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7" r:id="rId2"/>
    <p:sldId id="296" r:id="rId3"/>
    <p:sldId id="314" r:id="rId4"/>
    <p:sldId id="321" r:id="rId5"/>
    <p:sldId id="320" r:id="rId6"/>
    <p:sldId id="322" r:id="rId7"/>
    <p:sldId id="298" r:id="rId8"/>
    <p:sldId id="312" r:id="rId9"/>
    <p:sldId id="310" r:id="rId10"/>
    <p:sldId id="300" r:id="rId11"/>
    <p:sldId id="313" r:id="rId12"/>
    <p:sldId id="315" r:id="rId13"/>
    <p:sldId id="301" r:id="rId14"/>
    <p:sldId id="323" r:id="rId15"/>
    <p:sldId id="317" r:id="rId16"/>
  </p:sldIdLst>
  <p:sldSz cx="9144000" cy="6858000" type="screen4x3"/>
  <p:notesSz cx="6735763" cy="98663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ach" initials="L" lastIdx="4" clrIdx="0"/>
  <p:cmAuthor id="1" name="Zarak, Vesna (HR - Zagreb)" initials="ZV(-Z" lastIdx="3" clrIdx="1">
    <p:extLst/>
  </p:cmAuthor>
  <p:cmAuthor id="2" name="Skokovic Harasic, Hrvojka (HR - Zagreb)" initials="SHH(-Z" lastIdx="3" clrIdx="2">
    <p:extLst>
      <p:ext uri="{19B8F6BF-5375-455C-9EA6-DF929625EA0E}">
        <p15:presenceInfo xmlns:p15="http://schemas.microsoft.com/office/powerpoint/2012/main" userId="S-1-5-21-2094927150-201071529-617630493-1048342" providerId="AD"/>
      </p:ext>
    </p:extLst>
  </p:cmAuthor>
  <p:cmAuthor id="3" name="Silinger, Marko (HR - Zagreb)" initials="SM(-Z" lastIdx="9" clrIdx="3">
    <p:extLst>
      <p:ext uri="{19B8F6BF-5375-455C-9EA6-DF929625EA0E}">
        <p15:presenceInfo xmlns:p15="http://schemas.microsoft.com/office/powerpoint/2012/main" userId="S-1-5-21-2094927150-201071529-617630493-9024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A945"/>
    <a:srgbClr val="0097A9"/>
    <a:srgbClr val="012169"/>
    <a:srgbClr val="86BC25"/>
    <a:srgbClr val="046A38"/>
    <a:srgbClr val="62B5E5"/>
    <a:srgbClr val="12A34F"/>
    <a:srgbClr val="3399FF"/>
    <a:srgbClr val="C7197D"/>
    <a:srgbClr val="31A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Tamni stil 1 - Isticanj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59" autoAdjust="0"/>
    <p:restoredTop sz="49738" autoAdjust="0"/>
  </p:normalViewPr>
  <p:slideViewPr>
    <p:cSldViewPr snapToGrid="0" snapToObjects="1">
      <p:cViewPr varScale="1">
        <p:scale>
          <a:sx n="114" d="100"/>
          <a:sy n="114" d="100"/>
        </p:scale>
        <p:origin x="107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notesViewPr>
    <p:cSldViewPr snapToGrid="0" snapToObjects="1">
      <p:cViewPr varScale="1">
        <p:scale>
          <a:sx n="84" d="100"/>
          <a:sy n="84" d="100"/>
        </p:scale>
        <p:origin x="-876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7E056-D3CF-4437-B932-E55A4AD5DD7D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8342342C-AAA4-4A22-9EF8-F12858AE8013}">
      <dgm:prSet phldrT="[Text]" custT="1"/>
      <dgm:spPr>
        <a:xfrm>
          <a:off x="743314" y="0"/>
          <a:ext cx="2575114" cy="2575114"/>
        </a:xfrm>
        <a:prstGeom prst="ellipse">
          <a:avLst/>
        </a:prstGeom>
      </dgm:spPr>
      <dgm:t>
        <a:bodyPr/>
        <a:lstStyle/>
        <a:p>
          <a:endParaRPr lang="hr-HR" sz="1400" b="1" dirty="0">
            <a:solidFill>
              <a:srgbClr val="E2AC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AADF5689-9E14-41C8-8D29-1CCAA70E1FE1}" type="parTrans" cxnId="{080CF37B-A6A6-41A3-8D9D-8FAFA4A6D7B7}">
      <dgm:prSet/>
      <dgm:spPr/>
      <dgm:t>
        <a:bodyPr/>
        <a:lstStyle/>
        <a:p>
          <a:endParaRPr lang="hr-HR"/>
        </a:p>
      </dgm:t>
    </dgm:pt>
    <dgm:pt modelId="{102A8BDB-3689-4738-8D99-1452619E7545}" type="sibTrans" cxnId="{080CF37B-A6A6-41A3-8D9D-8FAFA4A6D7B7}">
      <dgm:prSet/>
      <dgm:spPr/>
      <dgm:t>
        <a:bodyPr/>
        <a:lstStyle/>
        <a:p>
          <a:endParaRPr lang="hr-HR"/>
        </a:p>
      </dgm:t>
    </dgm:pt>
    <dgm:pt modelId="{8B686CF9-E7C0-4685-990D-AA9BD4CC9B8F}">
      <dgm:prSet phldrT="[Text]" custT="1"/>
      <dgm:spPr>
        <a:xfrm>
          <a:off x="1314419" y="899110"/>
          <a:ext cx="1398035" cy="1409198"/>
        </a:xfrm>
        <a:prstGeom prst="ellipse">
          <a:avLst/>
        </a:prstGeom>
      </dgm:spPr>
      <dgm:t>
        <a:bodyPr/>
        <a:lstStyle/>
        <a:p>
          <a:endParaRPr lang="hr-HR" sz="1200" b="1" dirty="0">
            <a:solidFill>
              <a:srgbClr val="FFFFFF">
                <a:lumMod val="50000"/>
              </a:srgb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CC297600-6058-4A25-B1C3-9BDB9BAA82A1}" type="parTrans" cxnId="{548135CE-1A64-4827-B47F-23A34C3E0F8F}">
      <dgm:prSet/>
      <dgm:spPr/>
      <dgm:t>
        <a:bodyPr/>
        <a:lstStyle/>
        <a:p>
          <a:endParaRPr lang="hr-HR"/>
        </a:p>
      </dgm:t>
    </dgm:pt>
    <dgm:pt modelId="{3B9DD278-6DCD-4084-9EC3-A960B77A6F06}" type="sibTrans" cxnId="{548135CE-1A64-4827-B47F-23A34C3E0F8F}">
      <dgm:prSet/>
      <dgm:spPr/>
      <dgm:t>
        <a:bodyPr/>
        <a:lstStyle/>
        <a:p>
          <a:endParaRPr lang="hr-HR"/>
        </a:p>
      </dgm:t>
    </dgm:pt>
    <dgm:pt modelId="{00885C7B-C292-4711-92B6-CCC72C040B89}">
      <dgm:prSet phldrT="[Text]" custT="1"/>
      <dgm:spPr>
        <a:xfrm>
          <a:off x="1492208" y="1287557"/>
          <a:ext cx="1042457" cy="1006097"/>
        </a:xfrm>
        <a:prstGeom prst="ellipse">
          <a:avLst/>
        </a:prstGeom>
      </dgm:spPr>
      <dgm:t>
        <a:bodyPr/>
        <a:lstStyle/>
        <a:p>
          <a:endParaRPr lang="hr-HR" sz="1050" b="1" dirty="0">
            <a:solidFill>
              <a:srgbClr val="0000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8360A36C-7C00-491D-BB1F-0C1D9D3706B5}" type="sibTrans" cxnId="{0DCD954E-2C0B-43C6-B398-45FE57AFADC2}">
      <dgm:prSet/>
      <dgm:spPr/>
      <dgm:t>
        <a:bodyPr/>
        <a:lstStyle/>
        <a:p>
          <a:endParaRPr lang="hr-HR"/>
        </a:p>
      </dgm:t>
    </dgm:pt>
    <dgm:pt modelId="{04AECEEC-F475-4180-A831-3AD52C594C27}" type="parTrans" cxnId="{0DCD954E-2C0B-43C6-B398-45FE57AFADC2}">
      <dgm:prSet/>
      <dgm:spPr/>
      <dgm:t>
        <a:bodyPr/>
        <a:lstStyle/>
        <a:p>
          <a:endParaRPr lang="hr-HR"/>
        </a:p>
      </dgm:t>
    </dgm:pt>
    <dgm:pt modelId="{F05FA853-B9FF-4EDB-BCDF-C95432DA2D49}" type="pres">
      <dgm:prSet presAssocID="{8787E056-D3CF-4437-B932-E55A4AD5DD7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82B08C4-910F-460F-8502-2DD6419F68E4}" type="pres">
      <dgm:prSet presAssocID="{8787E056-D3CF-4437-B932-E55A4AD5DD7D}" presName="comp1" presStyleCnt="0"/>
      <dgm:spPr/>
      <dgm:t>
        <a:bodyPr/>
        <a:lstStyle/>
        <a:p>
          <a:endParaRPr lang="hr-HR"/>
        </a:p>
      </dgm:t>
    </dgm:pt>
    <dgm:pt modelId="{A31C1D23-AB6D-4132-8DB3-2D06B80DF9B6}" type="pres">
      <dgm:prSet presAssocID="{8787E056-D3CF-4437-B932-E55A4AD5DD7D}" presName="circle1" presStyleLbl="node1" presStyleIdx="0" presStyleCnt="3" custLinFactNeighborX="-19" custLinFactNeighborY="647"/>
      <dgm:spPr/>
      <dgm:t>
        <a:bodyPr/>
        <a:lstStyle/>
        <a:p>
          <a:endParaRPr lang="hr-HR"/>
        </a:p>
      </dgm:t>
    </dgm:pt>
    <dgm:pt modelId="{ED5573CF-726C-4F88-9889-EC73B4154892}" type="pres">
      <dgm:prSet presAssocID="{8787E056-D3CF-4437-B932-E55A4AD5DD7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F9A13B-CE29-45B3-B20D-9E08CA58A9E4}" type="pres">
      <dgm:prSet presAssocID="{8787E056-D3CF-4437-B932-E55A4AD5DD7D}" presName="comp2" presStyleCnt="0"/>
      <dgm:spPr/>
      <dgm:t>
        <a:bodyPr/>
        <a:lstStyle/>
        <a:p>
          <a:endParaRPr lang="hr-HR"/>
        </a:p>
      </dgm:t>
    </dgm:pt>
    <dgm:pt modelId="{014AA277-5CCA-467E-B5C9-C28C74F09DF1}" type="pres">
      <dgm:prSet presAssocID="{8787E056-D3CF-4437-B932-E55A4AD5DD7D}" presName="circle2" presStyleLbl="node1" presStyleIdx="1" presStyleCnt="3" custScaleX="72387" custScaleY="72965" custLinFactNeighborX="-928" custLinFactNeighborY="-297"/>
      <dgm:spPr/>
      <dgm:t>
        <a:bodyPr/>
        <a:lstStyle/>
        <a:p>
          <a:endParaRPr lang="hr-HR"/>
        </a:p>
      </dgm:t>
    </dgm:pt>
    <dgm:pt modelId="{C15F58F8-E089-411D-A67E-93617C00559A}" type="pres">
      <dgm:prSet presAssocID="{8787E056-D3CF-4437-B932-E55A4AD5DD7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9847BB-F9C1-413D-8BDD-C1D253DE08F4}" type="pres">
      <dgm:prSet presAssocID="{8787E056-D3CF-4437-B932-E55A4AD5DD7D}" presName="comp3" presStyleCnt="0"/>
      <dgm:spPr/>
      <dgm:t>
        <a:bodyPr/>
        <a:lstStyle/>
        <a:p>
          <a:endParaRPr lang="hr-HR"/>
        </a:p>
      </dgm:t>
    </dgm:pt>
    <dgm:pt modelId="{7EF88C4A-879D-40B2-BEC6-4413B875086D}" type="pres">
      <dgm:prSet presAssocID="{8787E056-D3CF-4437-B932-E55A4AD5DD7D}" presName="circle3" presStyleLbl="node1" presStyleIdx="2" presStyleCnt="3" custScaleX="80964" custScaleY="78140" custLinFactNeighborX="-1392" custLinFactNeighborY="-10930"/>
      <dgm:spPr/>
      <dgm:t>
        <a:bodyPr/>
        <a:lstStyle/>
        <a:p>
          <a:endParaRPr lang="hr-HR"/>
        </a:p>
      </dgm:t>
    </dgm:pt>
    <dgm:pt modelId="{16767658-4413-4C38-85DE-5986A51B0628}" type="pres">
      <dgm:prSet presAssocID="{8787E056-D3CF-4437-B932-E55A4AD5DD7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C54FB54-5C88-4667-B5A1-DA94F0A3A3D7}" type="presOf" srcId="{8342342C-AAA4-4A22-9EF8-F12858AE8013}" destId="{ED5573CF-726C-4F88-9889-EC73B4154892}" srcOrd="1" destOrd="0" presId="urn:microsoft.com/office/officeart/2005/8/layout/venn2"/>
    <dgm:cxn modelId="{080CF37B-A6A6-41A3-8D9D-8FAFA4A6D7B7}" srcId="{8787E056-D3CF-4437-B932-E55A4AD5DD7D}" destId="{8342342C-AAA4-4A22-9EF8-F12858AE8013}" srcOrd="0" destOrd="0" parTransId="{AADF5689-9E14-41C8-8D29-1CCAA70E1FE1}" sibTransId="{102A8BDB-3689-4738-8D99-1452619E7545}"/>
    <dgm:cxn modelId="{DB7F8692-E883-4A3F-8C17-99C3A97AF986}" type="presOf" srcId="{8B686CF9-E7C0-4685-990D-AA9BD4CC9B8F}" destId="{014AA277-5CCA-467E-B5C9-C28C74F09DF1}" srcOrd="0" destOrd="0" presId="urn:microsoft.com/office/officeart/2005/8/layout/venn2"/>
    <dgm:cxn modelId="{971387FB-7810-4B6C-819B-7A6D966FBFB2}" type="presOf" srcId="{8787E056-D3CF-4437-B932-E55A4AD5DD7D}" destId="{F05FA853-B9FF-4EDB-BCDF-C95432DA2D49}" srcOrd="0" destOrd="0" presId="urn:microsoft.com/office/officeart/2005/8/layout/venn2"/>
    <dgm:cxn modelId="{6E36C705-2142-4086-ACD6-FCB916C44EE0}" type="presOf" srcId="{00885C7B-C292-4711-92B6-CCC72C040B89}" destId="{16767658-4413-4C38-85DE-5986A51B0628}" srcOrd="1" destOrd="0" presId="urn:microsoft.com/office/officeart/2005/8/layout/venn2"/>
    <dgm:cxn modelId="{0DCD954E-2C0B-43C6-B398-45FE57AFADC2}" srcId="{8787E056-D3CF-4437-B932-E55A4AD5DD7D}" destId="{00885C7B-C292-4711-92B6-CCC72C040B89}" srcOrd="2" destOrd="0" parTransId="{04AECEEC-F475-4180-A831-3AD52C594C27}" sibTransId="{8360A36C-7C00-491D-BB1F-0C1D9D3706B5}"/>
    <dgm:cxn modelId="{548135CE-1A64-4827-B47F-23A34C3E0F8F}" srcId="{8787E056-D3CF-4437-B932-E55A4AD5DD7D}" destId="{8B686CF9-E7C0-4685-990D-AA9BD4CC9B8F}" srcOrd="1" destOrd="0" parTransId="{CC297600-6058-4A25-B1C3-9BDB9BAA82A1}" sibTransId="{3B9DD278-6DCD-4084-9EC3-A960B77A6F06}"/>
    <dgm:cxn modelId="{F02C1C70-A89C-4668-8A85-0FCBD85FCC25}" type="presOf" srcId="{00885C7B-C292-4711-92B6-CCC72C040B89}" destId="{7EF88C4A-879D-40B2-BEC6-4413B875086D}" srcOrd="0" destOrd="0" presId="urn:microsoft.com/office/officeart/2005/8/layout/venn2"/>
    <dgm:cxn modelId="{1290745F-6D30-421F-8976-C8145758FF21}" type="presOf" srcId="{8B686CF9-E7C0-4685-990D-AA9BD4CC9B8F}" destId="{C15F58F8-E089-411D-A67E-93617C00559A}" srcOrd="1" destOrd="0" presId="urn:microsoft.com/office/officeart/2005/8/layout/venn2"/>
    <dgm:cxn modelId="{6453735D-B27F-4E3C-B5DB-387535CBC2EF}" type="presOf" srcId="{8342342C-AAA4-4A22-9EF8-F12858AE8013}" destId="{A31C1D23-AB6D-4132-8DB3-2D06B80DF9B6}" srcOrd="0" destOrd="0" presId="urn:microsoft.com/office/officeart/2005/8/layout/venn2"/>
    <dgm:cxn modelId="{0A771AFB-0B68-4F85-ABEB-272CAD971E52}" type="presParOf" srcId="{F05FA853-B9FF-4EDB-BCDF-C95432DA2D49}" destId="{A82B08C4-910F-460F-8502-2DD6419F68E4}" srcOrd="0" destOrd="0" presId="urn:microsoft.com/office/officeart/2005/8/layout/venn2"/>
    <dgm:cxn modelId="{4EF934BC-743F-4C40-9DF1-949F80AB50AB}" type="presParOf" srcId="{A82B08C4-910F-460F-8502-2DD6419F68E4}" destId="{A31C1D23-AB6D-4132-8DB3-2D06B80DF9B6}" srcOrd="0" destOrd="0" presId="urn:microsoft.com/office/officeart/2005/8/layout/venn2"/>
    <dgm:cxn modelId="{0356028E-4FD1-4C12-99CB-FE7D854294E1}" type="presParOf" srcId="{A82B08C4-910F-460F-8502-2DD6419F68E4}" destId="{ED5573CF-726C-4F88-9889-EC73B4154892}" srcOrd="1" destOrd="0" presId="urn:microsoft.com/office/officeart/2005/8/layout/venn2"/>
    <dgm:cxn modelId="{F8D1436B-E29D-41E1-B961-C52EFC7137A0}" type="presParOf" srcId="{F05FA853-B9FF-4EDB-BCDF-C95432DA2D49}" destId="{F9F9A13B-CE29-45B3-B20D-9E08CA58A9E4}" srcOrd="1" destOrd="0" presId="urn:microsoft.com/office/officeart/2005/8/layout/venn2"/>
    <dgm:cxn modelId="{477B647A-4006-4987-B84A-A83E4CE5A61A}" type="presParOf" srcId="{F9F9A13B-CE29-45B3-B20D-9E08CA58A9E4}" destId="{014AA277-5CCA-467E-B5C9-C28C74F09DF1}" srcOrd="0" destOrd="0" presId="urn:microsoft.com/office/officeart/2005/8/layout/venn2"/>
    <dgm:cxn modelId="{15331F6A-030E-4CE9-BFCA-67DB592E50D2}" type="presParOf" srcId="{F9F9A13B-CE29-45B3-B20D-9E08CA58A9E4}" destId="{C15F58F8-E089-411D-A67E-93617C00559A}" srcOrd="1" destOrd="0" presId="urn:microsoft.com/office/officeart/2005/8/layout/venn2"/>
    <dgm:cxn modelId="{09F87031-8786-48BD-88D9-666E8BD2D94E}" type="presParOf" srcId="{F05FA853-B9FF-4EDB-BCDF-C95432DA2D49}" destId="{FA9847BB-F9C1-413D-8BDD-C1D253DE08F4}" srcOrd="2" destOrd="0" presId="urn:microsoft.com/office/officeart/2005/8/layout/venn2"/>
    <dgm:cxn modelId="{7D55FA6C-7673-40D8-AFB7-E9D4E66DFE89}" type="presParOf" srcId="{FA9847BB-F9C1-413D-8BDD-C1D253DE08F4}" destId="{7EF88C4A-879D-40B2-BEC6-4413B875086D}" srcOrd="0" destOrd="0" presId="urn:microsoft.com/office/officeart/2005/8/layout/venn2"/>
    <dgm:cxn modelId="{48ED1CA1-6DFC-4E8A-9916-6E63C52EE027}" type="presParOf" srcId="{FA9847BB-F9C1-413D-8BDD-C1D253DE08F4}" destId="{16767658-4413-4C38-85DE-5986A51B062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C1D23-AB6D-4132-8DB3-2D06B80DF9B6}">
      <dsp:nvSpPr>
        <dsp:cNvPr id="0" name=""/>
        <dsp:cNvSpPr/>
      </dsp:nvSpPr>
      <dsp:spPr>
        <a:xfrm>
          <a:off x="671215" y="0"/>
          <a:ext cx="3218688" cy="32186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 dirty="0">
            <a:solidFill>
              <a:srgbClr val="E2AC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882835" y="231639"/>
        <a:ext cx="795447" cy="341393"/>
      </dsp:txXfrm>
    </dsp:sp>
    <dsp:sp modelId="{014AA277-5CCA-467E-B5C9-C28C74F09DF1}">
      <dsp:nvSpPr>
        <dsp:cNvPr id="0" name=""/>
        <dsp:cNvSpPr/>
      </dsp:nvSpPr>
      <dsp:spPr>
        <a:xfrm>
          <a:off x="1385052" y="1123816"/>
          <a:ext cx="1747433" cy="1761386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 dirty="0">
            <a:solidFill>
              <a:srgbClr val="FFFFFF">
                <a:lumMod val="50000"/>
              </a:srgb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970868" y="1282268"/>
        <a:ext cx="575800" cy="233530"/>
      </dsp:txXfrm>
    </dsp:sp>
    <dsp:sp modelId="{7EF88C4A-879D-40B2-BEC6-4413B875086D}">
      <dsp:nvSpPr>
        <dsp:cNvPr id="0" name=""/>
        <dsp:cNvSpPr/>
      </dsp:nvSpPr>
      <dsp:spPr>
        <a:xfrm>
          <a:off x="1607274" y="1609344"/>
          <a:ext cx="1302989" cy="125754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50" b="1" kern="1200" dirty="0">
            <a:solidFill>
              <a:srgbClr val="0000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933021" y="2015810"/>
        <a:ext cx="651494" cy="444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C0CE1B45-06E1-4C22-A6BA-936225FCBD5F}" type="datetimeFigureOut">
              <a:rPr lang="hr-HR" smtClean="0"/>
              <a:pPr/>
              <a:t>13.12.2017.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F1CD5E99-7A16-41F7-97AC-81AFE1361A2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3196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3030528E-F4FF-425A-98D1-FA78475F032B}" type="datetimeFigureOut">
              <a:rPr lang="hr-HR" smtClean="0"/>
              <a:pPr/>
              <a:t>13.12.2017.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5" tIns="47133" rIns="94265" bIns="47133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265" tIns="47133" rIns="94265" bIns="47133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BDD58AFE-CC06-4758-AD4E-0B78CD3AC05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06420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693800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Korporacija </a:t>
            </a:r>
            <a:r>
              <a:rPr lang="hr-HR" dirty="0" err="1" smtClean="0"/>
              <a:t>Mondragon</a:t>
            </a:r>
            <a:endParaRPr lang="hr-HR" dirty="0" smtClean="0"/>
          </a:p>
          <a:p>
            <a:r>
              <a:rPr lang="hr-HR" dirty="0" smtClean="0"/>
              <a:t>Korporacija </a:t>
            </a:r>
            <a:r>
              <a:rPr lang="hr-HR" dirty="0" err="1" smtClean="0"/>
              <a:t>Mondragon</a:t>
            </a:r>
            <a:r>
              <a:rPr lang="hr-HR" dirty="0" smtClean="0"/>
              <a:t> predstavlja najveći svjetski lanac industrijskih zadruga u potpunom vlasništvu zaposlenika. Tvrtka je osnovana 1956. godine u španjolskoj pokrajini Baskiji i trenutno zapošljava preko 75.000</a:t>
            </a:r>
          </a:p>
          <a:p>
            <a:r>
              <a:rPr lang="hr-HR" dirty="0" smtClean="0"/>
              <a:t>ranika u širokom rasponu djelatnosti - od proizvodnje kućanskih aparata, IT tehnologija, metalske industrije do istraživačkih centara te vrlo jake investicijske banke koja se nalazi u središtu ovog zadružnog sustava (trenutno objedinjava 265 različitih organizacija). Ovaj zadružni sustav ima vlastito sveučilište i istraživački centar, nezavisni mirovinski i zdravstveni sustav s vlastitim bolnicama koje također djeluju kao zadruge. Od 1990. godine sustav </a:t>
            </a:r>
            <a:r>
              <a:rPr lang="hr-HR" dirty="0" err="1" smtClean="0"/>
              <a:t>Mondragon</a:t>
            </a:r>
            <a:r>
              <a:rPr lang="hr-HR" dirty="0" smtClean="0"/>
              <a:t> se širi i u druge zemlje osnivajući radničke zadruge u nekoliko zemalja (Meksiko, SAD, Brazil, Indija). Korporacija financira sa 10% svoje godišnje dobiti programe njegovanja baskijskog jezika i kulture.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6702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 HR imamo preko 150 godina dugu tradiciju zadrugarstva, djelatnost neprofitnog sektora (preko 52.000 udruge građana). </a:t>
            </a:r>
            <a:r>
              <a:rPr lang="hr-HR" dirty="0" err="1" smtClean="0"/>
              <a:t>Startegija</a:t>
            </a:r>
            <a:r>
              <a:rPr lang="hr-HR" dirty="0" smtClean="0"/>
              <a:t> je krovni dokument koji je donesen 2015 godine, a koji definira društveno poduzetništvo, te usmjerava daljnji razvoj i sustave potpore za istu.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0460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Društveno poduzeće čini način na koji poduzeće posluje, a ne njegov pravni oblik,</a:t>
            </a:r>
          </a:p>
          <a:p>
            <a:r>
              <a:rPr lang="hr-HR" dirty="0" smtClean="0"/>
              <a:t>odnosno da bi se poduzeće smatralo društvenim poduzećem, nije presudno u kojem</a:t>
            </a:r>
          </a:p>
          <a:p>
            <a:r>
              <a:rPr lang="hr-HR" dirty="0" smtClean="0"/>
              <a:t>obliku obavlja djelatnost. Dakle, svaka pravna ili fizička osoba koja ispunjava određene</a:t>
            </a:r>
          </a:p>
          <a:p>
            <a:r>
              <a:rPr lang="hr-HR" dirty="0" smtClean="0"/>
              <a:t>kriterije smatra se društvenim poduzetnikom.</a:t>
            </a:r>
          </a:p>
          <a:p>
            <a:r>
              <a:rPr lang="hr-HR" dirty="0" smtClean="0"/>
              <a:t>-udrugu</a:t>
            </a:r>
          </a:p>
          <a:p>
            <a:r>
              <a:rPr lang="hr-HR" dirty="0" smtClean="0"/>
              <a:t>-zadrugu</a:t>
            </a:r>
          </a:p>
          <a:p>
            <a:r>
              <a:rPr lang="hr-HR" dirty="0" smtClean="0"/>
              <a:t>-ustanovu</a:t>
            </a:r>
          </a:p>
          <a:p>
            <a:r>
              <a:rPr lang="hr-HR" dirty="0" smtClean="0"/>
              <a:t>-zakladu/</a:t>
            </a:r>
            <a:r>
              <a:rPr lang="hr-HR" dirty="0" err="1" smtClean="0"/>
              <a:t>fundaciju</a:t>
            </a:r>
            <a:endParaRPr lang="hr-HR" dirty="0" smtClean="0"/>
          </a:p>
          <a:p>
            <a:r>
              <a:rPr lang="hr-HR" dirty="0" smtClean="0"/>
              <a:t>-trgovačko društvo</a:t>
            </a:r>
          </a:p>
          <a:p>
            <a:r>
              <a:rPr lang="hr-HR" dirty="0" smtClean="0"/>
              <a:t>-obrt.</a:t>
            </a:r>
          </a:p>
          <a:p>
            <a:r>
              <a:rPr lang="hr-HR" dirty="0" smtClean="0"/>
              <a:t>-Zaštitna radionica i radni centar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8629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544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7383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501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Socijalno i društveno poduzetništvo u načelu imaju jednako značenje. S tim da prva nastala utjecajem engleskog jezika (</a:t>
            </a:r>
            <a:r>
              <a:rPr lang="hr-HR" dirty="0" err="1" smtClean="0"/>
              <a:t>social</a:t>
            </a:r>
            <a:r>
              <a:rPr lang="hr-HR" dirty="0" smtClean="0"/>
              <a:t> </a:t>
            </a:r>
            <a:r>
              <a:rPr lang="hr-HR" dirty="0" err="1" smtClean="0"/>
              <a:t>entreprise</a:t>
            </a:r>
            <a:r>
              <a:rPr lang="hr-HR" dirty="0" smtClean="0"/>
              <a:t>), i ukorijenjena je u svakodnevnoj komunikaciji.</a:t>
            </a:r>
          </a:p>
          <a:p>
            <a:r>
              <a:rPr lang="hr-HR" dirty="0" smtClean="0"/>
              <a:t>Međutim, u Strategiji i prilikom službene komunikacije koristi se naziv društveno poduzetništvo, budući da je izraz više u skladu sa hrvatskim jezikom. </a:t>
            </a:r>
          </a:p>
          <a:p>
            <a:r>
              <a:rPr lang="hr-HR" dirty="0" smtClean="0"/>
              <a:t>Odnosno, termin ‘socijalno’ može imati konotaciju isključive angažiranosti u socijalnoj sferi, dok ‘društveno’ obuhvaća sve poduzetničke prakse s društvenim ciljem općenito.</a:t>
            </a:r>
          </a:p>
          <a:p>
            <a:r>
              <a:rPr lang="hr-HR" dirty="0" smtClean="0"/>
              <a:t>Dakle, kad kažemo socijalno poduzeće ostavljamo dojam da poduzeće rješava pitanja siromaštva, bolesti, gladi i </a:t>
            </a:r>
            <a:r>
              <a:rPr lang="hr-HR" dirty="0" err="1" smtClean="0"/>
              <a:t>sl</a:t>
            </a:r>
            <a:r>
              <a:rPr lang="hr-HR" dirty="0" smtClean="0"/>
              <a:t>, premda tu ne staju svi problemi – društveno poduzetništvo se bavi širokim nizom društvenih problema koji uključuju i socijalne probleme: očuvanje resursa, recikliranja, obrazovanja, kulture i drugih praktičnih pitanja.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46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niz</a:t>
            </a:r>
            <a:r>
              <a:rPr lang="en-US" dirty="0" smtClean="0"/>
              <a:t> </a:t>
            </a:r>
            <a:r>
              <a:rPr lang="en-US" dirty="0" err="1" smtClean="0"/>
              <a:t>definicija</a:t>
            </a:r>
            <a:r>
              <a:rPr lang="en-US" dirty="0" smtClean="0"/>
              <a:t> </a:t>
            </a:r>
            <a:r>
              <a:rPr lang="en-US" dirty="0" err="1" smtClean="0"/>
              <a:t>društvenog</a:t>
            </a:r>
            <a:r>
              <a:rPr lang="en-US" dirty="0" smtClean="0"/>
              <a:t> </a:t>
            </a:r>
            <a:r>
              <a:rPr lang="en-US" dirty="0" err="1" smtClean="0"/>
              <a:t>poduzetništava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slične</a:t>
            </a:r>
            <a:r>
              <a:rPr lang="en-US" dirty="0" smtClean="0"/>
              <a:t>, a </a:t>
            </a:r>
            <a:r>
              <a:rPr lang="en-US" dirty="0" err="1" smtClean="0"/>
              <a:t>najobuhvatnija</a:t>
            </a:r>
            <a:r>
              <a:rPr lang="en-US" dirty="0" smtClean="0"/>
              <a:t> je </a:t>
            </a:r>
            <a:r>
              <a:rPr lang="en-US" dirty="0" err="1" smtClean="0"/>
              <a:t>ona</a:t>
            </a:r>
            <a:r>
              <a:rPr lang="en-US" dirty="0" smtClean="0"/>
              <a:t> EGSO-a, </a:t>
            </a:r>
            <a:r>
              <a:rPr lang="en-US" dirty="0" err="1" smtClean="0"/>
              <a:t>i</a:t>
            </a:r>
            <a:r>
              <a:rPr lang="en-US" dirty="0" smtClean="0"/>
              <a:t> EU </a:t>
            </a:r>
            <a:r>
              <a:rPr lang="en-US" dirty="0" err="1" smtClean="0"/>
              <a:t>Komisije</a:t>
            </a:r>
            <a:r>
              <a:rPr lang="en-US" dirty="0" smtClean="0"/>
              <a:t>:</a:t>
            </a:r>
          </a:p>
          <a:p>
            <a:pPr eaLnBrk="1" hangingPunct="1"/>
            <a:r>
              <a:rPr lang="en-US" dirty="0" err="1" smtClean="0"/>
              <a:t>Društveni</a:t>
            </a:r>
            <a:r>
              <a:rPr lang="en-US" dirty="0" smtClean="0"/>
              <a:t> </a:t>
            </a:r>
            <a:r>
              <a:rPr lang="en-US" dirty="0" err="1" smtClean="0"/>
              <a:t>poduzetnik</a:t>
            </a:r>
            <a:r>
              <a:rPr lang="en-US" dirty="0" smtClean="0"/>
              <a:t> je </a:t>
            </a:r>
            <a:r>
              <a:rPr lang="en-US" dirty="0" err="1" smtClean="0"/>
              <a:t>onaj</a:t>
            </a:r>
            <a:r>
              <a:rPr lang="en-US" dirty="0" smtClean="0"/>
              <a:t> </a:t>
            </a:r>
            <a:r>
              <a:rPr lang="en-US" dirty="0" err="1" smtClean="0"/>
              <a:t>poduzetnik</a:t>
            </a:r>
            <a:r>
              <a:rPr lang="en-US" dirty="0" smtClean="0"/>
              <a:t> </a:t>
            </a:r>
            <a:r>
              <a:rPr lang="en-US" dirty="0" err="1" smtClean="0"/>
              <a:t>kojemu</a:t>
            </a:r>
            <a:r>
              <a:rPr lang="en-US" dirty="0" smtClean="0"/>
              <a:t> je </a:t>
            </a:r>
            <a:r>
              <a:rPr lang="en-US" dirty="0" err="1" smtClean="0"/>
              <a:t>društvene</a:t>
            </a:r>
            <a:r>
              <a:rPr lang="en-US" dirty="0" smtClean="0"/>
              <a:t> </a:t>
            </a:r>
            <a:r>
              <a:rPr lang="en-US" dirty="0" err="1" smtClean="0"/>
              <a:t>prvotni</a:t>
            </a:r>
            <a:r>
              <a:rPr lang="en-US" dirty="0" smtClean="0"/>
              <a:t> </a:t>
            </a:r>
            <a:r>
              <a:rPr lang="en-US" dirty="0" err="1" smtClean="0"/>
              <a:t>cilj</a:t>
            </a:r>
            <a:r>
              <a:rPr lang="en-US" dirty="0" smtClean="0"/>
              <a:t> </a:t>
            </a:r>
            <a:r>
              <a:rPr lang="en-US" dirty="0" err="1" smtClean="0"/>
              <a:t>stvaranje</a:t>
            </a:r>
            <a:r>
              <a:rPr lang="en-US" dirty="0" smtClean="0"/>
              <a:t> </a:t>
            </a:r>
            <a:r>
              <a:rPr lang="en-US" dirty="0" err="1" smtClean="0"/>
              <a:t>promjene</a:t>
            </a:r>
            <a:r>
              <a:rPr lang="en-US" dirty="0" smtClean="0"/>
              <a:t>, a ne </a:t>
            </a:r>
            <a:r>
              <a:rPr lang="en-US" dirty="0" err="1" smtClean="0"/>
              <a:t>profita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vlasnike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dioničare</a:t>
            </a:r>
            <a:endParaRPr lang="en-US" dirty="0" smtClean="0"/>
          </a:p>
          <a:p>
            <a:pPr eaLnBrk="1" hangingPunct="1"/>
            <a:r>
              <a:rPr lang="en-US" dirty="0" err="1" smtClean="0"/>
              <a:t>Društveni</a:t>
            </a:r>
            <a:r>
              <a:rPr lang="en-US" dirty="0" smtClean="0"/>
              <a:t> </a:t>
            </a:r>
            <a:r>
              <a:rPr lang="en-US" dirty="0" err="1" smtClean="0"/>
              <a:t>poduzetnik</a:t>
            </a:r>
            <a:r>
              <a:rPr lang="en-US" dirty="0" smtClean="0"/>
              <a:t> </a:t>
            </a:r>
            <a:r>
              <a:rPr lang="en-US" dirty="0" err="1" smtClean="0"/>
              <a:t>djeluje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da </a:t>
            </a:r>
            <a:r>
              <a:rPr lang="en-US" dirty="0" err="1" smtClean="0"/>
              <a:t>pruža</a:t>
            </a:r>
            <a:r>
              <a:rPr lang="en-US" dirty="0" smtClean="0"/>
              <a:t> </a:t>
            </a:r>
            <a:r>
              <a:rPr lang="en-US" dirty="0" err="1" smtClean="0"/>
              <a:t>robu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usluge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koristiti</a:t>
            </a:r>
            <a:r>
              <a:rPr lang="en-US" dirty="0" smtClean="0"/>
              <a:t> </a:t>
            </a:r>
            <a:r>
              <a:rPr lang="en-US" dirty="0" err="1" smtClean="0"/>
              <a:t>dobit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ispunjenje</a:t>
            </a:r>
            <a:r>
              <a:rPr lang="en-US" dirty="0" smtClean="0"/>
              <a:t> </a:t>
            </a:r>
            <a:r>
              <a:rPr lang="en-US" dirty="0" err="1" smtClean="0"/>
              <a:t>društvenih</a:t>
            </a:r>
            <a:r>
              <a:rPr lang="en-US" dirty="0" smtClean="0"/>
              <a:t> </a:t>
            </a:r>
            <a:r>
              <a:rPr lang="en-US" dirty="0" err="1" smtClean="0"/>
              <a:t>ciljeva</a:t>
            </a:r>
            <a:endParaRPr lang="en-US" dirty="0" smtClean="0"/>
          </a:p>
          <a:p>
            <a:pPr eaLnBrk="1" hangingPunct="1"/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upravljanja</a:t>
            </a:r>
            <a:r>
              <a:rPr lang="en-US" dirty="0" smtClean="0"/>
              <a:t> </a:t>
            </a:r>
            <a:r>
              <a:rPr lang="en-US" dirty="0" err="1" smtClean="0"/>
              <a:t>poduzetničkim</a:t>
            </a:r>
            <a:r>
              <a:rPr lang="en-US" dirty="0" smtClean="0"/>
              <a:t> </a:t>
            </a:r>
            <a:r>
              <a:rPr lang="en-US" dirty="0" err="1" smtClean="0"/>
              <a:t>subjektom</a:t>
            </a:r>
            <a:r>
              <a:rPr lang="en-US" dirty="0" smtClean="0"/>
              <a:t> je </a:t>
            </a:r>
            <a:r>
              <a:rPr lang="en-US" dirty="0" err="1" smtClean="0"/>
              <a:t>otvorenog</a:t>
            </a:r>
            <a:r>
              <a:rPr lang="en-US" dirty="0" smtClean="0"/>
              <a:t> </a:t>
            </a:r>
            <a:r>
              <a:rPr lang="en-US" dirty="0" err="1" smtClean="0"/>
              <a:t>tipa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uključuje</a:t>
            </a:r>
            <a:r>
              <a:rPr lang="en-US" dirty="0" smtClean="0"/>
              <a:t> </a:t>
            </a:r>
            <a:r>
              <a:rPr lang="en-US" dirty="0" err="1" smtClean="0"/>
              <a:t>zaposlenike</a:t>
            </a:r>
            <a:r>
              <a:rPr lang="en-US" dirty="0" smtClean="0"/>
              <a:t>, </a:t>
            </a:r>
            <a:r>
              <a:rPr lang="en-US" dirty="0" err="1" smtClean="0"/>
              <a:t>korisnike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ostale</a:t>
            </a:r>
            <a:r>
              <a:rPr lang="en-US" dirty="0" smtClean="0"/>
              <a:t> </a:t>
            </a:r>
            <a:r>
              <a:rPr lang="en-US" dirty="0" err="1" smtClean="0"/>
              <a:t>dionike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utječe</a:t>
            </a:r>
            <a:r>
              <a:rPr lang="en-US" dirty="0" smtClean="0"/>
              <a:t> </a:t>
            </a:r>
            <a:r>
              <a:rPr lang="en-US" dirty="0" err="1" smtClean="0"/>
              <a:t>gospodarska</a:t>
            </a:r>
            <a:r>
              <a:rPr lang="en-US" dirty="0" smtClean="0"/>
              <a:t> </a:t>
            </a:r>
            <a:r>
              <a:rPr lang="en-US" dirty="0" err="1" smtClean="0"/>
              <a:t>aktivnost</a:t>
            </a:r>
            <a:r>
              <a:rPr lang="en-US" dirty="0" smtClean="0"/>
              <a:t> </a:t>
            </a:r>
            <a:r>
              <a:rPr lang="en-US" dirty="0" err="1" smtClean="0"/>
              <a:t>poduzetnika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EGSO </a:t>
            </a:r>
            <a:r>
              <a:rPr lang="en-US" dirty="0" err="1" smtClean="0"/>
              <a:t>Europski</a:t>
            </a:r>
            <a:r>
              <a:rPr lang="en-US" dirty="0" smtClean="0"/>
              <a:t> </a:t>
            </a:r>
            <a:r>
              <a:rPr lang="en-US" dirty="0" err="1" smtClean="0"/>
              <a:t>gospodarski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socijalni</a:t>
            </a:r>
            <a:r>
              <a:rPr lang="en-US" dirty="0" smtClean="0"/>
              <a:t> </a:t>
            </a:r>
            <a:r>
              <a:rPr lang="en-US" dirty="0" err="1" smtClean="0"/>
              <a:t>odbor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Implementirano</a:t>
            </a:r>
            <a:r>
              <a:rPr lang="en-US" dirty="0" smtClean="0"/>
              <a:t> u Europa 2020 </a:t>
            </a:r>
            <a:r>
              <a:rPr lang="en-US" dirty="0" err="1" smtClean="0"/>
              <a:t>strategiju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393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Rezultat globalne financijske krize vidljiv je u svim značajnijim ekonomskim i socijalnim pokazateljima kao što su pad BDP-a, rast javnog duga te povijesno visoki iznosi nezaposlenih i stope siromaštva. U siječnju 2015. nezaposlenost u EU-28 bila je 9,8% (23,815 milijuna osoba). Posebno je velika nezaposlenost mladih, 4,889 milijuna EU građana s manje od 25 godina bilo je nezaposleno u EU-28, odnosno 21,2%. Upravo u Hrvatskoj, zajedno s Grčkom i Španjolskom zabilježen je najviši postotak nezaposlenosti mladih i to 44,1%   </a:t>
            </a:r>
          </a:p>
          <a:p>
            <a:endParaRPr lang="hr-H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Socijalna ekonomija je na razini Europske unije pokazala izniman utjecaj na društvene i gospodarske prilike: zabilježeno je više od 14,5 milijuna plaćenih radnih mjesta, tj. zahvaljujući socijalnoj ekonomiji 6,5% populacije je radno aktivno. Uz navedeno, socijalna ekonomija je u odnosu na tradicionalni ekonomski sektor iskazala jaču otpornost na posljedice ekonomske krize: u </a:t>
            </a:r>
            <a:r>
              <a:rPr lang="hr-H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Španjolskoj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zemlji s najvećom stopom nezaposlenosti, zaposlenost u zadrugama je između 2008. i 2012. godine pala za 9%, dok je privatni sektor zabilježio dvostruko veći pad nezaposlenosti od 19%.  U </a:t>
            </a:r>
            <a:r>
              <a:rPr lang="hr-H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Italiji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 radničke zadruge čak i u godinama krize zadržale visoku razinu zaposlenosti u odnosu na tradicionalne privatne tvrtke</a:t>
            </a:r>
            <a:r>
              <a:rPr lang="hr-HR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Navedeni pokazatelji i promišljanje o alternativnim modelima kao odgovorima na ekonomsku krizu naveli su Europsku komisiju da socijalnu ekonomiju (s naglaskom na društveno poduzetništvo) stavi visoko na listu razvojnih prioriteta. </a:t>
            </a:r>
          </a:p>
          <a:p>
            <a:endParaRPr lang="hr-H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is a large social economy in Spain, with an estimated 43,000 organizations, employing 2.2 million people, including co-operatives,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mutuals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societies</a:t>
            </a:r>
            <a:endParaRPr lang="hr-H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Spain, popular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sociationism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mutualism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cooperativism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forged strong links as</a:t>
            </a:r>
            <a:endParaRPr lang="hr-H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expanded. They were often set up by the same groups, as in the case of the weavers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Barcelona. Their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Asociación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Tejedores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Weavers' Association, the first trade union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Spain, was founded in 1840, at the same time as the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Asociación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Mutua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Tejedores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mutual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provident society, which in 1842 created the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Compañía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Fabril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Tejedores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is considered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production cooperative in Spain and was a mixture of "workers' production society and</a:t>
            </a:r>
          </a:p>
          <a:p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mutual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assistance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society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(</a:t>
            </a:r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Reventos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1960).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0021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9833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DRUŠTVENO ODGOVORNO POSLOVANJE</a:t>
            </a:r>
          </a:p>
          <a:p>
            <a:r>
              <a:rPr lang="hr-HR" dirty="0" smtClean="0"/>
              <a:t>Profitno usmjerenom poduzeću društveni i okolišni ciljevi, iako vrlo bitni, predstavljaju drugorazredne ili podređene ciljeve u odnosu na stvaranje dobiti. Na isti način stvaranje dobiti za društvena poduzeća vrlo često predstavlja tek podređen cilj u odnosu na postizanje društvenih i okolišnih ciljeva. U prilog tome svjedoči i činjenica da mnoga od društvenih poduzeća veliki udio svoje dobiti vraćaju u zajednicu, a postoje i takva koja</a:t>
            </a:r>
          </a:p>
          <a:p>
            <a:r>
              <a:rPr lang="hr-HR" dirty="0" smtClean="0"/>
              <a:t>cjelokupnu dobit koja preostaje nakon isplate troškova i ulaganja u razvoj, jednostavno prelijevaju natrag u zajednicu. Iako se obje vrste poduzeća vode modelom trostruke bilance, dobit kod društvenih poduzeća služi postizanju društvenih i okolišnih ciljeva; a kod profitnih poduzeća društveni i okolišni ciljevi služe povećanju dobiti. Mogli bismo reći da proizvodni procesu društvenim poduzećima poprima mnogo dublji socio-ekonomski</a:t>
            </a:r>
          </a:p>
          <a:p>
            <a:r>
              <a:rPr lang="hr-HR" dirty="0" smtClean="0"/>
              <a:t>smisao u kojem je dobit tek sredstvo za postizanje društvenih i okolišnih ciljeva</a:t>
            </a:r>
          </a:p>
          <a:p>
            <a:endParaRPr lang="hr-HR" dirty="0" smtClean="0"/>
          </a:p>
          <a:p>
            <a:r>
              <a:rPr lang="hr-HR" dirty="0" smtClean="0"/>
              <a:t>EKONOMSKA DEMOKRACIJA</a:t>
            </a:r>
          </a:p>
          <a:p>
            <a:r>
              <a:rPr lang="hr-HR" dirty="0" smtClean="0"/>
              <a:t>Radi se o pravu zaposlenika nekog poduzeća da njime upravljaju te da sudjeluju u dobiti koju svojim radom stvaraju u tom poduzeću. Ovo se pravo također proteže i na kupce ili na korisnike usluga poduzeća koje primjenjuje načela ekonomske/industrijske demokracije, a u nekim slučajevima i na članove lokalne zajednice koja može biti osnivač nekog društvenog poduzeća. Ekonomska demokracija vrlo je bitan i sastavni dio ideje društvenog</a:t>
            </a:r>
          </a:p>
          <a:p>
            <a:r>
              <a:rPr lang="hr-HR" dirty="0" smtClean="0"/>
              <a:t>poduzetništva do te mjere da mnogi od vodećih teoretičara društvenog poduzetništva ekonomsku demokraciju uzimaju kao jednu od ključnih osobina društvenih poduzeća.</a:t>
            </a:r>
          </a:p>
          <a:p>
            <a:endParaRPr lang="hr-HR" dirty="0" smtClean="0"/>
          </a:p>
          <a:p>
            <a:r>
              <a:rPr lang="hr-HR" dirty="0" smtClean="0"/>
              <a:t>SUDIONIČKA DEMOKRACIJA</a:t>
            </a:r>
          </a:p>
          <a:p>
            <a:r>
              <a:rPr lang="hr-HR" dirty="0" smtClean="0"/>
              <a:t>Sudionička demokracija je izravan oblik odlučivanja u kojem građanine posredno sudjeluju u donošenju odluka, za razliku, ili još bolje rečeno kao kvalitetna nadopuna, predstavničkom obliku demokracije u kojem građani odlučuju preko svojih izabranih političkih predstavnika. </a:t>
            </a:r>
          </a:p>
          <a:p>
            <a:endParaRPr lang="hr-HR" dirty="0" smtClean="0"/>
          </a:p>
          <a:p>
            <a:r>
              <a:rPr lang="hr-HR" dirty="0" smtClean="0"/>
              <a:t>ODRŽIVI RAZVOJ</a:t>
            </a:r>
          </a:p>
          <a:p>
            <a:r>
              <a:rPr lang="hr-HR" dirty="0" smtClean="0"/>
              <a:t>Ono što je bitno napomenuti o odnosu održivog razvoja i društvenog poduzetništva jest da razvojem novih oblika demokratskog odlučivanja na ekonomskom (i socijalnom) području, decentraliziranom i pravednijom raspodjelom dobiti, ekonomskim i socijalnim osnaživanjem lokalnih zajednica, odgovornijim korištenjem prirodnih resursa, većom sklonošću za primjenom čistih tehnologija i obnovljivih izvora energije, društveno</a:t>
            </a:r>
          </a:p>
          <a:p>
            <a:r>
              <a:rPr lang="hr-HR" dirty="0" smtClean="0"/>
              <a:t>poduzetništvo izravno pridonosi održivom razvoju. Tako načelo održivosti predstavlja jednu od ključnih vrijednosti koje su izravno povezane s načelima društvenog poduzetništva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834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niz</a:t>
            </a:r>
            <a:r>
              <a:rPr lang="en-US" dirty="0" smtClean="0"/>
              <a:t> </a:t>
            </a:r>
            <a:r>
              <a:rPr lang="en-US" dirty="0" err="1" smtClean="0"/>
              <a:t>definicija</a:t>
            </a:r>
            <a:r>
              <a:rPr lang="en-US" dirty="0" smtClean="0"/>
              <a:t> </a:t>
            </a:r>
            <a:r>
              <a:rPr lang="en-US" dirty="0" err="1" smtClean="0"/>
              <a:t>društvenog</a:t>
            </a:r>
            <a:r>
              <a:rPr lang="en-US" dirty="0" smtClean="0"/>
              <a:t> </a:t>
            </a:r>
            <a:r>
              <a:rPr lang="en-US" dirty="0" err="1" smtClean="0"/>
              <a:t>poduzetništava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slične</a:t>
            </a:r>
            <a:r>
              <a:rPr lang="en-US" dirty="0" smtClean="0"/>
              <a:t>, a </a:t>
            </a:r>
            <a:r>
              <a:rPr lang="en-US" dirty="0" err="1" smtClean="0"/>
              <a:t>najobuhvatnija</a:t>
            </a:r>
            <a:r>
              <a:rPr lang="en-US" dirty="0" smtClean="0"/>
              <a:t> je </a:t>
            </a:r>
            <a:r>
              <a:rPr lang="en-US" dirty="0" err="1" smtClean="0"/>
              <a:t>ona</a:t>
            </a:r>
            <a:r>
              <a:rPr lang="en-US" dirty="0" smtClean="0"/>
              <a:t> EGSO-a </a:t>
            </a:r>
            <a:r>
              <a:rPr lang="en-US" dirty="0" err="1" smtClean="0"/>
              <a:t>i</a:t>
            </a:r>
            <a:r>
              <a:rPr lang="en-US" dirty="0" smtClean="0"/>
              <a:t> EU </a:t>
            </a:r>
            <a:r>
              <a:rPr lang="en-US" dirty="0" err="1" smtClean="0"/>
              <a:t>Komisije</a:t>
            </a:r>
            <a:r>
              <a:rPr lang="en-US" dirty="0" smtClean="0"/>
              <a:t>:</a:t>
            </a:r>
          </a:p>
          <a:p>
            <a:pPr eaLnBrk="1" hangingPunct="1"/>
            <a:r>
              <a:rPr lang="en-US" dirty="0" err="1" smtClean="0"/>
              <a:t>Društveni</a:t>
            </a:r>
            <a:r>
              <a:rPr lang="en-US" dirty="0" smtClean="0"/>
              <a:t> </a:t>
            </a:r>
            <a:r>
              <a:rPr lang="en-US" dirty="0" err="1" smtClean="0"/>
              <a:t>poduzetnik</a:t>
            </a:r>
            <a:r>
              <a:rPr lang="en-US" dirty="0" smtClean="0"/>
              <a:t> je </a:t>
            </a:r>
            <a:r>
              <a:rPr lang="en-US" dirty="0" err="1" smtClean="0"/>
              <a:t>onaj</a:t>
            </a:r>
            <a:r>
              <a:rPr lang="en-US" dirty="0" smtClean="0"/>
              <a:t> </a:t>
            </a:r>
            <a:r>
              <a:rPr lang="en-US" dirty="0" err="1" smtClean="0"/>
              <a:t>poduzetnik</a:t>
            </a:r>
            <a:r>
              <a:rPr lang="en-US" dirty="0" smtClean="0"/>
              <a:t> </a:t>
            </a:r>
            <a:r>
              <a:rPr lang="en-US" dirty="0" err="1" smtClean="0"/>
              <a:t>kojemu</a:t>
            </a:r>
            <a:r>
              <a:rPr lang="en-US" dirty="0" smtClean="0"/>
              <a:t> je </a:t>
            </a:r>
            <a:r>
              <a:rPr lang="en-US" dirty="0" err="1" smtClean="0"/>
              <a:t>društvene</a:t>
            </a:r>
            <a:r>
              <a:rPr lang="en-US" dirty="0" smtClean="0"/>
              <a:t> </a:t>
            </a:r>
            <a:r>
              <a:rPr lang="en-US" dirty="0" err="1" smtClean="0"/>
              <a:t>prvotni</a:t>
            </a:r>
            <a:r>
              <a:rPr lang="en-US" dirty="0" smtClean="0"/>
              <a:t> </a:t>
            </a:r>
            <a:r>
              <a:rPr lang="en-US" dirty="0" err="1" smtClean="0"/>
              <a:t>cilj</a:t>
            </a:r>
            <a:r>
              <a:rPr lang="en-US" dirty="0" smtClean="0"/>
              <a:t> </a:t>
            </a:r>
            <a:r>
              <a:rPr lang="en-US" dirty="0" err="1" smtClean="0"/>
              <a:t>stvaranje</a:t>
            </a:r>
            <a:r>
              <a:rPr lang="en-US" dirty="0" smtClean="0"/>
              <a:t> </a:t>
            </a:r>
            <a:r>
              <a:rPr lang="en-US" dirty="0" err="1" smtClean="0"/>
              <a:t>promjene</a:t>
            </a:r>
            <a:r>
              <a:rPr lang="en-US" dirty="0" smtClean="0"/>
              <a:t>, a ne </a:t>
            </a:r>
            <a:r>
              <a:rPr lang="en-US" dirty="0" err="1" smtClean="0"/>
              <a:t>profita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vlasnike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dioničare</a:t>
            </a:r>
            <a:endParaRPr lang="en-US" dirty="0" smtClean="0"/>
          </a:p>
          <a:p>
            <a:pPr eaLnBrk="1" hangingPunct="1"/>
            <a:r>
              <a:rPr lang="en-US" dirty="0" err="1" smtClean="0"/>
              <a:t>Društveni</a:t>
            </a:r>
            <a:r>
              <a:rPr lang="en-US" dirty="0" smtClean="0"/>
              <a:t> </a:t>
            </a:r>
            <a:r>
              <a:rPr lang="en-US" dirty="0" err="1" smtClean="0"/>
              <a:t>poduzetnik</a:t>
            </a:r>
            <a:r>
              <a:rPr lang="en-US" dirty="0" smtClean="0"/>
              <a:t> </a:t>
            </a:r>
            <a:r>
              <a:rPr lang="en-US" dirty="0" err="1" smtClean="0"/>
              <a:t>djeluje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da </a:t>
            </a:r>
            <a:r>
              <a:rPr lang="en-US" dirty="0" err="1" smtClean="0"/>
              <a:t>pruža</a:t>
            </a:r>
            <a:r>
              <a:rPr lang="en-US" dirty="0" smtClean="0"/>
              <a:t> </a:t>
            </a:r>
            <a:r>
              <a:rPr lang="en-US" dirty="0" err="1" smtClean="0"/>
              <a:t>robu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usluge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koristiti</a:t>
            </a:r>
            <a:r>
              <a:rPr lang="en-US" dirty="0" smtClean="0"/>
              <a:t> </a:t>
            </a:r>
            <a:r>
              <a:rPr lang="en-US" dirty="0" err="1" smtClean="0"/>
              <a:t>dobit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ispunjenje</a:t>
            </a:r>
            <a:r>
              <a:rPr lang="en-US" dirty="0" smtClean="0"/>
              <a:t> </a:t>
            </a:r>
            <a:r>
              <a:rPr lang="en-US" dirty="0" err="1" smtClean="0"/>
              <a:t>društvenih</a:t>
            </a:r>
            <a:r>
              <a:rPr lang="en-US" dirty="0" smtClean="0"/>
              <a:t> </a:t>
            </a:r>
            <a:r>
              <a:rPr lang="en-US" dirty="0" err="1" smtClean="0"/>
              <a:t>ciljeva</a:t>
            </a:r>
            <a:endParaRPr lang="en-US" dirty="0" smtClean="0"/>
          </a:p>
          <a:p>
            <a:pPr eaLnBrk="1" hangingPunct="1"/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upravljanja</a:t>
            </a:r>
            <a:r>
              <a:rPr lang="en-US" dirty="0" smtClean="0"/>
              <a:t> </a:t>
            </a:r>
            <a:r>
              <a:rPr lang="en-US" dirty="0" err="1" smtClean="0"/>
              <a:t>poduzetničkim</a:t>
            </a:r>
            <a:r>
              <a:rPr lang="en-US" dirty="0" smtClean="0"/>
              <a:t> </a:t>
            </a:r>
            <a:r>
              <a:rPr lang="en-US" dirty="0" err="1" smtClean="0"/>
              <a:t>subjektom</a:t>
            </a:r>
            <a:r>
              <a:rPr lang="en-US" dirty="0" smtClean="0"/>
              <a:t> je </a:t>
            </a:r>
            <a:r>
              <a:rPr lang="en-US" dirty="0" err="1" smtClean="0"/>
              <a:t>otvorenog</a:t>
            </a:r>
            <a:r>
              <a:rPr lang="en-US" dirty="0" smtClean="0"/>
              <a:t> </a:t>
            </a:r>
            <a:r>
              <a:rPr lang="en-US" dirty="0" err="1" smtClean="0"/>
              <a:t>tipa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uključuje</a:t>
            </a:r>
            <a:r>
              <a:rPr lang="en-US" dirty="0" smtClean="0"/>
              <a:t> </a:t>
            </a:r>
            <a:r>
              <a:rPr lang="en-US" dirty="0" err="1" smtClean="0"/>
              <a:t>zaposlenike</a:t>
            </a:r>
            <a:r>
              <a:rPr lang="en-US" dirty="0" smtClean="0"/>
              <a:t>, </a:t>
            </a:r>
            <a:r>
              <a:rPr lang="en-US" dirty="0" err="1" smtClean="0"/>
              <a:t>korisnike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ostale</a:t>
            </a:r>
            <a:r>
              <a:rPr lang="en-US" dirty="0" smtClean="0"/>
              <a:t> </a:t>
            </a:r>
            <a:r>
              <a:rPr lang="en-US" dirty="0" err="1" smtClean="0"/>
              <a:t>dionike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utječe</a:t>
            </a:r>
            <a:r>
              <a:rPr lang="en-US" dirty="0" smtClean="0"/>
              <a:t> </a:t>
            </a:r>
            <a:r>
              <a:rPr lang="en-US" dirty="0" err="1" smtClean="0"/>
              <a:t>gospodarska</a:t>
            </a:r>
            <a:r>
              <a:rPr lang="en-US" dirty="0" smtClean="0"/>
              <a:t> </a:t>
            </a:r>
            <a:r>
              <a:rPr lang="en-US" dirty="0" err="1" smtClean="0"/>
              <a:t>aktivnost</a:t>
            </a:r>
            <a:r>
              <a:rPr lang="en-US" dirty="0" smtClean="0"/>
              <a:t> </a:t>
            </a:r>
            <a:r>
              <a:rPr lang="en-US" dirty="0" err="1" smtClean="0"/>
              <a:t>poduzetnika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EGSO </a:t>
            </a:r>
            <a:r>
              <a:rPr lang="en-US" dirty="0" err="1" smtClean="0"/>
              <a:t>Europski</a:t>
            </a:r>
            <a:r>
              <a:rPr lang="en-US" dirty="0" smtClean="0"/>
              <a:t> </a:t>
            </a:r>
            <a:r>
              <a:rPr lang="en-US" dirty="0" err="1" smtClean="0"/>
              <a:t>gospodarski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socijalni</a:t>
            </a:r>
            <a:r>
              <a:rPr lang="en-US" dirty="0" smtClean="0"/>
              <a:t> </a:t>
            </a:r>
            <a:r>
              <a:rPr lang="en-US" dirty="0" err="1" smtClean="0"/>
              <a:t>odbor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Implementirano</a:t>
            </a:r>
            <a:r>
              <a:rPr lang="en-US" dirty="0" smtClean="0"/>
              <a:t> u Europa 2020 </a:t>
            </a:r>
            <a:r>
              <a:rPr lang="en-US" dirty="0" err="1" smtClean="0"/>
              <a:t>strategiju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9219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Jedina velika razlika između društvenog i komercijalnog poduzeća je USMJERAVANJE PROFITA</a:t>
            </a:r>
          </a:p>
          <a:p>
            <a:r>
              <a:rPr lang="hr-HR" dirty="0" smtClean="0"/>
              <a:t>Tradicionalno poduzeće – Maksimalan profit</a:t>
            </a:r>
          </a:p>
          <a:p>
            <a:r>
              <a:rPr lang="hr-HR" dirty="0" smtClean="0"/>
              <a:t>Društveno poduzeće – Održivi profit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8611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r-HR" dirty="0" smtClean="0"/>
              <a:t>GRAMEEN BANK</a:t>
            </a:r>
          </a:p>
          <a:p>
            <a:pPr algn="l"/>
            <a:r>
              <a:rPr lang="hr-HR" dirty="0" err="1" smtClean="0"/>
              <a:t>Muhammad</a:t>
            </a:r>
            <a:r>
              <a:rPr lang="hr-HR" dirty="0" smtClean="0"/>
              <a:t> </a:t>
            </a:r>
            <a:r>
              <a:rPr lang="hr-HR" dirty="0" err="1" smtClean="0"/>
              <a:t>Yunus</a:t>
            </a:r>
            <a:r>
              <a:rPr lang="hr-HR" dirty="0" smtClean="0"/>
              <a:t>  - otac </a:t>
            </a:r>
            <a:r>
              <a:rPr lang="hr-HR" dirty="0" err="1" smtClean="0"/>
              <a:t>mikrokreditiranja</a:t>
            </a:r>
            <a:r>
              <a:rPr lang="hr-HR" dirty="0" smtClean="0"/>
              <a:t>, dobitnik Nobelove nagrade za mir 2006. godine za razvijanje naprednih rješenja i prilika za socijalno ugrožene, posebice žene, kao i za pionirsko </a:t>
            </a:r>
            <a:r>
              <a:rPr lang="hr-HR" dirty="0" err="1" smtClean="0"/>
              <a:t>mikrokreditiranje</a:t>
            </a:r>
            <a:r>
              <a:rPr lang="hr-HR" dirty="0" smtClean="0"/>
              <a:t>. On je primijetio stabilnu neprihvatljivu ravnotežu u slabim mogućnostima kreditiranja </a:t>
            </a:r>
            <a:r>
              <a:rPr lang="hr-HR" dirty="0" err="1" smtClean="0"/>
              <a:t>Bangladežana</a:t>
            </a:r>
            <a:r>
              <a:rPr lang="hr-HR" dirty="0" smtClean="0"/>
              <a:t>. Kako nisu bili  mogućnosti uzeti kredit u banci, jednostavno su bili prisiljeni posuđivati novac od lokalnih kamatara. No, najčešće su ipak završili prosjačeći na ulici.</a:t>
            </a:r>
          </a:p>
          <a:p>
            <a:pPr algn="l"/>
            <a:r>
              <a:rPr lang="hr-HR" dirty="0" err="1" smtClean="0"/>
              <a:t>Yunus</a:t>
            </a:r>
            <a:r>
              <a:rPr lang="hr-HR" dirty="0" smtClean="0"/>
              <a:t> je za ‘test’ posudio sad već slavnih 27 dolara iz svog džepa četrdeset dvjema ženama iz sela </a:t>
            </a:r>
            <a:r>
              <a:rPr lang="hr-HR" dirty="0" err="1" smtClean="0"/>
              <a:t>Jobra</a:t>
            </a:r>
            <a:r>
              <a:rPr lang="hr-HR" dirty="0" smtClean="0"/>
              <a:t>. Žene su vratile sav dug. </a:t>
            </a:r>
            <a:r>
              <a:rPr lang="hr-HR" dirty="0" err="1" smtClean="0"/>
              <a:t>Yunus</a:t>
            </a:r>
            <a:r>
              <a:rPr lang="hr-HR" dirty="0" smtClean="0"/>
              <a:t> je otkrio da su čak i s jako malim kapitalom žene uspješno investirale u svoje kapacitete kako bi ostvarile prihode.</a:t>
            </a:r>
          </a:p>
          <a:p>
            <a:pPr algn="l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128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1B8E46-4265-414C-9123-710ED4447D5F}" type="datetime1">
              <a:rPr lang="en-US" smtClean="0"/>
              <a:pPr>
                <a:defRPr/>
              </a:pPr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546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280468" y="449870"/>
            <a:ext cx="38597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hr-HR" sz="4400" dirty="0" smtClean="0">
                <a:latin typeface="+mj-lt"/>
              </a:rPr>
              <a:t>Što je to društveno poduzetništvo?</a:t>
            </a:r>
            <a:endParaRPr lang="en-US" sz="4100" dirty="0">
              <a:latin typeface="+mj-lt"/>
              <a:cs typeface="Myriad Pro Light SemiExt" charset="0"/>
            </a:endParaRPr>
          </a:p>
        </p:txBody>
      </p:sp>
      <p:sp>
        <p:nvSpPr>
          <p:cNvPr id="13316" name="Title 7"/>
          <p:cNvSpPr txBox="1">
            <a:spLocks/>
          </p:cNvSpPr>
          <p:nvPr/>
        </p:nvSpPr>
        <p:spPr bwMode="auto">
          <a:xfrm>
            <a:off x="281597" y="2496754"/>
            <a:ext cx="4156291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hr-HR" sz="1700" dirty="0">
                <a:latin typeface="+mj-lt"/>
                <a:cs typeface="Myriad Pro Bold SemiExt" charset="0"/>
              </a:rPr>
              <a:t>OPERATIVNI PROGRAM UČINKOVITI LJUDSKI POTENCIJALI 2014. - 2020.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25438" y="3117590"/>
            <a:ext cx="2225675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7"/>
          <p:cNvSpPr txBox="1">
            <a:spLocks/>
          </p:cNvSpPr>
          <p:nvPr/>
        </p:nvSpPr>
        <p:spPr>
          <a:xfrm>
            <a:off x="314325" y="3192540"/>
            <a:ext cx="2453589" cy="32090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hr-HR" sz="1600" dirty="0" smtClean="0">
                <a:solidFill>
                  <a:srgbClr val="A41568"/>
                </a:solidFill>
                <a:cs typeface="Myriad Pro Light SemiExt"/>
              </a:rPr>
              <a:t>PROMICANJE DRUŠTVENOG PODUZETNIŠTVA HRVATSKIH BRANITELJA IZ DOMOVINSKOG RATA, ORGANIZACIJA CIVILNOG DRUŠTVA I ZADRUGA BRANITELJSKE I STRADALNIČKE POPULACIJE IZ DOMOVINSKOG RATA</a:t>
            </a:r>
            <a:endParaRPr lang="ta-IN" sz="1600" dirty="0" smtClean="0">
              <a:solidFill>
                <a:srgbClr val="A41568"/>
              </a:solidFill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cs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14559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5"/>
          <p:cNvSpPr>
            <a:spLocks noGrp="1"/>
          </p:cNvSpPr>
          <p:nvPr>
            <p:ph idx="1"/>
          </p:nvPr>
        </p:nvSpPr>
        <p:spPr>
          <a:xfrm>
            <a:off x="2984937" y="2038064"/>
            <a:ext cx="5927835" cy="4290400"/>
          </a:xfrm>
        </p:spPr>
        <p:txBody>
          <a:bodyPr/>
          <a:lstStyle/>
          <a:p>
            <a:pPr marL="0" indent="0" algn="just">
              <a:buNone/>
            </a:pPr>
            <a:r>
              <a:rPr lang="hr-HR" sz="2000" b="1" dirty="0" err="1">
                <a:cs typeface="Myriad Pro Light SemiExt" charset="0"/>
              </a:rPr>
              <a:t>Mondragon</a:t>
            </a:r>
            <a:endParaRPr lang="hr-HR" sz="2000" b="1" dirty="0">
              <a:cs typeface="Myriad Pro Light SemiExt" charset="0"/>
            </a:endParaRPr>
          </a:p>
          <a:p>
            <a:pPr algn="just"/>
            <a:r>
              <a:rPr lang="hr-HR" sz="2000" dirty="0">
                <a:cs typeface="Myriad Pro Light SemiExt" charset="0"/>
              </a:rPr>
              <a:t>Korporacija i federacija radničkih zadruga osnovana u Španjolskoj 1956. godine</a:t>
            </a:r>
          </a:p>
          <a:p>
            <a:pPr algn="just"/>
            <a:r>
              <a:rPr lang="hr-HR" sz="2000" dirty="0">
                <a:cs typeface="Myriad Pro Light SemiExt" charset="0"/>
              </a:rPr>
              <a:t>Objedinjava 265 različitih organizacija</a:t>
            </a:r>
          </a:p>
          <a:p>
            <a:pPr algn="just"/>
            <a:r>
              <a:rPr lang="hr-HR" sz="2000" dirty="0">
                <a:cs typeface="Myriad Pro Light SemiExt" charset="0"/>
              </a:rPr>
              <a:t>Zapošljava preko 75 tisuća radnika u širokom rasponu djelatnosti i ostvaruje prihode preko 12 </a:t>
            </a:r>
            <a:r>
              <a:rPr lang="hr-HR" sz="2000" dirty="0" err="1">
                <a:cs typeface="Myriad Pro Light SemiExt" charset="0"/>
              </a:rPr>
              <a:t>mil</a:t>
            </a:r>
            <a:r>
              <a:rPr lang="hr-HR" sz="2000" dirty="0">
                <a:cs typeface="Myriad Pro Light SemiExt" charset="0"/>
              </a:rPr>
              <a:t>. EUR (2016.)</a:t>
            </a:r>
          </a:p>
          <a:p>
            <a:pPr algn="just"/>
            <a:r>
              <a:rPr lang="hr-HR" sz="2000" dirty="0">
                <a:cs typeface="Myriad Pro Light SemiExt" charset="0"/>
              </a:rPr>
              <a:t>Od 1990. godine sustav </a:t>
            </a:r>
            <a:r>
              <a:rPr lang="hr-HR" sz="2000" dirty="0" err="1">
                <a:cs typeface="Myriad Pro Light SemiExt" charset="0"/>
              </a:rPr>
              <a:t>Mondragon</a:t>
            </a:r>
            <a:r>
              <a:rPr lang="hr-HR" sz="2000" dirty="0">
                <a:cs typeface="Myriad Pro Light SemiExt" charset="0"/>
              </a:rPr>
              <a:t> se širi i u druge zemlje, osnivajući radničke zadruge u Meksiku, SAD, Brazilu i Indiji</a:t>
            </a: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188418" y="210639"/>
            <a:ext cx="8955582" cy="1050602"/>
          </a:xfrm>
        </p:spPr>
        <p:txBody>
          <a:bodyPr/>
          <a:lstStyle/>
          <a:p>
            <a:pPr lvl="0" algn="l">
              <a:defRPr/>
            </a:pPr>
            <a:r>
              <a:rPr lang="hr-HR" sz="2800" dirty="0">
                <a:solidFill>
                  <a:prstClr val="black"/>
                </a:solidFill>
                <a:cs typeface="Myriad Pro Bold SemiExt" charset="0"/>
              </a:rPr>
              <a:t>Najpoznatiji primjeri društvenog poduzetništva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7755" y="1353311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5" y="4183264"/>
            <a:ext cx="2557546" cy="1400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5" y="1945993"/>
            <a:ext cx="2527130" cy="189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232088" y="1189158"/>
            <a:ext cx="8519668" cy="540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ts val="0"/>
              </a:spcBef>
            </a:pPr>
            <a:r>
              <a:rPr lang="hr-HR" b="1" dirty="0">
                <a:latin typeface="+mn-lt"/>
                <a:cs typeface="Myriad Pro Light SemiExt" charset="0"/>
              </a:rPr>
              <a:t>Strategija razvoja </a:t>
            </a:r>
            <a:r>
              <a:rPr lang="hr-HR" b="1" dirty="0" smtClean="0">
                <a:latin typeface="+mn-lt"/>
                <a:cs typeface="Myriad Pro Light SemiExt" charset="0"/>
              </a:rPr>
              <a:t>društvenog poduzetništva </a:t>
            </a:r>
            <a:r>
              <a:rPr lang="hr-HR" b="1" dirty="0">
                <a:latin typeface="+mn-lt"/>
                <a:cs typeface="Myriad Pro Light SemiExt" charset="0"/>
              </a:rPr>
              <a:t>u Republici Hrvatskoj za</a:t>
            </a:r>
          </a:p>
          <a:p>
            <a:pPr algn="ctr" eaLnBrk="0" hangingPunct="0">
              <a:lnSpc>
                <a:spcPct val="150000"/>
              </a:lnSpc>
              <a:spcBef>
                <a:spcPts val="0"/>
              </a:spcBef>
            </a:pPr>
            <a:r>
              <a:rPr lang="hr-HR" b="1" dirty="0">
                <a:latin typeface="+mn-lt"/>
                <a:cs typeface="Myriad Pro Light SemiExt" charset="0"/>
              </a:rPr>
              <a:t>razdoblje od 2015. do 2020. godine </a:t>
            </a:r>
            <a:endParaRPr lang="hr-HR" b="1" dirty="0" smtClean="0">
              <a:latin typeface="+mn-lt"/>
              <a:cs typeface="Myriad Pro Light SemiExt" charset="0"/>
            </a:endParaRPr>
          </a:p>
          <a:p>
            <a:pPr algn="ctr" eaLnBrk="0" hangingPunct="0">
              <a:spcBef>
                <a:spcPts val="0"/>
              </a:spcBef>
            </a:pPr>
            <a:endParaRPr lang="hr-HR" sz="1000" b="1" dirty="0">
              <a:latin typeface="+mn-lt"/>
              <a:cs typeface="Myriad Pro Light SemiExt" charset="0"/>
            </a:endParaRPr>
          </a:p>
          <a:p>
            <a:pPr marL="285750" indent="-28575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latin typeface="+mn-lt"/>
                <a:cs typeface="Myriad Pro Light SemiExt" charset="0"/>
              </a:rPr>
              <a:t>Usvojena 2015. godine, definira društveno poduzetništvo kao ‘’Poslovanje </a:t>
            </a:r>
            <a:r>
              <a:rPr lang="hr-HR" dirty="0">
                <a:latin typeface="+mn-lt"/>
                <a:cs typeface="Myriad Pro Light SemiExt" charset="0"/>
              </a:rPr>
              <a:t>temeljeno na načelima društvene, okolišne i ekonomske održivosti, kod kojeg se stvorena dobit/višak prihoda u cijelosti ili većim dijelom ulaže za dobrobit </a:t>
            </a:r>
            <a:r>
              <a:rPr lang="hr-HR" dirty="0" smtClean="0">
                <a:latin typeface="+mn-lt"/>
                <a:cs typeface="Myriad Pro Light SemiExt" charset="0"/>
              </a:rPr>
              <a:t>zajednice’’.</a:t>
            </a:r>
          </a:p>
          <a:p>
            <a:pPr marL="285750" indent="-28575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+mn-lt"/>
                <a:cs typeface="Myriad Pro Light SemiExt" charset="0"/>
              </a:rPr>
              <a:t>I</a:t>
            </a:r>
            <a:r>
              <a:rPr lang="hr-HR" dirty="0" smtClean="0">
                <a:latin typeface="+mn-lt"/>
                <a:cs typeface="Myriad Pro Light SemiExt" charset="0"/>
              </a:rPr>
              <a:t>stiče ulogu DP-a u </a:t>
            </a:r>
            <a:r>
              <a:rPr lang="hr-HR" b="1" dirty="0" smtClean="0">
                <a:latin typeface="+mn-lt"/>
                <a:cs typeface="Myriad Pro Light SemiExt" charset="0"/>
              </a:rPr>
              <a:t>zapošljavanju </a:t>
            </a:r>
            <a:r>
              <a:rPr lang="hr-HR" dirty="0">
                <a:latin typeface="+mn-lt"/>
                <a:cs typeface="Myriad Pro Light SemiExt" charset="0"/>
              </a:rPr>
              <a:t>skupina u povećanom riziku od socijalne isključenosti i osiguranje socijalnih usluga u zajednici. U tom svojstvu društveni poduzetnici su partneri javnom sektoru u osiguranju socijalnih i javnih </a:t>
            </a:r>
            <a:r>
              <a:rPr lang="hr-HR" dirty="0" smtClean="0">
                <a:latin typeface="+mn-lt"/>
                <a:cs typeface="Myriad Pro Light SemiExt" charset="0"/>
              </a:rPr>
              <a:t>usluga.</a:t>
            </a:r>
            <a:endParaRPr lang="hr-HR" sz="2000" dirty="0" smtClean="0">
              <a:latin typeface="+mn-lt"/>
              <a:cs typeface="Myriad Pro Light SemiExt" charset="0"/>
            </a:endParaRPr>
          </a:p>
          <a:p>
            <a:pPr algn="ctr" eaLnBrk="0" hangingPunct="0">
              <a:spcBef>
                <a:spcPts val="0"/>
              </a:spcBef>
            </a:pPr>
            <a:r>
              <a:rPr lang="hr-HR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Myriad Pro Light SemiExt" charset="0"/>
              </a:rPr>
              <a:t>-----------</a:t>
            </a:r>
          </a:p>
          <a:p>
            <a:pPr algn="just" eaLnBrk="0" hangingPunct="0">
              <a:spcBef>
                <a:spcPts val="0"/>
              </a:spcBef>
            </a:pPr>
            <a:endParaRPr lang="hr-HR" sz="2000" dirty="0">
              <a:latin typeface="+mn-lt"/>
              <a:cs typeface="Myriad Pro Light SemiExt" charset="0"/>
            </a:endParaRPr>
          </a:p>
          <a:p>
            <a:pPr algn="ctr" eaLnBrk="0" hangingPunct="0">
              <a:spcBef>
                <a:spcPts val="0"/>
              </a:spcBef>
            </a:pPr>
            <a:r>
              <a:rPr lang="hr-HR" b="1" dirty="0">
                <a:latin typeface="+mn-lt"/>
                <a:cs typeface="Myriad Pro Light SemiExt" charset="0"/>
              </a:rPr>
              <a:t>Operativni program </a:t>
            </a:r>
            <a:endParaRPr lang="hr-HR" b="1" dirty="0" smtClean="0">
              <a:latin typeface="+mn-lt"/>
              <a:cs typeface="Myriad Pro Light SemiExt" charset="0"/>
            </a:endParaRPr>
          </a:p>
          <a:p>
            <a:pPr algn="ctr" eaLnBrk="0" hangingPunct="0">
              <a:spcBef>
                <a:spcPts val="0"/>
              </a:spcBef>
            </a:pPr>
            <a:r>
              <a:rPr lang="hr-HR" b="1" dirty="0">
                <a:latin typeface="+mn-lt"/>
                <a:cs typeface="Myriad Pro Light SemiExt" charset="0"/>
              </a:rPr>
              <a:t>U</a:t>
            </a:r>
            <a:r>
              <a:rPr lang="hr-HR" b="1" dirty="0" smtClean="0">
                <a:latin typeface="+mn-lt"/>
                <a:cs typeface="Myriad Pro Light SemiExt" charset="0"/>
              </a:rPr>
              <a:t>činkoviti </a:t>
            </a:r>
            <a:r>
              <a:rPr lang="hr-HR" b="1" dirty="0">
                <a:latin typeface="+mn-lt"/>
                <a:cs typeface="Myriad Pro Light SemiExt" charset="0"/>
              </a:rPr>
              <a:t>ljudski potencijali 2014. – 2020.</a:t>
            </a:r>
          </a:p>
          <a:p>
            <a:pPr algn="ctr" eaLnBrk="0" hangingPunct="0">
              <a:spcBef>
                <a:spcPts val="0"/>
              </a:spcBef>
            </a:pPr>
            <a:endParaRPr lang="hr-HR" sz="1000" dirty="0">
              <a:latin typeface="+mn-lt"/>
              <a:cs typeface="Myriad Pro Light SemiExt" charset="0"/>
            </a:endParaRPr>
          </a:p>
          <a:p>
            <a:pPr marL="285750" indent="-28575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+mn-lt"/>
                <a:cs typeface="Myriad Pro Light SemiExt" charset="0"/>
              </a:rPr>
              <a:t>Društvena poduzeća predstavljaju potencijalno </a:t>
            </a:r>
            <a:r>
              <a:rPr lang="hr-HR" dirty="0" smtClean="0">
                <a:latin typeface="+mn-lt"/>
                <a:cs typeface="Myriad Pro Light SemiExt" charset="0"/>
              </a:rPr>
              <a:t>pouzdanog partnera </a:t>
            </a:r>
            <a:r>
              <a:rPr lang="hr-HR" dirty="0">
                <a:latin typeface="+mn-lt"/>
                <a:cs typeface="Myriad Pro Light SemiExt" charset="0"/>
              </a:rPr>
              <a:t>za javna tijela koja mogu osigurati zapošljavanje i pristup socijalnim uslugama, </a:t>
            </a:r>
            <a:r>
              <a:rPr lang="hr-HR" dirty="0" smtClean="0">
                <a:latin typeface="+mn-lt"/>
                <a:cs typeface="Myriad Pro Light SemiExt" charset="0"/>
              </a:rPr>
              <a:t>prije svega </a:t>
            </a:r>
            <a:r>
              <a:rPr lang="hr-HR" dirty="0">
                <a:latin typeface="+mn-lt"/>
                <a:cs typeface="Myriad Pro Light SemiExt" charset="0"/>
              </a:rPr>
              <a:t>za </a:t>
            </a:r>
            <a:r>
              <a:rPr lang="hr-HR" dirty="0" smtClean="0">
                <a:latin typeface="+mn-lt"/>
                <a:cs typeface="Myriad Pro Light SemiExt" charset="0"/>
              </a:rPr>
              <a:t>skupine u povećanom riziku od socijalne isključenosti kojima se smatraju i hrvatski branitelji </a:t>
            </a:r>
            <a:r>
              <a:rPr lang="hr-HR" dirty="0">
                <a:latin typeface="+mn-lt"/>
                <a:cs typeface="Myriad Pro Light SemiExt" charset="0"/>
              </a:rPr>
              <a:t>i </a:t>
            </a:r>
            <a:r>
              <a:rPr lang="hr-HR" dirty="0" smtClean="0">
                <a:latin typeface="+mn-lt"/>
                <a:cs typeface="Myriad Pro Light SemiExt" charset="0"/>
              </a:rPr>
              <a:t>stradalnici </a:t>
            </a:r>
            <a:r>
              <a:rPr lang="hr-HR" dirty="0">
                <a:latin typeface="+mn-lt"/>
                <a:cs typeface="Myriad Pro Light SemiExt" charset="0"/>
              </a:rPr>
              <a:t>iz Domovinskoga </a:t>
            </a:r>
            <a:r>
              <a:rPr lang="hr-HR" dirty="0" smtClean="0">
                <a:latin typeface="+mn-lt"/>
                <a:cs typeface="Myriad Pro Light SemiExt" charset="0"/>
              </a:rPr>
              <a:t>rata</a:t>
            </a:r>
            <a:r>
              <a:rPr lang="hr-HR" dirty="0">
                <a:latin typeface="+mn-lt"/>
                <a:cs typeface="Myriad Pro Light SemiExt" charset="0"/>
              </a:rPr>
              <a:t>.</a:t>
            </a:r>
            <a:endParaRPr lang="hr-HR" sz="2000" dirty="0">
              <a:latin typeface="+mn-lt"/>
              <a:cs typeface="Myriad Pro Light SemiExt" charset="0"/>
            </a:endParaRPr>
          </a:p>
          <a:p>
            <a:pPr algn="just" eaLnBrk="0" hangingPunct="0">
              <a:spcBef>
                <a:spcPts val="0"/>
              </a:spcBef>
            </a:pPr>
            <a:endParaRPr lang="hr-HR" sz="2000" dirty="0" smtClean="0">
              <a:latin typeface="+mn-lt"/>
              <a:cs typeface="Myriad Pro Light SemiExt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8418" y="210639"/>
            <a:ext cx="8955582" cy="1050602"/>
          </a:xfrm>
        </p:spPr>
        <p:txBody>
          <a:bodyPr/>
          <a:lstStyle/>
          <a:p>
            <a:pPr lvl="0" algn="l">
              <a:defRPr/>
            </a:pPr>
            <a:r>
              <a:rPr lang="hr-HR" sz="2800" dirty="0">
                <a:solidFill>
                  <a:prstClr val="black"/>
                </a:solidFill>
                <a:cs typeface="Myriad Pro Bold SemiExt" charset="0"/>
              </a:rPr>
              <a:t>Društveno poduzetništvo u Hrvatskoj </a:t>
            </a:r>
          </a:p>
        </p:txBody>
      </p:sp>
    </p:spTree>
    <p:extLst>
      <p:ext uri="{BB962C8B-B14F-4D97-AF65-F5344CB8AC3E}">
        <p14:creationId xmlns:p14="http://schemas.microsoft.com/office/powerpoint/2010/main" val="40121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37"/>
          <p:cNvSpPr>
            <a:spLocks noChangeShapeType="1"/>
          </p:cNvSpPr>
          <p:nvPr/>
        </p:nvSpPr>
        <p:spPr bwMode="blackWhite">
          <a:xfrm rot="16200000">
            <a:off x="4957009" y="1660401"/>
            <a:ext cx="1820576" cy="3491632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0" name="Line 38"/>
          <p:cNvSpPr>
            <a:spLocks noChangeShapeType="1"/>
          </p:cNvSpPr>
          <p:nvPr/>
        </p:nvSpPr>
        <p:spPr bwMode="blackWhite">
          <a:xfrm rot="5400000" flipH="1">
            <a:off x="5064213" y="1794121"/>
            <a:ext cx="1830892" cy="3586320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1" name="Line 39"/>
          <p:cNvSpPr>
            <a:spLocks noChangeShapeType="1"/>
          </p:cNvSpPr>
          <p:nvPr/>
        </p:nvSpPr>
        <p:spPr bwMode="blackWhite">
          <a:xfrm>
            <a:off x="5867297" y="2040337"/>
            <a:ext cx="0" cy="3010227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2" name="Oval 40"/>
          <p:cNvSpPr>
            <a:spLocks noChangeAspect="1" noChangeArrowheads="1"/>
          </p:cNvSpPr>
          <p:nvPr/>
        </p:nvSpPr>
        <p:spPr bwMode="auto">
          <a:xfrm>
            <a:off x="3362093" y="3750389"/>
            <a:ext cx="1301691" cy="1301691"/>
          </a:xfrm>
          <a:prstGeom prst="ellipse">
            <a:avLst/>
          </a:prstGeom>
          <a:solidFill>
            <a:srgbClr val="012169"/>
          </a:solidFill>
          <a:ln w="12700">
            <a:noFill/>
            <a:round/>
            <a:headEnd/>
            <a:tailEnd/>
          </a:ln>
        </p:spPr>
        <p:txBody>
          <a:bodyPr wrap="square" lIns="88900" tIns="88900" rIns="88900" bIns="88900" anchor="ctr">
            <a:noAutofit/>
          </a:bodyPr>
          <a:lstStyle/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7000"/>
              </a:spcAft>
              <a:buClrTx/>
              <a:buSzPct val="75000"/>
              <a:buFontTx/>
              <a:buNone/>
              <a:tabLst/>
              <a:defRPr/>
            </a:pPr>
            <a:r>
              <a:rPr lang="hr-HR" sz="1400" kern="0" dirty="0">
                <a:solidFill>
                  <a:prstClr val="white"/>
                </a:solidFill>
                <a:latin typeface="+mn-lt"/>
                <a:ea typeface="ＭＳ Ｐゴシック" pitchFamily="50" charset="-128"/>
              </a:rPr>
              <a:t>Udruga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 pitchFamily="50" charset="-128"/>
              <a:cs typeface="+mn-cs"/>
            </a:endParaRPr>
          </a:p>
        </p:txBody>
      </p:sp>
      <p:sp>
        <p:nvSpPr>
          <p:cNvPr id="53" name="Oval 41"/>
          <p:cNvSpPr>
            <a:spLocks noChangeAspect="1" noChangeArrowheads="1"/>
          </p:cNvSpPr>
          <p:nvPr/>
        </p:nvSpPr>
        <p:spPr bwMode="auto">
          <a:xfrm>
            <a:off x="7124258" y="1730795"/>
            <a:ext cx="1479334" cy="1479334"/>
          </a:xfrm>
          <a:prstGeom prst="ellipse">
            <a:avLst/>
          </a:prstGeom>
          <a:solidFill>
            <a:srgbClr val="046A38"/>
          </a:solidFill>
          <a:ln w="12700">
            <a:noFill/>
            <a:round/>
            <a:headEnd/>
            <a:tailEnd/>
          </a:ln>
        </p:spPr>
        <p:txBody>
          <a:bodyPr wrap="square" lIns="88900" tIns="88900" rIns="88900" bIns="88900" anchor="ctr">
            <a:noAutofit/>
          </a:bodyPr>
          <a:lstStyle/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7000"/>
              </a:spcAft>
              <a:buClrTx/>
              <a:buSzPct val="75000"/>
              <a:buFontTx/>
              <a:buNone/>
              <a:tabLst/>
              <a:defRPr/>
            </a:pPr>
            <a:endParaRPr lang="hr-HR" sz="1400" kern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7000"/>
              </a:spcAft>
              <a:buClrTx/>
              <a:buSzPct val="75000"/>
              <a:buFontTx/>
              <a:buNone/>
              <a:tabLst/>
              <a:defRPr/>
            </a:pPr>
            <a:r>
              <a:rPr lang="hr-HR" sz="1400" kern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Zaštitna radionica ili radni centar</a:t>
            </a:r>
          </a:p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700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itchFamily="50" charset="-128"/>
              <a:cs typeface="+mn-cs"/>
            </a:endParaRPr>
          </a:p>
        </p:txBody>
      </p:sp>
      <p:sp>
        <p:nvSpPr>
          <p:cNvPr id="54" name="Oval 42"/>
          <p:cNvSpPr>
            <a:spLocks noChangeAspect="1" noChangeArrowheads="1"/>
          </p:cNvSpPr>
          <p:nvPr/>
        </p:nvSpPr>
        <p:spPr bwMode="auto">
          <a:xfrm>
            <a:off x="3434880" y="1817061"/>
            <a:ext cx="1373202" cy="1373202"/>
          </a:xfrm>
          <a:prstGeom prst="ellipse">
            <a:avLst/>
          </a:prstGeom>
          <a:solidFill>
            <a:srgbClr val="0097A9"/>
          </a:solidFill>
          <a:ln w="12700">
            <a:noFill/>
            <a:round/>
            <a:headEnd/>
            <a:tailEnd/>
          </a:ln>
        </p:spPr>
        <p:txBody>
          <a:bodyPr wrap="square" lIns="88900" tIns="88900" rIns="88900" bIns="88900" anchor="ctr">
            <a:noAutofit/>
          </a:bodyPr>
          <a:lstStyle/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7000"/>
              </a:spcAft>
              <a:buClrTx/>
              <a:buSzPct val="75000"/>
              <a:buFontTx/>
              <a:buNone/>
              <a:tabLst/>
              <a:defRPr/>
            </a:pPr>
            <a:r>
              <a:rPr lang="hr-HR" sz="1400" kern="0" dirty="0">
                <a:solidFill>
                  <a:prstClr val="white"/>
                </a:solidFill>
                <a:latin typeface="+mn-lt"/>
                <a:ea typeface="ＭＳ Ｐゴシック" pitchFamily="50" charset="-128"/>
              </a:rPr>
              <a:t>Ustanova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 pitchFamily="50" charset="-128"/>
              <a:cs typeface="+mn-cs"/>
            </a:endParaRPr>
          </a:p>
        </p:txBody>
      </p:sp>
      <p:sp>
        <p:nvSpPr>
          <p:cNvPr id="55" name="Oval 43"/>
          <p:cNvSpPr>
            <a:spLocks noChangeAspect="1" noChangeArrowheads="1"/>
          </p:cNvSpPr>
          <p:nvPr/>
        </p:nvSpPr>
        <p:spPr bwMode="auto">
          <a:xfrm>
            <a:off x="5085362" y="4899821"/>
            <a:ext cx="1549906" cy="1525498"/>
          </a:xfrm>
          <a:prstGeom prst="ellipse">
            <a:avLst/>
          </a:prstGeom>
          <a:solidFill>
            <a:srgbClr val="86BC25"/>
          </a:solidFill>
          <a:ln w="12700">
            <a:noFill/>
            <a:round/>
            <a:headEnd/>
            <a:tailEnd/>
          </a:ln>
        </p:spPr>
        <p:txBody>
          <a:bodyPr wrap="square" lIns="88900" tIns="88900" rIns="88900" bIns="88900" anchor="ctr">
            <a:noAutofit/>
          </a:bodyPr>
          <a:lstStyle/>
          <a:p>
            <a:pPr algn="ctr" defTabSz="912813" fontAlgn="auto">
              <a:spcBef>
                <a:spcPts val="0"/>
              </a:spcBef>
              <a:spcAft>
                <a:spcPct val="37000"/>
              </a:spcAft>
              <a:buSzPct val="75000"/>
            </a:pPr>
            <a:endParaRPr lang="hr-HR" sz="1400" kern="0" dirty="0" smtClean="0">
              <a:solidFill>
                <a:prstClr val="white"/>
              </a:solidFill>
              <a:latin typeface="+mn-lt"/>
              <a:ea typeface="ＭＳ Ｐゴシック" pitchFamily="50" charset="-128"/>
            </a:endParaRPr>
          </a:p>
          <a:p>
            <a:pPr algn="ctr" defTabSz="912813" fontAlgn="auto">
              <a:spcBef>
                <a:spcPts val="0"/>
              </a:spcBef>
              <a:spcAft>
                <a:spcPct val="37000"/>
              </a:spcAft>
              <a:buSzPct val="75000"/>
            </a:pPr>
            <a:r>
              <a:rPr lang="hr-HR" sz="1400" kern="0" dirty="0" smtClean="0">
                <a:solidFill>
                  <a:prstClr val="white"/>
                </a:solidFill>
                <a:latin typeface="+mn-lt"/>
                <a:ea typeface="ＭＳ Ｐゴシック" pitchFamily="50" charset="-128"/>
              </a:rPr>
              <a:t>Trgovačko </a:t>
            </a:r>
            <a:r>
              <a:rPr lang="hr-HR" sz="1400" kern="0" dirty="0">
                <a:solidFill>
                  <a:prstClr val="white"/>
                </a:solidFill>
                <a:latin typeface="+mn-lt"/>
                <a:ea typeface="ＭＳ Ｐゴシック" pitchFamily="50" charset="-128"/>
              </a:rPr>
              <a:t>društvo (d.o.o., j.d.o.o., d.d.)</a:t>
            </a:r>
            <a:endParaRPr lang="en-US" sz="1400" kern="0" dirty="0">
              <a:solidFill>
                <a:prstClr val="white"/>
              </a:solidFill>
              <a:latin typeface="+mn-lt"/>
              <a:ea typeface="ＭＳ Ｐゴシック" pitchFamily="50" charset="-128"/>
            </a:endParaRPr>
          </a:p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700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Oval 44"/>
          <p:cNvSpPr>
            <a:spLocks noChangeAspect="1" noChangeArrowheads="1"/>
          </p:cNvSpPr>
          <p:nvPr/>
        </p:nvSpPr>
        <p:spPr bwMode="auto">
          <a:xfrm>
            <a:off x="5090934" y="2869147"/>
            <a:ext cx="1486252" cy="14862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square" lIns="88900" tIns="88900" rIns="88900" bIns="88900" anchor="ctr">
            <a:noAutofit/>
          </a:bodyPr>
          <a:lstStyle/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700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pitchFamily="50" charset="-128"/>
              <a:cs typeface="+mn-cs"/>
            </a:endParaRPr>
          </a:p>
        </p:txBody>
      </p:sp>
      <p:sp>
        <p:nvSpPr>
          <p:cNvPr id="57" name="Oval 45"/>
          <p:cNvSpPr>
            <a:spLocks noChangeAspect="1" noChangeArrowheads="1"/>
          </p:cNvSpPr>
          <p:nvPr/>
        </p:nvSpPr>
        <p:spPr bwMode="auto">
          <a:xfrm>
            <a:off x="7108924" y="3753043"/>
            <a:ext cx="1370941" cy="1370941"/>
          </a:xfrm>
          <a:prstGeom prst="ellipse">
            <a:avLst/>
          </a:prstGeom>
          <a:solidFill>
            <a:srgbClr val="E7E6E6">
              <a:lumMod val="50000"/>
            </a:srgbClr>
          </a:solidFill>
          <a:ln w="12700">
            <a:noFill/>
            <a:round/>
            <a:headEnd/>
            <a:tailEnd/>
          </a:ln>
        </p:spPr>
        <p:txBody>
          <a:bodyPr wrap="square" lIns="88900" tIns="88900" rIns="88900" bIns="88900" anchor="ctr">
            <a:noAutofit/>
          </a:bodyPr>
          <a:lstStyle/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7000"/>
              </a:spcAft>
              <a:buClrTx/>
              <a:buSzPct val="75000"/>
              <a:buFontTx/>
              <a:buNone/>
              <a:tabLst/>
              <a:defRPr/>
            </a:pPr>
            <a:r>
              <a:rPr lang="hr-HR" sz="1400" kern="0" dirty="0">
                <a:solidFill>
                  <a:prstClr val="white"/>
                </a:solidFill>
                <a:latin typeface="+mn-lt"/>
                <a:ea typeface="ＭＳ Ｐゴシック" pitchFamily="50" charset="-128"/>
              </a:rPr>
              <a:t>Obrt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Oval 46"/>
          <p:cNvSpPr>
            <a:spLocks noChangeAspect="1" noChangeArrowheads="1"/>
          </p:cNvSpPr>
          <p:nvPr/>
        </p:nvSpPr>
        <p:spPr bwMode="auto">
          <a:xfrm>
            <a:off x="5205926" y="1039154"/>
            <a:ext cx="1345137" cy="1345137"/>
          </a:xfrm>
          <a:prstGeom prst="ellipse">
            <a:avLst/>
          </a:prstGeom>
          <a:solidFill>
            <a:srgbClr val="62B5E5"/>
          </a:solidFill>
          <a:ln w="12700">
            <a:noFill/>
            <a:round/>
            <a:headEnd/>
            <a:tailEnd/>
          </a:ln>
        </p:spPr>
        <p:txBody>
          <a:bodyPr wrap="square" lIns="88900" tIns="88900" rIns="88900" bIns="88900" anchor="ctr">
            <a:noAutofit/>
          </a:bodyPr>
          <a:lstStyle/>
          <a:p>
            <a:pPr algn="ctr" defTabSz="912813" fontAlgn="auto">
              <a:spcBef>
                <a:spcPts val="0"/>
              </a:spcBef>
              <a:spcAft>
                <a:spcPct val="37000"/>
              </a:spcAft>
              <a:buSzPct val="75000"/>
            </a:pPr>
            <a:r>
              <a:rPr lang="hr-HR" sz="1400" kern="0" dirty="0" smtClean="0">
                <a:solidFill>
                  <a:prstClr val="white"/>
                </a:solidFill>
                <a:latin typeface="+mn-lt"/>
                <a:ea typeface="ＭＳ Ｐゴシック" pitchFamily="50" charset="-128"/>
              </a:rPr>
              <a:t>Zadruga</a:t>
            </a:r>
            <a:endParaRPr lang="en-US" sz="1400" kern="0" dirty="0">
              <a:solidFill>
                <a:prstClr val="white"/>
              </a:solidFill>
              <a:latin typeface="+mn-lt"/>
              <a:ea typeface="ＭＳ Ｐゴシック" pitchFamily="5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9904" y="3283841"/>
            <a:ext cx="21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Društveno </a:t>
            </a:r>
            <a:endParaRPr lang="hr-HR" sz="1400" dirty="0" smtClean="0"/>
          </a:p>
          <a:p>
            <a:pPr algn="ctr"/>
            <a:r>
              <a:rPr lang="hr-HR" sz="1400" dirty="0" smtClean="0"/>
              <a:t>poduzetništvo</a:t>
            </a:r>
            <a:endParaRPr lang="hr-HR" sz="1400" dirty="0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60869" y="-10512"/>
            <a:ext cx="8955582" cy="1050602"/>
          </a:xfrm>
        </p:spPr>
        <p:txBody>
          <a:bodyPr/>
          <a:lstStyle/>
          <a:p>
            <a:pPr lvl="0" algn="l">
              <a:defRPr/>
            </a:pPr>
            <a:r>
              <a:rPr lang="hr-HR" sz="2800" dirty="0">
                <a:solidFill>
                  <a:prstClr val="black"/>
                </a:solidFill>
                <a:cs typeface="Myriad Pro Bold SemiExt" charset="0"/>
              </a:rPr>
              <a:t>Pravni oblici društvenog poduzetništva u RH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716" y="1163291"/>
            <a:ext cx="430374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RELEVANTNI ZAKONI</a:t>
            </a:r>
            <a:r>
              <a:rPr lang="en-US" sz="1600" dirty="0" smtClean="0"/>
              <a:t>:</a:t>
            </a:r>
            <a:endParaRPr lang="hr-HR" sz="1600" dirty="0" smtClean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Zakon</a:t>
            </a:r>
            <a:r>
              <a:rPr lang="en-US" sz="1600" dirty="0"/>
              <a:t> o </a:t>
            </a:r>
            <a:r>
              <a:rPr lang="en-US" sz="1600" dirty="0" err="1"/>
              <a:t>zadrugama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Zakon</a:t>
            </a:r>
            <a:r>
              <a:rPr lang="en-US" sz="1600" dirty="0"/>
              <a:t> o </a:t>
            </a:r>
            <a:r>
              <a:rPr lang="en-US" sz="1600" dirty="0" err="1"/>
              <a:t>udrugama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Zakon</a:t>
            </a:r>
            <a:r>
              <a:rPr lang="en-US" sz="1600" dirty="0"/>
              <a:t> o </a:t>
            </a:r>
            <a:r>
              <a:rPr lang="en-US" sz="1600" dirty="0" err="1"/>
              <a:t>zakladama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fundacijama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Zakon</a:t>
            </a:r>
            <a:r>
              <a:rPr lang="en-US" sz="1600" dirty="0"/>
              <a:t> o </a:t>
            </a:r>
            <a:r>
              <a:rPr lang="en-US" sz="1600" dirty="0" err="1"/>
              <a:t>trgovačkim</a:t>
            </a:r>
            <a:r>
              <a:rPr lang="en-US" sz="1600" dirty="0"/>
              <a:t> </a:t>
            </a:r>
            <a:r>
              <a:rPr lang="en-US" sz="1600" dirty="0" err="1"/>
              <a:t>društvima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Zakon</a:t>
            </a:r>
            <a:r>
              <a:rPr lang="en-US" sz="1600" dirty="0"/>
              <a:t> o </a:t>
            </a:r>
            <a:r>
              <a:rPr lang="en-US" sz="1600" dirty="0" err="1"/>
              <a:t>profesionalnoj</a:t>
            </a:r>
            <a:r>
              <a:rPr lang="en-US" sz="1600" dirty="0"/>
              <a:t> </a:t>
            </a:r>
            <a:r>
              <a:rPr lang="en-US" sz="1600" dirty="0" err="1"/>
              <a:t>rehabilitaciji</a:t>
            </a:r>
            <a:r>
              <a:rPr lang="en-US" sz="1600" dirty="0"/>
              <a:t> </a:t>
            </a:r>
            <a:endParaRPr lang="hr-HR" sz="1600" dirty="0"/>
          </a:p>
          <a:p>
            <a:r>
              <a:rPr lang="hr-HR" sz="1600" dirty="0" smtClean="0"/>
              <a:t>     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/>
              <a:t>zapošljavanju</a:t>
            </a:r>
            <a:r>
              <a:rPr lang="en-US" sz="1600" dirty="0"/>
              <a:t> </a:t>
            </a:r>
            <a:r>
              <a:rPr lang="en-US" sz="1600" dirty="0" err="1"/>
              <a:t>osoba</a:t>
            </a:r>
            <a:r>
              <a:rPr lang="en-US" sz="1600" dirty="0"/>
              <a:t> s </a:t>
            </a:r>
            <a:r>
              <a:rPr lang="en-US" sz="1600" dirty="0" err="1"/>
              <a:t>invaliditetom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Zakon</a:t>
            </a:r>
            <a:r>
              <a:rPr lang="en-US" sz="1600" dirty="0"/>
              <a:t> o </a:t>
            </a:r>
            <a:r>
              <a:rPr lang="en-US" sz="1600" dirty="0" err="1"/>
              <a:t>javnoj</a:t>
            </a:r>
            <a:r>
              <a:rPr lang="en-US" sz="1600" dirty="0"/>
              <a:t> </a:t>
            </a:r>
            <a:r>
              <a:rPr lang="en-US" sz="1600" dirty="0" err="1"/>
              <a:t>nabavi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Zakon</a:t>
            </a:r>
            <a:r>
              <a:rPr lang="en-US" sz="1600" dirty="0"/>
              <a:t> o </a:t>
            </a:r>
            <a:r>
              <a:rPr lang="en-US" sz="1600" dirty="0" err="1"/>
              <a:t>poticanju</a:t>
            </a:r>
            <a:r>
              <a:rPr lang="en-US" sz="1600" dirty="0"/>
              <a:t> </a:t>
            </a:r>
            <a:r>
              <a:rPr lang="en-US" sz="1600" dirty="0" err="1"/>
              <a:t>razvoja</a:t>
            </a:r>
            <a:r>
              <a:rPr lang="en-US" sz="1600" dirty="0"/>
              <a:t> </a:t>
            </a:r>
            <a:r>
              <a:rPr lang="en-US" sz="1600" dirty="0" err="1" smtClean="0"/>
              <a:t>malog</a:t>
            </a:r>
            <a:r>
              <a:rPr lang="en-US" sz="1600" dirty="0" smtClean="0"/>
              <a:t> </a:t>
            </a:r>
            <a:r>
              <a:rPr lang="en-US" sz="1600" dirty="0" err="1" smtClean="0"/>
              <a:t>gospodar</a:t>
            </a:r>
            <a:r>
              <a:rPr lang="hr-HR" sz="1600" dirty="0" err="1" smtClean="0"/>
              <a:t>stva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10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9"/>
          <p:cNvSpPr>
            <a:spLocks noGrp="1"/>
          </p:cNvSpPr>
          <p:nvPr>
            <p:ph type="title"/>
          </p:nvPr>
        </p:nvSpPr>
        <p:spPr>
          <a:xfrm>
            <a:off x="188418" y="210639"/>
            <a:ext cx="8955582" cy="1143000"/>
          </a:xfrm>
        </p:spPr>
        <p:txBody>
          <a:bodyPr/>
          <a:lstStyle/>
          <a:p>
            <a:pPr algn="l"/>
            <a:r>
              <a:rPr lang="hr-HR" sz="2800" dirty="0" smtClean="0">
                <a:cs typeface="Myriad Pro Light SemiExt" charset="0"/>
              </a:rPr>
              <a:t>Društveni poduzetnik u Hrvatskoj – 9 kriterija </a:t>
            </a:r>
            <a:br>
              <a:rPr lang="hr-HR" sz="2800" dirty="0" smtClean="0">
                <a:cs typeface="Myriad Pro Light SemiExt" charset="0"/>
              </a:rPr>
            </a:br>
            <a:r>
              <a:rPr lang="hr-HR" sz="2800" dirty="0" smtClean="0">
                <a:cs typeface="Myriad Pro Light SemiExt" charset="0"/>
              </a:rPr>
              <a:t>– opća načela DP-a</a:t>
            </a:r>
            <a:endParaRPr lang="hr-HR" sz="2800" dirty="0">
              <a:cs typeface="Myriad Pro Light SemiExt" charset="0"/>
            </a:endParaRPr>
          </a:p>
        </p:txBody>
      </p:sp>
      <p:sp>
        <p:nvSpPr>
          <p:cNvPr id="47" name="Content Placeholder 2"/>
          <p:cNvSpPr>
            <a:spLocks noGrp="1"/>
          </p:cNvSpPr>
          <p:nvPr/>
        </p:nvSpPr>
        <p:spPr bwMode="auto">
          <a:xfrm>
            <a:off x="188418" y="2044735"/>
            <a:ext cx="8755885" cy="500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0" hangingPunct="0">
              <a:spcBef>
                <a:spcPct val="20000"/>
              </a:spcBef>
              <a:spcAft>
                <a:spcPts val="300"/>
              </a:spcAft>
            </a:pPr>
            <a:r>
              <a:rPr lang="hr-HR" sz="2000" dirty="0" smtClean="0">
                <a:latin typeface="+mn-lt"/>
                <a:cs typeface="Myriad Pro Light SemiExt" charset="0"/>
              </a:rPr>
              <a:t>1</a:t>
            </a:r>
            <a:r>
              <a:rPr lang="hr-HR" sz="2000" dirty="0">
                <a:latin typeface="+mn-lt"/>
                <a:cs typeface="Myriad Pro Light SemiExt" charset="0"/>
              </a:rPr>
              <a:t>. Društveni </a:t>
            </a:r>
            <a:r>
              <a:rPr lang="hr-HR" sz="2000" dirty="0" smtClean="0">
                <a:latin typeface="+mn-lt"/>
                <a:cs typeface="Myriad Pro Light SemiExt" charset="0"/>
              </a:rPr>
              <a:t>poduzetnik (DPO) </a:t>
            </a:r>
            <a:r>
              <a:rPr lang="hr-HR" sz="2000" dirty="0">
                <a:latin typeface="+mn-lt"/>
                <a:cs typeface="Myriad Pro Light SemiExt" charset="0"/>
              </a:rPr>
              <a:t>ostvaruje ravnotežu 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Myriad Pro Light SemiExt" charset="0"/>
              </a:rPr>
              <a:t>društvenih</a:t>
            </a:r>
            <a:r>
              <a:rPr lang="hr-HR" sz="2000" dirty="0">
                <a:latin typeface="+mn-lt"/>
                <a:cs typeface="Myriad Pro Light SemiExt" charset="0"/>
              </a:rPr>
              <a:t>, </a:t>
            </a:r>
            <a:r>
              <a:rPr lang="hr-HR" sz="2000" dirty="0">
                <a:solidFill>
                  <a:srgbClr val="88A945"/>
                </a:solidFill>
                <a:latin typeface="+mn-lt"/>
                <a:cs typeface="Myriad Pro Light SemiExt" charset="0"/>
              </a:rPr>
              <a:t>okolišnih</a:t>
            </a:r>
            <a:r>
              <a:rPr lang="hr-HR" sz="2000" dirty="0">
                <a:latin typeface="+mn-lt"/>
                <a:cs typeface="Myriad Pro Light SemiExt" charset="0"/>
              </a:rPr>
              <a:t> i 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Myriad Pro Light SemiExt" charset="0"/>
              </a:rPr>
              <a:t>ekonomskih</a:t>
            </a:r>
            <a:r>
              <a:rPr lang="hr-HR" sz="2000" dirty="0">
                <a:latin typeface="+mn-lt"/>
                <a:cs typeface="Myriad Pro Light SemiExt" charset="0"/>
              </a:rPr>
              <a:t> ciljeva </a:t>
            </a:r>
            <a:r>
              <a:rPr lang="hr-HR" sz="2000" dirty="0" smtClean="0">
                <a:latin typeface="+mn-lt"/>
                <a:cs typeface="Myriad Pro Light SemiExt" charset="0"/>
              </a:rPr>
              <a:t>poslovanja</a:t>
            </a:r>
            <a:endParaRPr lang="hr-HR" sz="2000" dirty="0">
              <a:latin typeface="+mn-lt"/>
              <a:cs typeface="Myriad Pro Light SemiExt" charset="0"/>
            </a:endParaRPr>
          </a:p>
          <a:p>
            <a:pPr algn="just" eaLnBrk="0" hangingPunct="0">
              <a:spcBef>
                <a:spcPct val="20000"/>
              </a:spcBef>
              <a:spcAft>
                <a:spcPts val="300"/>
              </a:spcAft>
            </a:pPr>
            <a:r>
              <a:rPr lang="hr-HR" sz="2000" dirty="0">
                <a:latin typeface="+mn-lt"/>
                <a:cs typeface="Myriad Pro Light SemiExt" charset="0"/>
              </a:rPr>
              <a:t>2. </a:t>
            </a:r>
            <a:r>
              <a:rPr lang="hr-HR" sz="2000" dirty="0" smtClean="0">
                <a:latin typeface="+mn-lt"/>
                <a:cs typeface="Myriad Pro Light SemiExt" charset="0"/>
              </a:rPr>
              <a:t>DPO </a:t>
            </a:r>
            <a:r>
              <a:rPr lang="hr-HR" sz="2000" u="sng" dirty="0" smtClean="0">
                <a:latin typeface="+mn-lt"/>
                <a:cs typeface="Myriad Pro Light SemiExt" charset="0"/>
              </a:rPr>
              <a:t>obavlja </a:t>
            </a:r>
            <a:r>
              <a:rPr lang="hr-HR" sz="2000" u="sng" dirty="0">
                <a:latin typeface="+mn-lt"/>
                <a:cs typeface="Myriad Pro Light SemiExt" charset="0"/>
              </a:rPr>
              <a:t>djelatnost</a:t>
            </a:r>
            <a:r>
              <a:rPr lang="hr-HR" sz="2000" dirty="0">
                <a:latin typeface="+mn-lt"/>
                <a:cs typeface="Myriad Pro Light SemiExt" charset="0"/>
              </a:rPr>
              <a:t> proizvodnje i prometa roba, pružanja usluga ili obavlja umjetničku djelatnost kojom se </a:t>
            </a:r>
            <a:r>
              <a:rPr lang="hr-HR" sz="2000" u="sng" dirty="0">
                <a:latin typeface="+mn-lt"/>
                <a:cs typeface="Myriad Pro Light SemiExt" charset="0"/>
              </a:rPr>
              <a:t>ostvaruje prihod na tržištu</a:t>
            </a:r>
            <a:r>
              <a:rPr lang="hr-HR" sz="2000" dirty="0">
                <a:latin typeface="+mn-lt"/>
                <a:cs typeface="Myriad Pro Light SemiExt" charset="0"/>
              </a:rPr>
              <a:t>, te koja ima povoljan utjecaj na okoliš, doprinosi unapređenju razvoja lokalne zajednice i društva u </a:t>
            </a:r>
            <a:r>
              <a:rPr lang="hr-HR" sz="2000" dirty="0" smtClean="0">
                <a:latin typeface="+mn-lt"/>
                <a:cs typeface="Myriad Pro Light SemiExt" charset="0"/>
              </a:rPr>
              <a:t>cjelini</a:t>
            </a:r>
          </a:p>
          <a:p>
            <a:pPr algn="just" eaLnBrk="0" hangingPunct="0">
              <a:spcBef>
                <a:spcPct val="20000"/>
              </a:spcBef>
              <a:spcAft>
                <a:spcPts val="300"/>
              </a:spcAft>
            </a:pPr>
            <a:r>
              <a:rPr lang="hr-HR" sz="2000" dirty="0" smtClean="0">
                <a:latin typeface="+mn-lt"/>
                <a:cs typeface="Myriad Pro Light SemiExt" charset="0"/>
              </a:rPr>
              <a:t>3</a:t>
            </a:r>
            <a:r>
              <a:rPr lang="hr-HR" sz="2000" b="1" dirty="0">
                <a:latin typeface="+mn-lt"/>
                <a:cs typeface="Myriad Pro Light SemiExt" charset="0"/>
              </a:rPr>
              <a:t>. </a:t>
            </a:r>
            <a:r>
              <a:rPr lang="hr-HR" sz="2000" dirty="0" smtClean="0">
                <a:latin typeface="+mn-lt"/>
                <a:cs typeface="Myriad Pro Light SemiExt" charset="0"/>
              </a:rPr>
              <a:t>DPO stvara </a:t>
            </a:r>
            <a:r>
              <a:rPr lang="hr-HR" sz="2000" dirty="0">
                <a:latin typeface="+mn-lt"/>
                <a:cs typeface="Myriad Pro Light SemiExt" charset="0"/>
              </a:rPr>
              <a:t>novu vrijednost i osigurava financijsku održivost na način da u trogodišnjem razdoblju poslovanja najmanje </a:t>
            </a:r>
            <a:r>
              <a:rPr lang="hr-HR" sz="2000" u="sng" dirty="0">
                <a:latin typeface="+mn-lt"/>
                <a:cs typeface="Myriad Pro Light SemiExt" charset="0"/>
              </a:rPr>
              <a:t>25% godišnjeg prihoda</a:t>
            </a:r>
            <a:r>
              <a:rPr lang="hr-HR" sz="2000" dirty="0">
                <a:latin typeface="+mn-lt"/>
                <a:cs typeface="Myriad Pro Light SemiExt" charset="0"/>
              </a:rPr>
              <a:t> planira ostvariti ili ostvaruje </a:t>
            </a:r>
            <a:r>
              <a:rPr lang="hr-HR" sz="2000" dirty="0" smtClean="0">
                <a:latin typeface="+mn-lt"/>
                <a:cs typeface="Myriad Pro Light SemiExt" charset="0"/>
              </a:rPr>
              <a:t>obavljanjem </a:t>
            </a:r>
            <a:r>
              <a:rPr lang="hr-HR" sz="2000" dirty="0">
                <a:latin typeface="+mn-lt"/>
                <a:cs typeface="Myriad Pro Light SemiExt" charset="0"/>
              </a:rPr>
              <a:t>svoje poduzetničke </a:t>
            </a:r>
            <a:r>
              <a:rPr lang="hr-HR" sz="2000" dirty="0" smtClean="0">
                <a:latin typeface="+mn-lt"/>
                <a:cs typeface="Myriad Pro Light SemiExt" charset="0"/>
              </a:rPr>
              <a:t>djelatnosti</a:t>
            </a:r>
            <a:endParaRPr lang="hr-HR" sz="2000" dirty="0">
              <a:latin typeface="+mn-lt"/>
              <a:cs typeface="Myriad Pro Light SemiExt" charset="0"/>
            </a:endParaRPr>
          </a:p>
          <a:p>
            <a:pPr algn="just" eaLnBrk="0" hangingPunct="0">
              <a:spcBef>
                <a:spcPct val="20000"/>
              </a:spcBef>
              <a:spcAft>
                <a:spcPts val="300"/>
              </a:spcAft>
            </a:pPr>
            <a:r>
              <a:rPr lang="hr-HR" sz="2000" dirty="0" smtClean="0">
                <a:latin typeface="+mn-lt"/>
                <a:cs typeface="Myriad Pro Light SemiExt" charset="0"/>
              </a:rPr>
              <a:t>4</a:t>
            </a:r>
            <a:r>
              <a:rPr lang="hr-HR" sz="2000" dirty="0">
                <a:latin typeface="+mn-lt"/>
                <a:cs typeface="Myriad Pro Light SemiExt" charset="0"/>
              </a:rPr>
              <a:t>. </a:t>
            </a:r>
            <a:r>
              <a:rPr lang="hr-HR" sz="2000" dirty="0" smtClean="0">
                <a:latin typeface="+mn-lt"/>
                <a:cs typeface="Myriad Pro Light SemiExt" charset="0"/>
              </a:rPr>
              <a:t>DPO </a:t>
            </a:r>
            <a:r>
              <a:rPr lang="hr-HR" sz="2000" u="sng" dirty="0" smtClean="0">
                <a:latin typeface="+mn-lt"/>
                <a:cs typeface="Myriad Pro Light SemiExt" charset="0"/>
              </a:rPr>
              <a:t>najmanje </a:t>
            </a:r>
            <a:r>
              <a:rPr lang="hr-HR" sz="2000" u="sng" dirty="0">
                <a:latin typeface="+mn-lt"/>
                <a:cs typeface="Myriad Pro Light SemiExt" charset="0"/>
              </a:rPr>
              <a:t>75% godišnje dobiti</a:t>
            </a:r>
            <a:r>
              <a:rPr lang="hr-HR" sz="2000" dirty="0">
                <a:latin typeface="+mn-lt"/>
                <a:cs typeface="Myriad Pro Light SemiExt" charset="0"/>
              </a:rPr>
              <a:t>, odnosno višak prihoda ostvaren obavljanjem svoje djelatnosti </a:t>
            </a:r>
            <a:r>
              <a:rPr lang="hr-HR" sz="2000" u="sng" dirty="0">
                <a:latin typeface="+mn-lt"/>
                <a:cs typeface="Myriad Pro Light SemiExt" charset="0"/>
              </a:rPr>
              <a:t>ulaže u ostvarivanje i razvoj ciljeva poslovanja, odnosno </a:t>
            </a:r>
            <a:r>
              <a:rPr lang="hr-HR" sz="2000" u="sng" dirty="0" smtClean="0">
                <a:latin typeface="+mn-lt"/>
                <a:cs typeface="Myriad Pro Light SemiExt" charset="0"/>
              </a:rPr>
              <a:t>djelovanja</a:t>
            </a:r>
            <a:endParaRPr lang="hr-HR" sz="2000" u="sng" dirty="0">
              <a:latin typeface="+mn-lt"/>
              <a:cs typeface="Myriad Pro Light SemiExt" charset="0"/>
            </a:endParaRPr>
          </a:p>
          <a:p>
            <a:pPr algn="just" eaLnBrk="0" hangingPunct="0">
              <a:spcBef>
                <a:spcPct val="20000"/>
              </a:spcBef>
              <a:spcAft>
                <a:spcPts val="300"/>
              </a:spcAft>
            </a:pPr>
            <a:r>
              <a:rPr lang="hr-HR" sz="2000" dirty="0">
                <a:latin typeface="+mn-lt"/>
                <a:cs typeface="Myriad Pro Light SemiExt" charset="0"/>
              </a:rPr>
              <a:t>5. Društvenog poduzetnika odlikuje dobrovoljno i otvoreno članstvo te autonomija poslovanja, odnosno </a:t>
            </a:r>
            <a:r>
              <a:rPr lang="hr-HR" sz="2000" dirty="0" smtClean="0">
                <a:latin typeface="+mn-lt"/>
                <a:cs typeface="Myriad Pro Light SemiExt" charset="0"/>
              </a:rPr>
              <a:t>djelovanja</a:t>
            </a:r>
            <a:endParaRPr lang="hr-HR" sz="2000" dirty="0">
              <a:latin typeface="+mn-lt"/>
              <a:cs typeface="Myriad Pro Light SemiExt" charset="0"/>
            </a:endParaRPr>
          </a:p>
          <a:p>
            <a:pPr algn="just" eaLnBrk="0" hangingPunct="0">
              <a:spcBef>
                <a:spcPct val="20000"/>
              </a:spcBef>
              <a:spcAft>
                <a:spcPts val="300"/>
              </a:spcAft>
            </a:pPr>
            <a:endParaRPr lang="hr-HR" sz="2000" dirty="0" smtClean="0">
              <a:latin typeface="+mn-lt"/>
              <a:cs typeface="Myriad Pro Light SemiExt" charset="0"/>
            </a:endParaRPr>
          </a:p>
          <a:p>
            <a:pPr algn="just" eaLnBrk="0" hangingPunct="0">
              <a:spcBef>
                <a:spcPct val="20000"/>
              </a:spcBef>
              <a:spcAft>
                <a:spcPts val="300"/>
              </a:spcAft>
            </a:pPr>
            <a:endParaRPr lang="hr-HR" sz="2000" dirty="0">
              <a:latin typeface="+mn-lt"/>
              <a:cs typeface="Myriad Pro Light SemiEx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76" y="1059482"/>
            <a:ext cx="846860" cy="84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68" y="977108"/>
            <a:ext cx="1008000" cy="10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94" y="104643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9"/>
          <p:cNvSpPr>
            <a:spLocks noGrp="1"/>
          </p:cNvSpPr>
          <p:nvPr>
            <p:ph type="title"/>
          </p:nvPr>
        </p:nvSpPr>
        <p:spPr>
          <a:xfrm>
            <a:off x="188418" y="210639"/>
            <a:ext cx="8955582" cy="1143000"/>
          </a:xfrm>
        </p:spPr>
        <p:txBody>
          <a:bodyPr/>
          <a:lstStyle/>
          <a:p>
            <a:pPr algn="l"/>
            <a:r>
              <a:rPr lang="hr-HR" sz="2800" dirty="0" smtClean="0">
                <a:cs typeface="Myriad Pro Light SemiExt" charset="0"/>
              </a:rPr>
              <a:t>Društveni poduzetnik u Hrvatskoj – 9 kriterija </a:t>
            </a:r>
            <a:br>
              <a:rPr lang="hr-HR" sz="2800" dirty="0" smtClean="0">
                <a:cs typeface="Myriad Pro Light SemiExt" charset="0"/>
              </a:rPr>
            </a:br>
            <a:r>
              <a:rPr lang="hr-HR" sz="2800" dirty="0" smtClean="0">
                <a:cs typeface="Myriad Pro Light SemiExt" charset="0"/>
              </a:rPr>
              <a:t>– opća načela DP-a</a:t>
            </a:r>
            <a:endParaRPr lang="hr-HR" sz="2800" dirty="0">
              <a:cs typeface="Myriad Pro Light SemiExt" charset="0"/>
            </a:endParaRPr>
          </a:p>
        </p:txBody>
      </p:sp>
      <p:sp>
        <p:nvSpPr>
          <p:cNvPr id="47" name="Content Placeholder 2"/>
          <p:cNvSpPr>
            <a:spLocks noGrp="1"/>
          </p:cNvSpPr>
          <p:nvPr/>
        </p:nvSpPr>
        <p:spPr bwMode="auto">
          <a:xfrm>
            <a:off x="188418" y="2044735"/>
            <a:ext cx="8755885" cy="500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0" hangingPunct="0">
              <a:spcBef>
                <a:spcPct val="20000"/>
              </a:spcBef>
              <a:spcAft>
                <a:spcPts val="300"/>
              </a:spcAft>
            </a:pPr>
            <a:r>
              <a:rPr lang="hr-HR" sz="2000" dirty="0">
                <a:cs typeface="Myriad Pro Light SemiExt" charset="0"/>
              </a:rPr>
              <a:t>6. Republika Hrvatska, jedinica lokalne i područne (regionalne) samouprave ili tijelo javne vlasti </a:t>
            </a:r>
            <a:r>
              <a:rPr lang="hr-HR" sz="2000" u="sng" dirty="0">
                <a:cs typeface="Myriad Pro Light SemiExt" charset="0"/>
              </a:rPr>
              <a:t>ne može biti isključivi osnivač</a:t>
            </a:r>
            <a:r>
              <a:rPr lang="hr-HR" sz="2000" dirty="0">
                <a:cs typeface="Myriad Pro Light SemiExt" charset="0"/>
              </a:rPr>
              <a:t> društvenog poduzetnika</a:t>
            </a:r>
          </a:p>
          <a:p>
            <a:pPr algn="just" eaLnBrk="0" hangingPunct="0">
              <a:spcBef>
                <a:spcPct val="20000"/>
              </a:spcBef>
              <a:spcAft>
                <a:spcPts val="300"/>
              </a:spcAft>
            </a:pPr>
            <a:r>
              <a:rPr lang="hr-HR" sz="2000" dirty="0">
                <a:cs typeface="Myriad Pro Light SemiExt" charset="0"/>
              </a:rPr>
              <a:t>7. Društvenog poduzetnika odlikuju </a:t>
            </a:r>
            <a:r>
              <a:rPr lang="hr-HR" sz="2000" u="sng" dirty="0">
                <a:cs typeface="Myriad Pro Light SemiExt" charset="0"/>
              </a:rPr>
              <a:t>demokratski način odlučivanja </a:t>
            </a:r>
            <a:r>
              <a:rPr lang="hr-HR" sz="2000" dirty="0">
                <a:cs typeface="Myriad Pro Light SemiExt" charset="0"/>
              </a:rPr>
              <a:t>(uključenost dionika u transparentno i odgovorno upravljanje), odnosno odlučivanje nije isključivo vezano uz vlasničke udjele ili članske uloge već obuhvaća ključne dionike: radnike, članove, korisnike ili potrošače te suradničke organizacije</a:t>
            </a:r>
          </a:p>
          <a:p>
            <a:pPr algn="just" eaLnBrk="0" hangingPunct="0">
              <a:spcBef>
                <a:spcPct val="20000"/>
              </a:spcBef>
              <a:spcAft>
                <a:spcPts val="300"/>
              </a:spcAft>
            </a:pPr>
            <a:r>
              <a:rPr lang="hr-HR" sz="2000" dirty="0">
                <a:cs typeface="Myriad Pro Light SemiExt" charset="0"/>
              </a:rPr>
              <a:t>8. DPO prati i vrednuje svoje 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  <a:cs typeface="Myriad Pro Light SemiExt" charset="0"/>
              </a:rPr>
              <a:t>društvene</a:t>
            </a:r>
            <a:r>
              <a:rPr lang="hr-HR" sz="2000" dirty="0">
                <a:cs typeface="Myriad Pro Light SemiExt" charset="0"/>
              </a:rPr>
              <a:t>, </a:t>
            </a:r>
            <a:r>
              <a:rPr lang="hr-HR" sz="2000" dirty="0">
                <a:solidFill>
                  <a:srgbClr val="0070C0"/>
                </a:solidFill>
                <a:cs typeface="Myriad Pro Light SemiExt" charset="0"/>
              </a:rPr>
              <a:t>ekonomske</a:t>
            </a:r>
            <a:r>
              <a:rPr lang="hr-HR" sz="2000" dirty="0">
                <a:cs typeface="Myriad Pro Light SemiExt" charset="0"/>
              </a:rPr>
              <a:t> i </a:t>
            </a:r>
            <a:r>
              <a:rPr lang="hr-HR" sz="2000" dirty="0">
                <a:solidFill>
                  <a:srgbClr val="88A945"/>
                </a:solidFill>
                <a:cs typeface="Myriad Pro Light SemiExt" charset="0"/>
              </a:rPr>
              <a:t>okolišne</a:t>
            </a:r>
            <a:r>
              <a:rPr lang="hr-HR" sz="2000" dirty="0">
                <a:cs typeface="Myriad Pro Light SemiExt" charset="0"/>
              </a:rPr>
              <a:t> učinke i utjecaj te rezultate vrednovanja koristi u planiranju svog daljnjeg poslovanja i vodi računa o njihovu poboljšanju</a:t>
            </a:r>
          </a:p>
          <a:p>
            <a:pPr algn="just" eaLnBrk="0" hangingPunct="0">
              <a:spcBef>
                <a:spcPct val="20000"/>
              </a:spcBef>
              <a:spcAft>
                <a:spcPts val="300"/>
              </a:spcAft>
            </a:pPr>
            <a:r>
              <a:rPr lang="hr-HR" sz="2000" dirty="0">
                <a:cs typeface="Myriad Pro Light SemiExt" charset="0"/>
              </a:rPr>
              <a:t>9. DPO u slučaju kada prestaje obavljati djelatnost, svojim općim aktima ima definiranu obvezu svoju preostalu imovinu, nakon pokrića obveza prema vjerovnicima i pokrića gubitka iz prethodnog razdoblja, prenijeti u vlasništvo drugog društvenog poduzetnika s istim ili sličnim ciljevima poslovanja, ili u vlasništvo JLRS-a koja će je upotrijebiti za razvoj </a:t>
            </a:r>
            <a:r>
              <a:rPr lang="hr-HR" sz="2000" dirty="0" smtClean="0">
                <a:cs typeface="Myriad Pro Light SemiExt" charset="0"/>
              </a:rPr>
              <a:t>DP-a</a:t>
            </a:r>
            <a:r>
              <a:rPr lang="en-US" sz="2000" dirty="0" smtClean="0">
                <a:cs typeface="Myriad Pro Light SemiExt" charset="0"/>
              </a:rPr>
              <a:t>.</a:t>
            </a:r>
            <a:endParaRPr lang="hr-HR" sz="2000" dirty="0" smtClean="0">
              <a:latin typeface="+mn-lt"/>
              <a:cs typeface="Myriad Pro Light SemiExt" charset="0"/>
            </a:endParaRPr>
          </a:p>
          <a:p>
            <a:pPr algn="just" eaLnBrk="0" hangingPunct="0">
              <a:spcBef>
                <a:spcPct val="20000"/>
              </a:spcBef>
              <a:spcAft>
                <a:spcPts val="300"/>
              </a:spcAft>
            </a:pPr>
            <a:endParaRPr lang="hr-HR" sz="2000" dirty="0">
              <a:latin typeface="+mn-lt"/>
              <a:cs typeface="Myriad Pro Light SemiEx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76" y="1059482"/>
            <a:ext cx="846860" cy="84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68" y="977108"/>
            <a:ext cx="1008000" cy="10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94" y="104643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6" y="6074001"/>
            <a:ext cx="1602440" cy="301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417" y="2242650"/>
            <a:ext cx="87406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 smtClean="0">
                <a:latin typeface="+mn-lt"/>
                <a:cs typeface="Myriad Pro Light SemiExt"/>
              </a:rPr>
              <a:t>Poduzetništvo hrvatskih branitelja </a:t>
            </a:r>
            <a:r>
              <a:rPr lang="hr-HR" sz="2000" dirty="0">
                <a:latin typeface="+mn-lt"/>
                <a:cs typeface="Myriad Pro Light SemiExt"/>
              </a:rPr>
              <a:t>i stradalničke populacije </a:t>
            </a:r>
            <a:r>
              <a:rPr lang="hr-HR" sz="2000" dirty="0" smtClean="0">
                <a:latin typeface="+mn-lt"/>
                <a:cs typeface="Myriad Pro Light SemiExt"/>
              </a:rPr>
              <a:t>iz Domovinskog rata po prirodi djelovanja predstavlja istaknuti primjer društvenog poduzetništva. </a:t>
            </a:r>
          </a:p>
          <a:p>
            <a:pPr algn="just"/>
            <a:endParaRPr lang="hr-HR" sz="2000" dirty="0" smtClean="0">
              <a:latin typeface="+mn-lt"/>
              <a:cs typeface="Myriad Pro Light SemiExt"/>
            </a:endParaRPr>
          </a:p>
          <a:p>
            <a:pPr algn="just"/>
            <a:r>
              <a:rPr lang="hr-HR" sz="2000" dirty="0">
                <a:latin typeface="+mn-lt"/>
                <a:cs typeface="Myriad Pro Light SemiExt"/>
              </a:rPr>
              <a:t>F</a:t>
            </a:r>
            <a:r>
              <a:rPr lang="hr-HR" sz="2000" dirty="0" smtClean="0">
                <a:latin typeface="+mn-lt"/>
                <a:cs typeface="Myriad Pro Light SemiExt"/>
              </a:rPr>
              <a:t>ondovi Europske unije instrumentalni su u daljnjem razvoju i jačanju </a:t>
            </a:r>
            <a:r>
              <a:rPr lang="hr-HR" sz="2000" dirty="0" smtClean="0">
                <a:latin typeface="+mn-lt"/>
              </a:rPr>
              <a:t>društvenog </a:t>
            </a:r>
            <a:r>
              <a:rPr lang="hr-HR" sz="2000" dirty="0">
                <a:latin typeface="+mn-lt"/>
              </a:rPr>
              <a:t>poduzetništva hrvatskih branitelja iz Domovinskog rata, organizacija civilnog društva i zadruga braniteljske i stradalničke populacije iz Domovinskog </a:t>
            </a:r>
            <a:r>
              <a:rPr lang="hr-HR" sz="2000" dirty="0" smtClean="0">
                <a:latin typeface="+mn-lt"/>
              </a:rPr>
              <a:t>rata u Republici Hrvatskoj.</a:t>
            </a:r>
          </a:p>
          <a:p>
            <a:pPr algn="just"/>
            <a:endParaRPr lang="hr-HR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r-HR" sz="20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Iskoristite priliku!</a:t>
            </a:r>
            <a:endParaRPr lang="hr-HR" sz="20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188418" y="210639"/>
            <a:ext cx="8955582" cy="1143000"/>
          </a:xfrm>
        </p:spPr>
        <p:txBody>
          <a:bodyPr/>
          <a:lstStyle/>
          <a:p>
            <a:pPr algn="l"/>
            <a:r>
              <a:rPr lang="hr-HR" sz="2800" dirty="0">
                <a:cs typeface="Myriad Pro Light SemiExt" charset="0"/>
              </a:rPr>
              <a:t>Sufinanciranje DP projekata - najava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7755" y="1353311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6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082" y="1828799"/>
            <a:ext cx="891473" cy="7652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24168" y="1902276"/>
            <a:ext cx="50619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28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000000"/>
                  </a:fgClr>
                  <a:bgClr>
                    <a:srgbClr val="00000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Društveno poduzetništvo </a:t>
            </a:r>
            <a:endParaRPr lang="hr-HR" sz="2800" b="1" dirty="0">
              <a:ln w="12700">
                <a:solidFill>
                  <a:srgbClr val="000000">
                    <a:lumMod val="75000"/>
                  </a:srgbClr>
                </a:solidFill>
                <a:prstDash val="solid"/>
              </a:ln>
              <a:pattFill prst="dkUpDiag">
                <a:fgClr>
                  <a:srgbClr val="000000"/>
                </a:fgClr>
                <a:bgClr>
                  <a:srgbClr val="000000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000000">
                    <a:lumMod val="75000"/>
                  </a:srgbClr>
                </a:outerShdw>
              </a:effectLst>
              <a:latin typeface="Arial"/>
              <a:ea typeface="+mn-ea"/>
              <a:cs typeface="+mn-cs"/>
            </a:endParaRPr>
          </a:p>
        </p:txBody>
      </p:sp>
      <p:sp>
        <p:nvSpPr>
          <p:cNvPr id="11" name="Double Bracket 10"/>
          <p:cNvSpPr/>
          <p:nvPr/>
        </p:nvSpPr>
        <p:spPr bwMode="auto">
          <a:xfrm>
            <a:off x="1250195" y="2660132"/>
            <a:ext cx="2293167" cy="594132"/>
          </a:xfrm>
          <a:prstGeom prst="bracketPair">
            <a:avLst/>
          </a:prstGeom>
          <a:solidFill>
            <a:srgbClr val="FFFFFF"/>
          </a:solidFill>
          <a:ln w="6350" cap="flat" cmpd="sng" algn="ctr">
            <a:solidFill>
              <a:srgbClr val="2568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>
              <a:tabLst>
                <a:tab pos="193654" algn="l"/>
              </a:tabLst>
              <a:defRPr/>
            </a:pPr>
            <a:r>
              <a:rPr lang="hr-HR" sz="160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kolokvijalno uvriježeni </a:t>
            </a:r>
            <a:r>
              <a:rPr lang="hr-HR" sz="16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naziv</a:t>
            </a:r>
            <a:endParaRPr lang="hr-HR" sz="1600" kern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Double Bracket 11"/>
          <p:cNvSpPr/>
          <p:nvPr/>
        </p:nvSpPr>
        <p:spPr bwMode="auto">
          <a:xfrm>
            <a:off x="5608560" y="2655455"/>
            <a:ext cx="2293167" cy="594132"/>
          </a:xfrm>
          <a:prstGeom prst="bracketPair">
            <a:avLst/>
          </a:prstGeom>
          <a:solidFill>
            <a:srgbClr val="FFFFFF"/>
          </a:solidFill>
          <a:ln w="6350" cap="flat" cmpd="sng" algn="ctr">
            <a:solidFill>
              <a:srgbClr val="2568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r>
              <a:rPr lang="hr-HR" sz="1600" kern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službeni termin koji koriste institucije RH </a:t>
            </a:r>
            <a:endParaRPr lang="pl-PL" sz="1600" kern="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23782" y="3639312"/>
            <a:ext cx="4562342" cy="3218688"/>
            <a:chOff x="4487851" y="2710541"/>
            <a:chExt cx="4038301" cy="2584743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1120273060"/>
                </p:ext>
              </p:extLst>
            </p:nvPr>
          </p:nvGraphicFramePr>
          <p:xfrm>
            <a:off x="4487851" y="2710541"/>
            <a:ext cx="4038301" cy="25847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5675353" y="3633181"/>
              <a:ext cx="1656381" cy="383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DRUŠTVENO PODUZETNIŠTVO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19445" y="2997056"/>
              <a:ext cx="1553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PODUZETNIŠTVO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26849" y="4272917"/>
              <a:ext cx="15533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SOCIJALNO PODUZETNIŠTVO</a:t>
              </a:r>
              <a:endParaRPr kumimoji="0" lang="hr-HR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-144240" y="1902946"/>
            <a:ext cx="5082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28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000000"/>
                  </a:fgClr>
                  <a:bgClr>
                    <a:srgbClr val="00000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Socijalno poduzetništvo </a:t>
            </a:r>
            <a:endParaRPr lang="hr-HR" sz="2800" b="1" dirty="0">
              <a:ln w="12700">
                <a:solidFill>
                  <a:srgbClr val="000000">
                    <a:lumMod val="75000"/>
                  </a:srgbClr>
                </a:solidFill>
                <a:prstDash val="solid"/>
              </a:ln>
              <a:pattFill prst="dkUpDiag">
                <a:fgClr>
                  <a:srgbClr val="000000"/>
                </a:fgClr>
                <a:bgClr>
                  <a:srgbClr val="000000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000000">
                    <a:lumMod val="75000"/>
                  </a:srgbClr>
                </a:outerShdw>
              </a:effectLst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898" y="3996099"/>
            <a:ext cx="3383036" cy="2232804"/>
          </a:xfrm>
          <a:prstGeom prst="rect">
            <a:avLst/>
          </a:prstGeom>
        </p:spPr>
      </p:pic>
      <p:sp>
        <p:nvSpPr>
          <p:cNvPr id="22" name="Title 9"/>
          <p:cNvSpPr>
            <a:spLocks noGrp="1"/>
          </p:cNvSpPr>
          <p:nvPr>
            <p:ph type="title"/>
          </p:nvPr>
        </p:nvSpPr>
        <p:spPr>
          <a:xfrm>
            <a:off x="177305" y="211999"/>
            <a:ext cx="8955582" cy="1143000"/>
          </a:xfrm>
        </p:spPr>
        <p:txBody>
          <a:bodyPr/>
          <a:lstStyle/>
          <a:p>
            <a:pPr algn="l"/>
            <a:r>
              <a:rPr lang="hr-HR" sz="2800" dirty="0">
                <a:cs typeface="Myriad Pro Light SemiExt" charset="0"/>
              </a:rPr>
              <a:t>Koje termine možemo koristiti?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77755" y="1353311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173421" y="2149189"/>
            <a:ext cx="8781393" cy="46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0" hangingPunct="0">
              <a:spcBef>
                <a:spcPct val="20000"/>
              </a:spcBef>
            </a:pPr>
            <a:r>
              <a:rPr lang="hr-HR" sz="2000" dirty="0" smtClean="0">
                <a:latin typeface="+mj-lt"/>
                <a:cs typeface="Myriad Pro Light SemiExt" charset="0"/>
              </a:rPr>
              <a:t>Društvena poduzeća najčešće definiramo kao </a:t>
            </a:r>
            <a:r>
              <a:rPr lang="hr-HR" sz="2000" dirty="0">
                <a:latin typeface="+mj-lt"/>
                <a:cs typeface="Myriad Pro Light SemiExt" charset="0"/>
              </a:rPr>
              <a:t>poduzeća koja posluju na tržištu zbog </a:t>
            </a:r>
            <a:r>
              <a:rPr lang="hr-HR" sz="2000" dirty="0" smtClean="0">
                <a:latin typeface="+mj-lt"/>
                <a:cs typeface="Myriad Pro Light SemiExt" charset="0"/>
              </a:rPr>
              <a:t>raznih socijalnih/društvenih </a:t>
            </a:r>
            <a:r>
              <a:rPr lang="hr-HR" sz="2000" dirty="0">
                <a:latin typeface="+mj-lt"/>
                <a:cs typeface="Myriad Pro Light SemiExt" charset="0"/>
              </a:rPr>
              <a:t>i ekoloških </a:t>
            </a:r>
            <a:r>
              <a:rPr lang="hr-HR" sz="2000" dirty="0" smtClean="0">
                <a:latin typeface="+mj-lt"/>
                <a:cs typeface="Myriad Pro Light SemiExt" charset="0"/>
              </a:rPr>
              <a:t>razloga: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+mj-lt"/>
                <a:cs typeface="Myriad Pro Light SemiExt" charset="0"/>
              </a:rPr>
              <a:t>Unaprjeđuju život </a:t>
            </a:r>
            <a:r>
              <a:rPr lang="hr-HR" sz="2000" dirty="0">
                <a:latin typeface="+mj-lt"/>
                <a:cs typeface="Myriad Pro Light SemiExt" charset="0"/>
              </a:rPr>
              <a:t>skupina u povećanom riziku od socijalne </a:t>
            </a:r>
            <a:r>
              <a:rPr lang="hr-HR" sz="2000" dirty="0" smtClean="0">
                <a:latin typeface="+mj-lt"/>
                <a:cs typeface="Myriad Pro Light SemiExt" charset="0"/>
              </a:rPr>
              <a:t>isključenosti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+mj-lt"/>
                <a:cs typeface="Myriad Pro Light SemiExt" charset="0"/>
              </a:rPr>
              <a:t>Rješavaju razne probleme lokalne zajednice</a:t>
            </a:r>
            <a:endParaRPr lang="hr-HR" sz="2000" dirty="0">
              <a:latin typeface="+mj-lt"/>
              <a:cs typeface="Myriad Pro Light SemiExt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+mj-lt"/>
                <a:cs typeface="Myriad Pro Light SemiExt" charset="0"/>
              </a:rPr>
              <a:t>Premošćuju nedostatke tržišnog djelovanja i javnih politika</a:t>
            </a:r>
          </a:p>
          <a:p>
            <a:pPr algn="just" eaLnBrk="0" hangingPunct="0">
              <a:spcBef>
                <a:spcPts val="0"/>
              </a:spcBef>
            </a:pPr>
            <a:endParaRPr lang="hr-HR" sz="2000" dirty="0" smtClean="0">
              <a:latin typeface="+mj-lt"/>
              <a:cs typeface="Myriad Pro Light SemiExt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hr-HR" sz="2000" b="1" dirty="0" smtClean="0">
                <a:solidFill>
                  <a:srgbClr val="FF0000"/>
                </a:solidFill>
                <a:latin typeface="+mj-lt"/>
                <a:cs typeface="Myriad Pro Light SemiExt" charset="0"/>
              </a:rPr>
              <a:t>ALI</a:t>
            </a:r>
          </a:p>
          <a:p>
            <a:pPr algn="ctr" eaLnBrk="0" hangingPunct="0">
              <a:spcBef>
                <a:spcPts val="0"/>
              </a:spcBef>
            </a:pPr>
            <a:endParaRPr lang="hr-HR" sz="2000" dirty="0" smtClean="0">
              <a:latin typeface="+mj-lt"/>
              <a:cs typeface="Myriad Pro Light SemiExt" charset="0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hr-HR" sz="2000" dirty="0" smtClean="0">
                <a:latin typeface="+mj-lt"/>
                <a:cs typeface="Myriad Pro Light SemiExt" charset="0"/>
              </a:rPr>
              <a:t>Prije svega </a:t>
            </a:r>
            <a:r>
              <a:rPr lang="hr-HR" sz="2000" b="1" dirty="0" smtClean="0">
                <a:latin typeface="+mj-lt"/>
                <a:cs typeface="Myriad Pro Light SemiExt" charset="0"/>
              </a:rPr>
              <a:t>djeluju kao poduzeća privatnog sektora i ostvaruju financijske i komercijalne</a:t>
            </a:r>
            <a:r>
              <a:rPr lang="hr-HR" sz="2000" dirty="0" smtClean="0">
                <a:latin typeface="+mj-lt"/>
                <a:cs typeface="Myriad Pro Light SemiExt" charset="0"/>
              </a:rPr>
              <a:t> ciljeve te su </a:t>
            </a:r>
            <a:r>
              <a:rPr lang="hr-HR" sz="2000" b="1" dirty="0" smtClean="0">
                <a:latin typeface="+mj-lt"/>
                <a:cs typeface="Myriad Pro Light SemiExt" charset="0"/>
              </a:rPr>
              <a:t>usmjereni ka </a:t>
            </a: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Myriad Pro Light SemiExt" charset="0"/>
              </a:rPr>
              <a:t>društvenoj</a:t>
            </a:r>
            <a:r>
              <a:rPr lang="hr-HR" sz="2000" b="1" dirty="0" smtClean="0">
                <a:latin typeface="+mj-lt"/>
                <a:cs typeface="Myriad Pro Light SemiExt" charset="0"/>
              </a:rPr>
              <a:t>, 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  <a:cs typeface="Myriad Pro Light SemiExt" charset="0"/>
              </a:rPr>
              <a:t>ekonomskoj</a:t>
            </a:r>
            <a:r>
              <a:rPr lang="hr-HR" sz="2000" b="1" dirty="0" smtClean="0">
                <a:latin typeface="+mj-lt"/>
                <a:cs typeface="Myriad Pro Light SemiExt" charset="0"/>
              </a:rPr>
              <a:t> i </a:t>
            </a:r>
            <a:r>
              <a:rPr lang="hr-HR" sz="2000" b="1" dirty="0" smtClean="0">
                <a:solidFill>
                  <a:srgbClr val="88A945"/>
                </a:solidFill>
                <a:latin typeface="+mj-lt"/>
                <a:cs typeface="Myriad Pro Light SemiExt" charset="0"/>
              </a:rPr>
              <a:t>okolišnoj</a:t>
            </a:r>
            <a:r>
              <a:rPr lang="hr-HR" sz="2000" b="1" dirty="0" smtClean="0">
                <a:latin typeface="+mj-lt"/>
                <a:cs typeface="Myriad Pro Light SemiExt" charset="0"/>
              </a:rPr>
              <a:t> održivosti </a:t>
            </a:r>
            <a:endParaRPr lang="hr-HR" sz="2000" b="1" dirty="0">
              <a:latin typeface="+mj-lt"/>
              <a:cs typeface="Myriad Pro Light SemiExt" charset="0"/>
            </a:endParaRPr>
          </a:p>
          <a:p>
            <a:pPr algn="just" eaLnBrk="0" hangingPunct="0">
              <a:spcBef>
                <a:spcPct val="20000"/>
              </a:spcBef>
            </a:pPr>
            <a:endParaRPr lang="hr-HR" sz="2000" dirty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498473" y="5202620"/>
            <a:ext cx="7592581" cy="159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0" hangingPunct="0">
              <a:spcBef>
                <a:spcPct val="20000"/>
              </a:spcBef>
            </a:pPr>
            <a:endParaRPr lang="hr-HR" sz="2000" dirty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188418" y="210639"/>
            <a:ext cx="8955582" cy="1050602"/>
          </a:xfrm>
        </p:spPr>
        <p:txBody>
          <a:bodyPr/>
          <a:lstStyle/>
          <a:p>
            <a:pPr lvl="0" algn="l">
              <a:defRPr/>
            </a:pPr>
            <a:r>
              <a:rPr lang="hr-HR" sz="2800" dirty="0">
                <a:solidFill>
                  <a:prstClr val="black"/>
                </a:solidFill>
                <a:cs typeface="Myriad Pro Bold SemiExt" charset="0"/>
              </a:rPr>
              <a:t>Kako definiramo društveno poduzetništvo?</a:t>
            </a:r>
            <a:endParaRPr lang="en-US" sz="2800" dirty="0">
              <a:solidFill>
                <a:prstClr val="black"/>
              </a:solidFill>
              <a:cs typeface="Myriad Pro Bold SemiExt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7755" y="1353311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4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49"/>
          <p:cNvSpPr>
            <a:spLocks noEditPoints="1"/>
          </p:cNvSpPr>
          <p:nvPr/>
        </p:nvSpPr>
        <p:spPr bwMode="auto">
          <a:xfrm>
            <a:off x="498473" y="592110"/>
            <a:ext cx="27157" cy="26929"/>
          </a:xfrm>
          <a:custGeom>
            <a:avLst/>
            <a:gdLst>
              <a:gd name="T0" fmla="*/ 50 w 101"/>
              <a:gd name="T1" fmla="*/ 0 h 100"/>
              <a:gd name="T2" fmla="*/ 0 w 101"/>
              <a:gd name="T3" fmla="*/ 50 h 100"/>
              <a:gd name="T4" fmla="*/ 50 w 101"/>
              <a:gd name="T5" fmla="*/ 100 h 100"/>
              <a:gd name="T6" fmla="*/ 101 w 101"/>
              <a:gd name="T7" fmla="*/ 50 h 100"/>
              <a:gd name="T8" fmla="*/ 50 w 101"/>
              <a:gd name="T9" fmla="*/ 0 h 100"/>
              <a:gd name="T10" fmla="*/ 50 w 101"/>
              <a:gd name="T11" fmla="*/ 67 h 100"/>
              <a:gd name="T12" fmla="*/ 34 w 101"/>
              <a:gd name="T13" fmla="*/ 50 h 100"/>
              <a:gd name="T14" fmla="*/ 50 w 101"/>
              <a:gd name="T15" fmla="*/ 33 h 100"/>
              <a:gd name="T16" fmla="*/ 67 w 101"/>
              <a:gd name="T17" fmla="*/ 50 h 100"/>
              <a:gd name="T18" fmla="*/ 50 w 101"/>
              <a:gd name="T19" fmla="*/ 6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0">
                <a:moveTo>
                  <a:pt x="50" y="0"/>
                </a:moveTo>
                <a:cubicBezTo>
                  <a:pt x="23" y="0"/>
                  <a:pt x="0" y="22"/>
                  <a:pt x="0" y="50"/>
                </a:cubicBezTo>
                <a:cubicBezTo>
                  <a:pt x="0" y="77"/>
                  <a:pt x="23" y="100"/>
                  <a:pt x="50" y="100"/>
                </a:cubicBezTo>
                <a:cubicBezTo>
                  <a:pt x="78" y="100"/>
                  <a:pt x="101" y="77"/>
                  <a:pt x="101" y="50"/>
                </a:cubicBezTo>
                <a:cubicBezTo>
                  <a:pt x="101" y="22"/>
                  <a:pt x="78" y="0"/>
                  <a:pt x="50" y="0"/>
                </a:cubicBezTo>
                <a:close/>
                <a:moveTo>
                  <a:pt x="50" y="67"/>
                </a:moveTo>
                <a:cubicBezTo>
                  <a:pt x="41" y="67"/>
                  <a:pt x="34" y="59"/>
                  <a:pt x="34" y="50"/>
                </a:cubicBezTo>
                <a:cubicBezTo>
                  <a:pt x="34" y="41"/>
                  <a:pt x="41" y="33"/>
                  <a:pt x="50" y="33"/>
                </a:cubicBezTo>
                <a:cubicBezTo>
                  <a:pt x="60" y="33"/>
                  <a:pt x="67" y="41"/>
                  <a:pt x="67" y="50"/>
                </a:cubicBezTo>
                <a:cubicBezTo>
                  <a:pt x="67" y="59"/>
                  <a:pt x="60" y="67"/>
                  <a:pt x="50" y="6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roup 146"/>
          <p:cNvGrpSpPr>
            <a:grpSpLocks noChangeAspect="1"/>
          </p:cNvGrpSpPr>
          <p:nvPr/>
        </p:nvGrpSpPr>
        <p:grpSpPr>
          <a:xfrm>
            <a:off x="1630752" y="1261530"/>
            <a:ext cx="5968683" cy="5864897"/>
            <a:chOff x="586146" y="2997215"/>
            <a:chExt cx="3357198" cy="3298834"/>
          </a:xfrm>
          <a:solidFill>
            <a:schemeClr val="accent5">
              <a:lumMod val="75000"/>
            </a:schemeClr>
          </a:solidFill>
        </p:grpSpPr>
        <p:sp>
          <p:nvSpPr>
            <p:cNvPr id="149" name="Freeform 50273"/>
            <p:cNvSpPr>
              <a:spLocks noEditPoints="1"/>
            </p:cNvSpPr>
            <p:nvPr/>
          </p:nvSpPr>
          <p:spPr bwMode="auto">
            <a:xfrm>
              <a:off x="3035296" y="5316562"/>
              <a:ext cx="19050" cy="90488"/>
            </a:xfrm>
            <a:custGeom>
              <a:avLst/>
              <a:gdLst>
                <a:gd name="T0" fmla="*/ 0 w 12"/>
                <a:gd name="T1" fmla="*/ 57 h 57"/>
                <a:gd name="T2" fmla="*/ 0 w 12"/>
                <a:gd name="T3" fmla="*/ 57 h 57"/>
                <a:gd name="T4" fmla="*/ 0 w 12"/>
                <a:gd name="T5" fmla="*/ 57 h 57"/>
                <a:gd name="T6" fmla="*/ 2 w 12"/>
                <a:gd name="T7" fmla="*/ 57 h 57"/>
                <a:gd name="T8" fmla="*/ 2 w 12"/>
                <a:gd name="T9" fmla="*/ 57 h 57"/>
                <a:gd name="T10" fmla="*/ 2 w 12"/>
                <a:gd name="T11" fmla="*/ 57 h 57"/>
                <a:gd name="T12" fmla="*/ 2 w 12"/>
                <a:gd name="T13" fmla="*/ 57 h 57"/>
                <a:gd name="T14" fmla="*/ 2 w 12"/>
                <a:gd name="T15" fmla="*/ 57 h 57"/>
                <a:gd name="T16" fmla="*/ 2 w 12"/>
                <a:gd name="T17" fmla="*/ 57 h 57"/>
                <a:gd name="T18" fmla="*/ 0 w 12"/>
                <a:gd name="T19" fmla="*/ 57 h 57"/>
                <a:gd name="T20" fmla="*/ 0 w 12"/>
                <a:gd name="T21" fmla="*/ 57 h 57"/>
                <a:gd name="T22" fmla="*/ 0 w 12"/>
                <a:gd name="T23" fmla="*/ 57 h 57"/>
                <a:gd name="T24" fmla="*/ 0 w 12"/>
                <a:gd name="T25" fmla="*/ 57 h 57"/>
                <a:gd name="T26" fmla="*/ 0 w 12"/>
                <a:gd name="T27" fmla="*/ 57 h 57"/>
                <a:gd name="T28" fmla="*/ 0 w 12"/>
                <a:gd name="T29" fmla="*/ 57 h 57"/>
                <a:gd name="T30" fmla="*/ 0 w 12"/>
                <a:gd name="T31" fmla="*/ 57 h 57"/>
                <a:gd name="T32" fmla="*/ 0 w 12"/>
                <a:gd name="T33" fmla="*/ 57 h 57"/>
                <a:gd name="T34" fmla="*/ 0 w 12"/>
                <a:gd name="T35" fmla="*/ 57 h 57"/>
                <a:gd name="T36" fmla="*/ 0 w 12"/>
                <a:gd name="T37" fmla="*/ 57 h 57"/>
                <a:gd name="T38" fmla="*/ 0 w 12"/>
                <a:gd name="T39" fmla="*/ 57 h 57"/>
                <a:gd name="T40" fmla="*/ 0 w 12"/>
                <a:gd name="T41" fmla="*/ 57 h 57"/>
                <a:gd name="T42" fmla="*/ 0 w 12"/>
                <a:gd name="T43" fmla="*/ 57 h 57"/>
                <a:gd name="T44" fmla="*/ 0 w 12"/>
                <a:gd name="T45" fmla="*/ 57 h 57"/>
                <a:gd name="T46" fmla="*/ 0 w 12"/>
                <a:gd name="T47" fmla="*/ 57 h 57"/>
                <a:gd name="T48" fmla="*/ 0 w 12"/>
                <a:gd name="T49" fmla="*/ 57 h 57"/>
                <a:gd name="T50" fmla="*/ 0 w 12"/>
                <a:gd name="T51" fmla="*/ 57 h 57"/>
                <a:gd name="T52" fmla="*/ 12 w 12"/>
                <a:gd name="T53" fmla="*/ 0 h 57"/>
                <a:gd name="T54" fmla="*/ 12 w 12"/>
                <a:gd name="T55" fmla="*/ 0 h 57"/>
                <a:gd name="T56" fmla="*/ 9 w 12"/>
                <a:gd name="T57" fmla="*/ 0 h 57"/>
                <a:gd name="T58" fmla="*/ 9 w 12"/>
                <a:gd name="T59" fmla="*/ 0 h 57"/>
                <a:gd name="T60" fmla="*/ 12 w 12"/>
                <a:gd name="T61" fmla="*/ 0 h 57"/>
                <a:gd name="T62" fmla="*/ 9 w 12"/>
                <a:gd name="T63" fmla="*/ 0 h 57"/>
                <a:gd name="T64" fmla="*/ 12 w 12"/>
                <a:gd name="T65" fmla="*/ 0 h 57"/>
                <a:gd name="T66" fmla="*/ 12 w 12"/>
                <a:gd name="T67" fmla="*/ 0 h 57"/>
                <a:gd name="T68" fmla="*/ 12 w 12"/>
                <a:gd name="T69" fmla="*/ 0 h 57"/>
                <a:gd name="T70" fmla="*/ 12 w 12"/>
                <a:gd name="T71" fmla="*/ 0 h 57"/>
                <a:gd name="T72" fmla="*/ 12 w 12"/>
                <a:gd name="T73" fmla="*/ 0 h 57"/>
                <a:gd name="T74" fmla="*/ 12 w 12"/>
                <a:gd name="T75" fmla="*/ 0 h 57"/>
                <a:gd name="T76" fmla="*/ 12 w 12"/>
                <a:gd name="T7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" h="57">
                  <a:moveTo>
                    <a:pt x="0" y="57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" name="Freeform 50274"/>
            <p:cNvSpPr>
              <a:spLocks noEditPoints="1"/>
            </p:cNvSpPr>
            <p:nvPr/>
          </p:nvSpPr>
          <p:spPr bwMode="auto">
            <a:xfrm>
              <a:off x="3041646" y="5308624"/>
              <a:ext cx="30163" cy="150815"/>
            </a:xfrm>
            <a:custGeom>
              <a:avLst/>
              <a:gdLst>
                <a:gd name="T0" fmla="*/ 19 w 19"/>
                <a:gd name="T1" fmla="*/ 95 h 95"/>
                <a:gd name="T2" fmla="*/ 19 w 19"/>
                <a:gd name="T3" fmla="*/ 95 h 95"/>
                <a:gd name="T4" fmla="*/ 19 w 19"/>
                <a:gd name="T5" fmla="*/ 95 h 95"/>
                <a:gd name="T6" fmla="*/ 19 w 19"/>
                <a:gd name="T7" fmla="*/ 95 h 95"/>
                <a:gd name="T8" fmla="*/ 19 w 19"/>
                <a:gd name="T9" fmla="*/ 95 h 95"/>
                <a:gd name="T10" fmla="*/ 19 w 19"/>
                <a:gd name="T11" fmla="*/ 95 h 95"/>
                <a:gd name="T12" fmla="*/ 19 w 19"/>
                <a:gd name="T13" fmla="*/ 95 h 95"/>
                <a:gd name="T14" fmla="*/ 8 w 19"/>
                <a:gd name="T15" fmla="*/ 2 h 95"/>
                <a:gd name="T16" fmla="*/ 8 w 19"/>
                <a:gd name="T17" fmla="*/ 5 h 95"/>
                <a:gd name="T18" fmla="*/ 8 w 19"/>
                <a:gd name="T19" fmla="*/ 2 h 95"/>
                <a:gd name="T20" fmla="*/ 8 w 19"/>
                <a:gd name="T21" fmla="*/ 2 h 95"/>
                <a:gd name="T22" fmla="*/ 8 w 19"/>
                <a:gd name="T23" fmla="*/ 2 h 95"/>
                <a:gd name="T24" fmla="*/ 0 w 19"/>
                <a:gd name="T25" fmla="*/ 0 h 95"/>
                <a:gd name="T26" fmla="*/ 0 w 19"/>
                <a:gd name="T27" fmla="*/ 0 h 95"/>
                <a:gd name="T28" fmla="*/ 0 w 19"/>
                <a:gd name="T29" fmla="*/ 0 h 95"/>
                <a:gd name="T30" fmla="*/ 0 w 19"/>
                <a:gd name="T31" fmla="*/ 0 h 95"/>
                <a:gd name="T32" fmla="*/ 3 w 19"/>
                <a:gd name="T33" fmla="*/ 0 h 95"/>
                <a:gd name="T34" fmla="*/ 3 w 19"/>
                <a:gd name="T35" fmla="*/ 0 h 95"/>
                <a:gd name="T36" fmla="*/ 3 w 19"/>
                <a:gd name="T37" fmla="*/ 0 h 95"/>
                <a:gd name="T38" fmla="*/ 3 w 19"/>
                <a:gd name="T39" fmla="*/ 0 h 95"/>
                <a:gd name="T40" fmla="*/ 3 w 19"/>
                <a:gd name="T41" fmla="*/ 0 h 95"/>
                <a:gd name="T42" fmla="*/ 3 w 19"/>
                <a:gd name="T43" fmla="*/ 0 h 95"/>
                <a:gd name="T44" fmla="*/ 3 w 19"/>
                <a:gd name="T4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95">
                  <a:moveTo>
                    <a:pt x="19" y="95"/>
                  </a:move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close/>
                  <a:moveTo>
                    <a:pt x="8" y="2"/>
                  </a:moveTo>
                  <a:lnTo>
                    <a:pt x="8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1" name="Freeform 50275"/>
            <p:cNvSpPr>
              <a:spLocks/>
            </p:cNvSpPr>
            <p:nvPr/>
          </p:nvSpPr>
          <p:spPr bwMode="auto">
            <a:xfrm>
              <a:off x="2100260" y="5251474"/>
              <a:ext cx="19050" cy="15875"/>
            </a:xfrm>
            <a:custGeom>
              <a:avLst/>
              <a:gdLst>
                <a:gd name="T0" fmla="*/ 12 w 12"/>
                <a:gd name="T1" fmla="*/ 3 h 10"/>
                <a:gd name="T2" fmla="*/ 12 w 12"/>
                <a:gd name="T3" fmla="*/ 3 h 10"/>
                <a:gd name="T4" fmla="*/ 12 w 12"/>
                <a:gd name="T5" fmla="*/ 3 h 10"/>
                <a:gd name="T6" fmla="*/ 12 w 12"/>
                <a:gd name="T7" fmla="*/ 5 h 10"/>
                <a:gd name="T8" fmla="*/ 10 w 12"/>
                <a:gd name="T9" fmla="*/ 5 h 10"/>
                <a:gd name="T10" fmla="*/ 10 w 12"/>
                <a:gd name="T11" fmla="*/ 7 h 10"/>
                <a:gd name="T12" fmla="*/ 10 w 12"/>
                <a:gd name="T13" fmla="*/ 7 h 10"/>
                <a:gd name="T14" fmla="*/ 10 w 12"/>
                <a:gd name="T15" fmla="*/ 5 h 10"/>
                <a:gd name="T16" fmla="*/ 10 w 12"/>
                <a:gd name="T17" fmla="*/ 7 h 10"/>
                <a:gd name="T18" fmla="*/ 10 w 12"/>
                <a:gd name="T19" fmla="*/ 7 h 10"/>
                <a:gd name="T20" fmla="*/ 7 w 12"/>
                <a:gd name="T21" fmla="*/ 7 h 10"/>
                <a:gd name="T22" fmla="*/ 7 w 12"/>
                <a:gd name="T23" fmla="*/ 7 h 10"/>
                <a:gd name="T24" fmla="*/ 5 w 12"/>
                <a:gd name="T25" fmla="*/ 10 h 10"/>
                <a:gd name="T26" fmla="*/ 5 w 12"/>
                <a:gd name="T27" fmla="*/ 7 h 10"/>
                <a:gd name="T28" fmla="*/ 5 w 12"/>
                <a:gd name="T29" fmla="*/ 10 h 10"/>
                <a:gd name="T30" fmla="*/ 5 w 12"/>
                <a:gd name="T31" fmla="*/ 10 h 10"/>
                <a:gd name="T32" fmla="*/ 3 w 12"/>
                <a:gd name="T33" fmla="*/ 10 h 10"/>
                <a:gd name="T34" fmla="*/ 3 w 12"/>
                <a:gd name="T35" fmla="*/ 10 h 10"/>
                <a:gd name="T36" fmla="*/ 0 w 12"/>
                <a:gd name="T37" fmla="*/ 7 h 10"/>
                <a:gd name="T38" fmla="*/ 0 w 12"/>
                <a:gd name="T39" fmla="*/ 7 h 10"/>
                <a:gd name="T40" fmla="*/ 0 w 12"/>
                <a:gd name="T41" fmla="*/ 7 h 10"/>
                <a:gd name="T42" fmla="*/ 0 w 12"/>
                <a:gd name="T43" fmla="*/ 7 h 10"/>
                <a:gd name="T44" fmla="*/ 0 w 12"/>
                <a:gd name="T45" fmla="*/ 7 h 10"/>
                <a:gd name="T46" fmla="*/ 3 w 12"/>
                <a:gd name="T47" fmla="*/ 5 h 10"/>
                <a:gd name="T48" fmla="*/ 3 w 12"/>
                <a:gd name="T49" fmla="*/ 5 h 10"/>
                <a:gd name="T50" fmla="*/ 3 w 12"/>
                <a:gd name="T51" fmla="*/ 5 h 10"/>
                <a:gd name="T52" fmla="*/ 3 w 12"/>
                <a:gd name="T53" fmla="*/ 5 h 10"/>
                <a:gd name="T54" fmla="*/ 0 w 12"/>
                <a:gd name="T55" fmla="*/ 5 h 10"/>
                <a:gd name="T56" fmla="*/ 0 w 12"/>
                <a:gd name="T57" fmla="*/ 3 h 10"/>
                <a:gd name="T58" fmla="*/ 3 w 12"/>
                <a:gd name="T59" fmla="*/ 3 h 10"/>
                <a:gd name="T60" fmla="*/ 0 w 12"/>
                <a:gd name="T61" fmla="*/ 3 h 10"/>
                <a:gd name="T62" fmla="*/ 0 w 12"/>
                <a:gd name="T63" fmla="*/ 3 h 10"/>
                <a:gd name="T64" fmla="*/ 0 w 12"/>
                <a:gd name="T65" fmla="*/ 3 h 10"/>
                <a:gd name="T66" fmla="*/ 0 w 12"/>
                <a:gd name="T67" fmla="*/ 3 h 10"/>
                <a:gd name="T68" fmla="*/ 3 w 12"/>
                <a:gd name="T69" fmla="*/ 3 h 10"/>
                <a:gd name="T70" fmla="*/ 3 w 12"/>
                <a:gd name="T71" fmla="*/ 0 h 10"/>
                <a:gd name="T72" fmla="*/ 3 w 12"/>
                <a:gd name="T73" fmla="*/ 0 h 10"/>
                <a:gd name="T74" fmla="*/ 3 w 12"/>
                <a:gd name="T75" fmla="*/ 0 h 10"/>
                <a:gd name="T76" fmla="*/ 5 w 12"/>
                <a:gd name="T77" fmla="*/ 0 h 10"/>
                <a:gd name="T78" fmla="*/ 5 w 12"/>
                <a:gd name="T79" fmla="*/ 0 h 10"/>
                <a:gd name="T80" fmla="*/ 5 w 12"/>
                <a:gd name="T81" fmla="*/ 0 h 10"/>
                <a:gd name="T82" fmla="*/ 5 w 12"/>
                <a:gd name="T83" fmla="*/ 0 h 10"/>
                <a:gd name="T84" fmla="*/ 7 w 12"/>
                <a:gd name="T85" fmla="*/ 0 h 10"/>
                <a:gd name="T86" fmla="*/ 7 w 12"/>
                <a:gd name="T87" fmla="*/ 0 h 10"/>
                <a:gd name="T88" fmla="*/ 7 w 12"/>
                <a:gd name="T89" fmla="*/ 0 h 10"/>
                <a:gd name="T90" fmla="*/ 10 w 12"/>
                <a:gd name="T91" fmla="*/ 0 h 10"/>
                <a:gd name="T92" fmla="*/ 10 w 12"/>
                <a:gd name="T93" fmla="*/ 0 h 10"/>
                <a:gd name="T94" fmla="*/ 10 w 12"/>
                <a:gd name="T95" fmla="*/ 0 h 10"/>
                <a:gd name="T96" fmla="*/ 10 w 12"/>
                <a:gd name="T97" fmla="*/ 0 h 10"/>
                <a:gd name="T98" fmla="*/ 12 w 12"/>
                <a:gd name="T99" fmla="*/ 0 h 10"/>
                <a:gd name="T100" fmla="*/ 12 w 12"/>
                <a:gd name="T101" fmla="*/ 3 h 10"/>
                <a:gd name="T102" fmla="*/ 10 w 12"/>
                <a:gd name="T103" fmla="*/ 3 h 10"/>
                <a:gd name="T104" fmla="*/ 10 w 12"/>
                <a:gd name="T105" fmla="*/ 3 h 10"/>
                <a:gd name="T106" fmla="*/ 12 w 12"/>
                <a:gd name="T107" fmla="*/ 3 h 10"/>
                <a:gd name="T108" fmla="*/ 12 w 12"/>
                <a:gd name="T109" fmla="*/ 3 h 10"/>
                <a:gd name="T110" fmla="*/ 12 w 12"/>
                <a:gd name="T1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" h="10">
                  <a:moveTo>
                    <a:pt x="12" y="3"/>
                  </a:move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2" name="Freeform 50276"/>
            <p:cNvSpPr>
              <a:spLocks/>
            </p:cNvSpPr>
            <p:nvPr/>
          </p:nvSpPr>
          <p:spPr bwMode="auto">
            <a:xfrm>
              <a:off x="2525710" y="4776810"/>
              <a:ext cx="400050" cy="200025"/>
            </a:xfrm>
            <a:custGeom>
              <a:avLst/>
              <a:gdLst>
                <a:gd name="T0" fmla="*/ 193 w 252"/>
                <a:gd name="T1" fmla="*/ 0 h 126"/>
                <a:gd name="T2" fmla="*/ 204 w 252"/>
                <a:gd name="T3" fmla="*/ 7 h 126"/>
                <a:gd name="T4" fmla="*/ 216 w 252"/>
                <a:gd name="T5" fmla="*/ 12 h 126"/>
                <a:gd name="T6" fmla="*/ 228 w 252"/>
                <a:gd name="T7" fmla="*/ 10 h 126"/>
                <a:gd name="T8" fmla="*/ 242 w 252"/>
                <a:gd name="T9" fmla="*/ 14 h 126"/>
                <a:gd name="T10" fmla="*/ 242 w 252"/>
                <a:gd name="T11" fmla="*/ 26 h 126"/>
                <a:gd name="T12" fmla="*/ 242 w 252"/>
                <a:gd name="T13" fmla="*/ 33 h 126"/>
                <a:gd name="T14" fmla="*/ 250 w 252"/>
                <a:gd name="T15" fmla="*/ 48 h 126"/>
                <a:gd name="T16" fmla="*/ 247 w 252"/>
                <a:gd name="T17" fmla="*/ 57 h 126"/>
                <a:gd name="T18" fmla="*/ 240 w 252"/>
                <a:gd name="T19" fmla="*/ 64 h 126"/>
                <a:gd name="T20" fmla="*/ 228 w 252"/>
                <a:gd name="T21" fmla="*/ 62 h 126"/>
                <a:gd name="T22" fmla="*/ 238 w 252"/>
                <a:gd name="T23" fmla="*/ 69 h 126"/>
                <a:gd name="T24" fmla="*/ 228 w 252"/>
                <a:gd name="T25" fmla="*/ 78 h 126"/>
                <a:gd name="T26" fmla="*/ 231 w 252"/>
                <a:gd name="T27" fmla="*/ 88 h 126"/>
                <a:gd name="T28" fmla="*/ 228 w 252"/>
                <a:gd name="T29" fmla="*/ 95 h 126"/>
                <a:gd name="T30" fmla="*/ 221 w 252"/>
                <a:gd name="T31" fmla="*/ 97 h 126"/>
                <a:gd name="T32" fmla="*/ 214 w 252"/>
                <a:gd name="T33" fmla="*/ 105 h 126"/>
                <a:gd name="T34" fmla="*/ 207 w 252"/>
                <a:gd name="T35" fmla="*/ 109 h 126"/>
                <a:gd name="T36" fmla="*/ 193 w 252"/>
                <a:gd name="T37" fmla="*/ 112 h 126"/>
                <a:gd name="T38" fmla="*/ 176 w 252"/>
                <a:gd name="T39" fmla="*/ 114 h 126"/>
                <a:gd name="T40" fmla="*/ 166 w 252"/>
                <a:gd name="T41" fmla="*/ 124 h 126"/>
                <a:gd name="T42" fmla="*/ 157 w 252"/>
                <a:gd name="T43" fmla="*/ 124 h 126"/>
                <a:gd name="T44" fmla="*/ 148 w 252"/>
                <a:gd name="T45" fmla="*/ 119 h 126"/>
                <a:gd name="T46" fmla="*/ 136 w 252"/>
                <a:gd name="T47" fmla="*/ 116 h 126"/>
                <a:gd name="T48" fmla="*/ 117 w 252"/>
                <a:gd name="T49" fmla="*/ 114 h 126"/>
                <a:gd name="T50" fmla="*/ 100 w 252"/>
                <a:gd name="T51" fmla="*/ 112 h 126"/>
                <a:gd name="T52" fmla="*/ 91 w 252"/>
                <a:gd name="T53" fmla="*/ 100 h 126"/>
                <a:gd name="T54" fmla="*/ 86 w 252"/>
                <a:gd name="T55" fmla="*/ 95 h 126"/>
                <a:gd name="T56" fmla="*/ 81 w 252"/>
                <a:gd name="T57" fmla="*/ 93 h 126"/>
                <a:gd name="T58" fmla="*/ 67 w 252"/>
                <a:gd name="T59" fmla="*/ 95 h 126"/>
                <a:gd name="T60" fmla="*/ 57 w 252"/>
                <a:gd name="T61" fmla="*/ 97 h 126"/>
                <a:gd name="T62" fmla="*/ 45 w 252"/>
                <a:gd name="T63" fmla="*/ 107 h 126"/>
                <a:gd name="T64" fmla="*/ 31 w 252"/>
                <a:gd name="T65" fmla="*/ 102 h 126"/>
                <a:gd name="T66" fmla="*/ 24 w 252"/>
                <a:gd name="T67" fmla="*/ 100 h 126"/>
                <a:gd name="T68" fmla="*/ 12 w 252"/>
                <a:gd name="T69" fmla="*/ 97 h 126"/>
                <a:gd name="T70" fmla="*/ 0 w 252"/>
                <a:gd name="T71" fmla="*/ 88 h 126"/>
                <a:gd name="T72" fmla="*/ 5 w 252"/>
                <a:gd name="T73" fmla="*/ 78 h 126"/>
                <a:gd name="T74" fmla="*/ 5 w 252"/>
                <a:gd name="T75" fmla="*/ 71 h 126"/>
                <a:gd name="T76" fmla="*/ 12 w 252"/>
                <a:gd name="T77" fmla="*/ 69 h 126"/>
                <a:gd name="T78" fmla="*/ 17 w 252"/>
                <a:gd name="T79" fmla="*/ 74 h 126"/>
                <a:gd name="T80" fmla="*/ 22 w 252"/>
                <a:gd name="T81" fmla="*/ 78 h 126"/>
                <a:gd name="T82" fmla="*/ 26 w 252"/>
                <a:gd name="T83" fmla="*/ 78 h 126"/>
                <a:gd name="T84" fmla="*/ 31 w 252"/>
                <a:gd name="T85" fmla="*/ 71 h 126"/>
                <a:gd name="T86" fmla="*/ 36 w 252"/>
                <a:gd name="T87" fmla="*/ 69 h 126"/>
                <a:gd name="T88" fmla="*/ 43 w 252"/>
                <a:gd name="T89" fmla="*/ 74 h 126"/>
                <a:gd name="T90" fmla="*/ 55 w 252"/>
                <a:gd name="T91" fmla="*/ 76 h 126"/>
                <a:gd name="T92" fmla="*/ 67 w 252"/>
                <a:gd name="T93" fmla="*/ 69 h 126"/>
                <a:gd name="T94" fmla="*/ 76 w 252"/>
                <a:gd name="T95" fmla="*/ 67 h 126"/>
                <a:gd name="T96" fmla="*/ 91 w 252"/>
                <a:gd name="T97" fmla="*/ 59 h 126"/>
                <a:gd name="T98" fmla="*/ 98 w 252"/>
                <a:gd name="T99" fmla="*/ 64 h 126"/>
                <a:gd name="T100" fmla="*/ 110 w 252"/>
                <a:gd name="T101" fmla="*/ 67 h 126"/>
                <a:gd name="T102" fmla="*/ 117 w 252"/>
                <a:gd name="T103" fmla="*/ 74 h 126"/>
                <a:gd name="T104" fmla="*/ 112 w 252"/>
                <a:gd name="T105" fmla="*/ 59 h 126"/>
                <a:gd name="T106" fmla="*/ 110 w 252"/>
                <a:gd name="T107" fmla="*/ 48 h 126"/>
                <a:gd name="T108" fmla="*/ 114 w 252"/>
                <a:gd name="T109" fmla="*/ 36 h 126"/>
                <a:gd name="T110" fmla="*/ 129 w 252"/>
                <a:gd name="T111" fmla="*/ 31 h 126"/>
                <a:gd name="T112" fmla="*/ 136 w 252"/>
                <a:gd name="T113" fmla="*/ 21 h 126"/>
                <a:gd name="T114" fmla="*/ 143 w 252"/>
                <a:gd name="T115" fmla="*/ 17 h 126"/>
                <a:gd name="T116" fmla="*/ 145 w 252"/>
                <a:gd name="T117" fmla="*/ 12 h 126"/>
                <a:gd name="T118" fmla="*/ 155 w 252"/>
                <a:gd name="T119" fmla="*/ 21 h 126"/>
                <a:gd name="T120" fmla="*/ 166 w 252"/>
                <a:gd name="T121" fmla="*/ 19 h 126"/>
                <a:gd name="T122" fmla="*/ 176 w 252"/>
                <a:gd name="T123" fmla="*/ 10 h 126"/>
                <a:gd name="T124" fmla="*/ 181 w 252"/>
                <a:gd name="T125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126">
                  <a:moveTo>
                    <a:pt x="181" y="0"/>
                  </a:moveTo>
                  <a:lnTo>
                    <a:pt x="183" y="0"/>
                  </a:lnTo>
                  <a:lnTo>
                    <a:pt x="185" y="0"/>
                  </a:lnTo>
                  <a:lnTo>
                    <a:pt x="185" y="2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0" y="0"/>
                  </a:lnTo>
                  <a:lnTo>
                    <a:pt x="193" y="0"/>
                  </a:lnTo>
                  <a:lnTo>
                    <a:pt x="193" y="2"/>
                  </a:lnTo>
                  <a:lnTo>
                    <a:pt x="195" y="2"/>
                  </a:lnTo>
                  <a:lnTo>
                    <a:pt x="197" y="2"/>
                  </a:lnTo>
                  <a:lnTo>
                    <a:pt x="197" y="5"/>
                  </a:lnTo>
                  <a:lnTo>
                    <a:pt x="200" y="5"/>
                  </a:lnTo>
                  <a:lnTo>
                    <a:pt x="202" y="5"/>
                  </a:lnTo>
                  <a:lnTo>
                    <a:pt x="202" y="7"/>
                  </a:lnTo>
                  <a:lnTo>
                    <a:pt x="204" y="7"/>
                  </a:lnTo>
                  <a:lnTo>
                    <a:pt x="207" y="7"/>
                  </a:lnTo>
                  <a:lnTo>
                    <a:pt x="209" y="7"/>
                  </a:lnTo>
                  <a:lnTo>
                    <a:pt x="212" y="7"/>
                  </a:lnTo>
                  <a:lnTo>
                    <a:pt x="209" y="7"/>
                  </a:lnTo>
                  <a:lnTo>
                    <a:pt x="212" y="7"/>
                  </a:lnTo>
                  <a:lnTo>
                    <a:pt x="212" y="10"/>
                  </a:lnTo>
                  <a:lnTo>
                    <a:pt x="214" y="12"/>
                  </a:lnTo>
                  <a:lnTo>
                    <a:pt x="216" y="12"/>
                  </a:lnTo>
                  <a:lnTo>
                    <a:pt x="219" y="12"/>
                  </a:lnTo>
                  <a:lnTo>
                    <a:pt x="221" y="12"/>
                  </a:lnTo>
                  <a:lnTo>
                    <a:pt x="223" y="12"/>
                  </a:lnTo>
                  <a:lnTo>
                    <a:pt x="226" y="12"/>
                  </a:lnTo>
                  <a:lnTo>
                    <a:pt x="226" y="14"/>
                  </a:lnTo>
                  <a:lnTo>
                    <a:pt x="226" y="12"/>
                  </a:lnTo>
                  <a:lnTo>
                    <a:pt x="228" y="12"/>
                  </a:lnTo>
                  <a:lnTo>
                    <a:pt x="228" y="10"/>
                  </a:lnTo>
                  <a:lnTo>
                    <a:pt x="231" y="10"/>
                  </a:lnTo>
                  <a:lnTo>
                    <a:pt x="233" y="10"/>
                  </a:lnTo>
                  <a:lnTo>
                    <a:pt x="235" y="10"/>
                  </a:lnTo>
                  <a:lnTo>
                    <a:pt x="235" y="12"/>
                  </a:lnTo>
                  <a:lnTo>
                    <a:pt x="238" y="12"/>
                  </a:lnTo>
                  <a:lnTo>
                    <a:pt x="238" y="14"/>
                  </a:lnTo>
                  <a:lnTo>
                    <a:pt x="240" y="14"/>
                  </a:lnTo>
                  <a:lnTo>
                    <a:pt x="242" y="14"/>
                  </a:lnTo>
                  <a:lnTo>
                    <a:pt x="245" y="14"/>
                  </a:lnTo>
                  <a:lnTo>
                    <a:pt x="242" y="17"/>
                  </a:lnTo>
                  <a:lnTo>
                    <a:pt x="245" y="17"/>
                  </a:lnTo>
                  <a:lnTo>
                    <a:pt x="245" y="19"/>
                  </a:lnTo>
                  <a:lnTo>
                    <a:pt x="245" y="21"/>
                  </a:lnTo>
                  <a:lnTo>
                    <a:pt x="245" y="24"/>
                  </a:lnTo>
                  <a:lnTo>
                    <a:pt x="242" y="24"/>
                  </a:lnTo>
                  <a:lnTo>
                    <a:pt x="242" y="26"/>
                  </a:lnTo>
                  <a:lnTo>
                    <a:pt x="242" y="29"/>
                  </a:lnTo>
                  <a:lnTo>
                    <a:pt x="242" y="31"/>
                  </a:lnTo>
                  <a:lnTo>
                    <a:pt x="240" y="29"/>
                  </a:lnTo>
                  <a:lnTo>
                    <a:pt x="240" y="31"/>
                  </a:lnTo>
                  <a:lnTo>
                    <a:pt x="242" y="31"/>
                  </a:lnTo>
                  <a:lnTo>
                    <a:pt x="240" y="31"/>
                  </a:lnTo>
                  <a:lnTo>
                    <a:pt x="242" y="31"/>
                  </a:lnTo>
                  <a:lnTo>
                    <a:pt x="242" y="33"/>
                  </a:lnTo>
                  <a:lnTo>
                    <a:pt x="245" y="36"/>
                  </a:lnTo>
                  <a:lnTo>
                    <a:pt x="245" y="38"/>
                  </a:lnTo>
                  <a:lnTo>
                    <a:pt x="245" y="40"/>
                  </a:lnTo>
                  <a:lnTo>
                    <a:pt x="247" y="40"/>
                  </a:lnTo>
                  <a:lnTo>
                    <a:pt x="250" y="40"/>
                  </a:lnTo>
                  <a:lnTo>
                    <a:pt x="250" y="43"/>
                  </a:lnTo>
                  <a:lnTo>
                    <a:pt x="250" y="45"/>
                  </a:lnTo>
                  <a:lnTo>
                    <a:pt x="250" y="48"/>
                  </a:lnTo>
                  <a:lnTo>
                    <a:pt x="252" y="48"/>
                  </a:lnTo>
                  <a:lnTo>
                    <a:pt x="250" y="50"/>
                  </a:lnTo>
                  <a:lnTo>
                    <a:pt x="250" y="52"/>
                  </a:lnTo>
                  <a:lnTo>
                    <a:pt x="250" y="55"/>
                  </a:lnTo>
                  <a:lnTo>
                    <a:pt x="247" y="55"/>
                  </a:lnTo>
                  <a:lnTo>
                    <a:pt x="247" y="57"/>
                  </a:lnTo>
                  <a:lnTo>
                    <a:pt x="250" y="57"/>
                  </a:lnTo>
                  <a:lnTo>
                    <a:pt x="247" y="57"/>
                  </a:lnTo>
                  <a:lnTo>
                    <a:pt x="250" y="59"/>
                  </a:lnTo>
                  <a:lnTo>
                    <a:pt x="250" y="62"/>
                  </a:lnTo>
                  <a:lnTo>
                    <a:pt x="247" y="62"/>
                  </a:lnTo>
                  <a:lnTo>
                    <a:pt x="245" y="62"/>
                  </a:lnTo>
                  <a:lnTo>
                    <a:pt x="245" y="64"/>
                  </a:lnTo>
                  <a:lnTo>
                    <a:pt x="242" y="62"/>
                  </a:lnTo>
                  <a:lnTo>
                    <a:pt x="240" y="62"/>
                  </a:lnTo>
                  <a:lnTo>
                    <a:pt x="240" y="64"/>
                  </a:lnTo>
                  <a:lnTo>
                    <a:pt x="238" y="64"/>
                  </a:lnTo>
                  <a:lnTo>
                    <a:pt x="238" y="62"/>
                  </a:lnTo>
                  <a:lnTo>
                    <a:pt x="238" y="59"/>
                  </a:lnTo>
                  <a:lnTo>
                    <a:pt x="235" y="59"/>
                  </a:lnTo>
                  <a:lnTo>
                    <a:pt x="233" y="59"/>
                  </a:lnTo>
                  <a:lnTo>
                    <a:pt x="231" y="59"/>
                  </a:lnTo>
                  <a:lnTo>
                    <a:pt x="231" y="62"/>
                  </a:lnTo>
                  <a:lnTo>
                    <a:pt x="228" y="62"/>
                  </a:lnTo>
                  <a:lnTo>
                    <a:pt x="228" y="64"/>
                  </a:lnTo>
                  <a:lnTo>
                    <a:pt x="228" y="62"/>
                  </a:lnTo>
                  <a:lnTo>
                    <a:pt x="228" y="64"/>
                  </a:lnTo>
                  <a:lnTo>
                    <a:pt x="231" y="64"/>
                  </a:lnTo>
                  <a:lnTo>
                    <a:pt x="233" y="67"/>
                  </a:lnTo>
                  <a:lnTo>
                    <a:pt x="235" y="67"/>
                  </a:lnTo>
                  <a:lnTo>
                    <a:pt x="235" y="69"/>
                  </a:lnTo>
                  <a:lnTo>
                    <a:pt x="238" y="69"/>
                  </a:lnTo>
                  <a:lnTo>
                    <a:pt x="238" y="71"/>
                  </a:lnTo>
                  <a:lnTo>
                    <a:pt x="235" y="71"/>
                  </a:lnTo>
                  <a:lnTo>
                    <a:pt x="235" y="74"/>
                  </a:lnTo>
                  <a:lnTo>
                    <a:pt x="235" y="76"/>
                  </a:lnTo>
                  <a:lnTo>
                    <a:pt x="233" y="76"/>
                  </a:lnTo>
                  <a:lnTo>
                    <a:pt x="231" y="76"/>
                  </a:lnTo>
                  <a:lnTo>
                    <a:pt x="228" y="76"/>
                  </a:lnTo>
                  <a:lnTo>
                    <a:pt x="228" y="78"/>
                  </a:lnTo>
                  <a:lnTo>
                    <a:pt x="228" y="81"/>
                  </a:lnTo>
                  <a:lnTo>
                    <a:pt x="231" y="83"/>
                  </a:lnTo>
                  <a:lnTo>
                    <a:pt x="228" y="83"/>
                  </a:lnTo>
                  <a:lnTo>
                    <a:pt x="228" y="86"/>
                  </a:lnTo>
                  <a:lnTo>
                    <a:pt x="228" y="88"/>
                  </a:lnTo>
                  <a:lnTo>
                    <a:pt x="228" y="86"/>
                  </a:lnTo>
                  <a:lnTo>
                    <a:pt x="228" y="88"/>
                  </a:lnTo>
                  <a:lnTo>
                    <a:pt x="231" y="88"/>
                  </a:lnTo>
                  <a:lnTo>
                    <a:pt x="231" y="90"/>
                  </a:lnTo>
                  <a:lnTo>
                    <a:pt x="228" y="90"/>
                  </a:lnTo>
                  <a:lnTo>
                    <a:pt x="228" y="93"/>
                  </a:lnTo>
                  <a:lnTo>
                    <a:pt x="231" y="93"/>
                  </a:lnTo>
                  <a:lnTo>
                    <a:pt x="228" y="93"/>
                  </a:lnTo>
                  <a:lnTo>
                    <a:pt x="228" y="95"/>
                  </a:lnTo>
                  <a:lnTo>
                    <a:pt x="231" y="95"/>
                  </a:lnTo>
                  <a:lnTo>
                    <a:pt x="228" y="95"/>
                  </a:lnTo>
                  <a:lnTo>
                    <a:pt x="226" y="95"/>
                  </a:lnTo>
                  <a:lnTo>
                    <a:pt x="223" y="95"/>
                  </a:lnTo>
                  <a:lnTo>
                    <a:pt x="223" y="97"/>
                  </a:lnTo>
                  <a:lnTo>
                    <a:pt x="221" y="97"/>
                  </a:lnTo>
                  <a:lnTo>
                    <a:pt x="221" y="100"/>
                  </a:lnTo>
                  <a:lnTo>
                    <a:pt x="221" y="97"/>
                  </a:lnTo>
                  <a:lnTo>
                    <a:pt x="221" y="100"/>
                  </a:lnTo>
                  <a:lnTo>
                    <a:pt x="221" y="97"/>
                  </a:lnTo>
                  <a:lnTo>
                    <a:pt x="221" y="100"/>
                  </a:lnTo>
                  <a:lnTo>
                    <a:pt x="221" y="97"/>
                  </a:lnTo>
                  <a:lnTo>
                    <a:pt x="221" y="100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6" y="102"/>
                  </a:lnTo>
                  <a:lnTo>
                    <a:pt x="214" y="102"/>
                  </a:lnTo>
                  <a:lnTo>
                    <a:pt x="214" y="105"/>
                  </a:lnTo>
                  <a:lnTo>
                    <a:pt x="214" y="102"/>
                  </a:lnTo>
                  <a:lnTo>
                    <a:pt x="214" y="105"/>
                  </a:lnTo>
                  <a:lnTo>
                    <a:pt x="214" y="107"/>
                  </a:lnTo>
                  <a:lnTo>
                    <a:pt x="214" y="109"/>
                  </a:lnTo>
                  <a:lnTo>
                    <a:pt x="214" y="112"/>
                  </a:lnTo>
                  <a:lnTo>
                    <a:pt x="212" y="109"/>
                  </a:lnTo>
                  <a:lnTo>
                    <a:pt x="209" y="109"/>
                  </a:lnTo>
                  <a:lnTo>
                    <a:pt x="207" y="109"/>
                  </a:lnTo>
                  <a:lnTo>
                    <a:pt x="204" y="109"/>
                  </a:lnTo>
                  <a:lnTo>
                    <a:pt x="202" y="109"/>
                  </a:lnTo>
                  <a:lnTo>
                    <a:pt x="200" y="109"/>
                  </a:lnTo>
                  <a:lnTo>
                    <a:pt x="200" y="112"/>
                  </a:lnTo>
                  <a:lnTo>
                    <a:pt x="197" y="114"/>
                  </a:lnTo>
                  <a:lnTo>
                    <a:pt x="195" y="114"/>
                  </a:lnTo>
                  <a:lnTo>
                    <a:pt x="195" y="112"/>
                  </a:lnTo>
                  <a:lnTo>
                    <a:pt x="193" y="112"/>
                  </a:lnTo>
                  <a:lnTo>
                    <a:pt x="190" y="112"/>
                  </a:lnTo>
                  <a:lnTo>
                    <a:pt x="188" y="112"/>
                  </a:lnTo>
                  <a:lnTo>
                    <a:pt x="185" y="112"/>
                  </a:lnTo>
                  <a:lnTo>
                    <a:pt x="183" y="112"/>
                  </a:lnTo>
                  <a:lnTo>
                    <a:pt x="181" y="112"/>
                  </a:lnTo>
                  <a:lnTo>
                    <a:pt x="181" y="114"/>
                  </a:lnTo>
                  <a:lnTo>
                    <a:pt x="178" y="114"/>
                  </a:lnTo>
                  <a:lnTo>
                    <a:pt x="176" y="114"/>
                  </a:lnTo>
                  <a:lnTo>
                    <a:pt x="176" y="116"/>
                  </a:lnTo>
                  <a:lnTo>
                    <a:pt x="176" y="119"/>
                  </a:lnTo>
                  <a:lnTo>
                    <a:pt x="174" y="119"/>
                  </a:lnTo>
                  <a:lnTo>
                    <a:pt x="171" y="119"/>
                  </a:lnTo>
                  <a:lnTo>
                    <a:pt x="171" y="121"/>
                  </a:lnTo>
                  <a:lnTo>
                    <a:pt x="169" y="121"/>
                  </a:lnTo>
                  <a:lnTo>
                    <a:pt x="166" y="121"/>
                  </a:lnTo>
                  <a:lnTo>
                    <a:pt x="166" y="124"/>
                  </a:lnTo>
                  <a:lnTo>
                    <a:pt x="166" y="126"/>
                  </a:lnTo>
                  <a:lnTo>
                    <a:pt x="166" y="124"/>
                  </a:lnTo>
                  <a:lnTo>
                    <a:pt x="164" y="124"/>
                  </a:lnTo>
                  <a:lnTo>
                    <a:pt x="162" y="124"/>
                  </a:lnTo>
                  <a:lnTo>
                    <a:pt x="162" y="121"/>
                  </a:lnTo>
                  <a:lnTo>
                    <a:pt x="159" y="121"/>
                  </a:lnTo>
                  <a:lnTo>
                    <a:pt x="159" y="124"/>
                  </a:lnTo>
                  <a:lnTo>
                    <a:pt x="157" y="124"/>
                  </a:lnTo>
                  <a:lnTo>
                    <a:pt x="157" y="121"/>
                  </a:lnTo>
                  <a:lnTo>
                    <a:pt x="155" y="124"/>
                  </a:lnTo>
                  <a:lnTo>
                    <a:pt x="155" y="121"/>
                  </a:lnTo>
                  <a:lnTo>
                    <a:pt x="152" y="124"/>
                  </a:lnTo>
                  <a:lnTo>
                    <a:pt x="152" y="121"/>
                  </a:lnTo>
                  <a:lnTo>
                    <a:pt x="150" y="121"/>
                  </a:lnTo>
                  <a:lnTo>
                    <a:pt x="150" y="119"/>
                  </a:lnTo>
                  <a:lnTo>
                    <a:pt x="148" y="119"/>
                  </a:lnTo>
                  <a:lnTo>
                    <a:pt x="148" y="121"/>
                  </a:lnTo>
                  <a:lnTo>
                    <a:pt x="148" y="119"/>
                  </a:lnTo>
                  <a:lnTo>
                    <a:pt x="145" y="119"/>
                  </a:lnTo>
                  <a:lnTo>
                    <a:pt x="143" y="119"/>
                  </a:lnTo>
                  <a:lnTo>
                    <a:pt x="140" y="119"/>
                  </a:lnTo>
                  <a:lnTo>
                    <a:pt x="138" y="119"/>
                  </a:lnTo>
                  <a:lnTo>
                    <a:pt x="136" y="119"/>
                  </a:lnTo>
                  <a:lnTo>
                    <a:pt x="136" y="116"/>
                  </a:lnTo>
                  <a:lnTo>
                    <a:pt x="133" y="116"/>
                  </a:lnTo>
                  <a:lnTo>
                    <a:pt x="131" y="116"/>
                  </a:lnTo>
                  <a:lnTo>
                    <a:pt x="129" y="116"/>
                  </a:lnTo>
                  <a:lnTo>
                    <a:pt x="126" y="116"/>
                  </a:lnTo>
                  <a:lnTo>
                    <a:pt x="124" y="116"/>
                  </a:lnTo>
                  <a:lnTo>
                    <a:pt x="121" y="116"/>
                  </a:lnTo>
                  <a:lnTo>
                    <a:pt x="119" y="114"/>
                  </a:lnTo>
                  <a:lnTo>
                    <a:pt x="117" y="114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0" y="114"/>
                  </a:lnTo>
                  <a:lnTo>
                    <a:pt x="107" y="114"/>
                  </a:lnTo>
                  <a:lnTo>
                    <a:pt x="107" y="112"/>
                  </a:lnTo>
                  <a:lnTo>
                    <a:pt x="105" y="112"/>
                  </a:lnTo>
                  <a:lnTo>
                    <a:pt x="102" y="112"/>
                  </a:lnTo>
                  <a:lnTo>
                    <a:pt x="100" y="112"/>
                  </a:lnTo>
                  <a:lnTo>
                    <a:pt x="98" y="112"/>
                  </a:lnTo>
                  <a:lnTo>
                    <a:pt x="98" y="109"/>
                  </a:lnTo>
                  <a:lnTo>
                    <a:pt x="95" y="109"/>
                  </a:lnTo>
                  <a:lnTo>
                    <a:pt x="93" y="107"/>
                  </a:lnTo>
                  <a:lnTo>
                    <a:pt x="91" y="107"/>
                  </a:lnTo>
                  <a:lnTo>
                    <a:pt x="91" y="105"/>
                  </a:lnTo>
                  <a:lnTo>
                    <a:pt x="91" y="102"/>
                  </a:lnTo>
                  <a:lnTo>
                    <a:pt x="91" y="100"/>
                  </a:lnTo>
                  <a:lnTo>
                    <a:pt x="91" y="102"/>
                  </a:lnTo>
                  <a:lnTo>
                    <a:pt x="88" y="102"/>
                  </a:lnTo>
                  <a:lnTo>
                    <a:pt x="88" y="100"/>
                  </a:lnTo>
                  <a:lnTo>
                    <a:pt x="86" y="100"/>
                  </a:lnTo>
                  <a:lnTo>
                    <a:pt x="88" y="100"/>
                  </a:lnTo>
                  <a:lnTo>
                    <a:pt x="88" y="97"/>
                  </a:lnTo>
                  <a:lnTo>
                    <a:pt x="86" y="97"/>
                  </a:lnTo>
                  <a:lnTo>
                    <a:pt x="86" y="95"/>
                  </a:lnTo>
                  <a:lnTo>
                    <a:pt x="88" y="95"/>
                  </a:lnTo>
                  <a:lnTo>
                    <a:pt x="88" y="93"/>
                  </a:lnTo>
                  <a:lnTo>
                    <a:pt x="91" y="93"/>
                  </a:lnTo>
                  <a:lnTo>
                    <a:pt x="88" y="93"/>
                  </a:lnTo>
                  <a:lnTo>
                    <a:pt x="88" y="90"/>
                  </a:lnTo>
                  <a:lnTo>
                    <a:pt x="86" y="93"/>
                  </a:lnTo>
                  <a:lnTo>
                    <a:pt x="83" y="93"/>
                  </a:lnTo>
                  <a:lnTo>
                    <a:pt x="81" y="93"/>
                  </a:lnTo>
                  <a:lnTo>
                    <a:pt x="79" y="95"/>
                  </a:lnTo>
                  <a:lnTo>
                    <a:pt x="76" y="95"/>
                  </a:lnTo>
                  <a:lnTo>
                    <a:pt x="74" y="95"/>
                  </a:lnTo>
                  <a:lnTo>
                    <a:pt x="74" y="97"/>
                  </a:lnTo>
                  <a:lnTo>
                    <a:pt x="72" y="97"/>
                  </a:lnTo>
                  <a:lnTo>
                    <a:pt x="72" y="95"/>
                  </a:lnTo>
                  <a:lnTo>
                    <a:pt x="69" y="95"/>
                  </a:lnTo>
                  <a:lnTo>
                    <a:pt x="67" y="95"/>
                  </a:lnTo>
                  <a:lnTo>
                    <a:pt x="67" y="97"/>
                  </a:lnTo>
                  <a:lnTo>
                    <a:pt x="67" y="95"/>
                  </a:lnTo>
                  <a:lnTo>
                    <a:pt x="64" y="95"/>
                  </a:lnTo>
                  <a:lnTo>
                    <a:pt x="64" y="97"/>
                  </a:lnTo>
                  <a:lnTo>
                    <a:pt x="62" y="97"/>
                  </a:lnTo>
                  <a:lnTo>
                    <a:pt x="60" y="95"/>
                  </a:lnTo>
                  <a:lnTo>
                    <a:pt x="60" y="97"/>
                  </a:lnTo>
                  <a:lnTo>
                    <a:pt x="57" y="97"/>
                  </a:lnTo>
                  <a:lnTo>
                    <a:pt x="55" y="97"/>
                  </a:lnTo>
                  <a:lnTo>
                    <a:pt x="53" y="100"/>
                  </a:lnTo>
                  <a:lnTo>
                    <a:pt x="53" y="102"/>
                  </a:lnTo>
                  <a:lnTo>
                    <a:pt x="50" y="102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48" y="107"/>
                  </a:lnTo>
                  <a:lnTo>
                    <a:pt x="45" y="107"/>
                  </a:lnTo>
                  <a:lnTo>
                    <a:pt x="43" y="107"/>
                  </a:lnTo>
                  <a:lnTo>
                    <a:pt x="41" y="105"/>
                  </a:lnTo>
                  <a:lnTo>
                    <a:pt x="41" y="107"/>
                  </a:lnTo>
                  <a:lnTo>
                    <a:pt x="41" y="105"/>
                  </a:lnTo>
                  <a:lnTo>
                    <a:pt x="38" y="102"/>
                  </a:lnTo>
                  <a:lnTo>
                    <a:pt x="36" y="102"/>
                  </a:lnTo>
                  <a:lnTo>
                    <a:pt x="34" y="102"/>
                  </a:lnTo>
                  <a:lnTo>
                    <a:pt x="31" y="102"/>
                  </a:lnTo>
                  <a:lnTo>
                    <a:pt x="31" y="100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29" y="95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6" y="100"/>
                  </a:lnTo>
                  <a:lnTo>
                    <a:pt x="24" y="100"/>
                  </a:lnTo>
                  <a:lnTo>
                    <a:pt x="24" y="102"/>
                  </a:lnTo>
                  <a:lnTo>
                    <a:pt x="22" y="102"/>
                  </a:lnTo>
                  <a:lnTo>
                    <a:pt x="19" y="102"/>
                  </a:lnTo>
                  <a:lnTo>
                    <a:pt x="17" y="102"/>
                  </a:lnTo>
                  <a:lnTo>
                    <a:pt x="17" y="100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2" y="97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8" y="93"/>
                  </a:lnTo>
                  <a:lnTo>
                    <a:pt x="5" y="93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3" y="88"/>
                  </a:lnTo>
                  <a:lnTo>
                    <a:pt x="0" y="88"/>
                  </a:lnTo>
                  <a:lnTo>
                    <a:pt x="3" y="88"/>
                  </a:lnTo>
                  <a:lnTo>
                    <a:pt x="3" y="86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3" y="81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5" y="76"/>
                  </a:lnTo>
                  <a:lnTo>
                    <a:pt x="3" y="76"/>
                  </a:lnTo>
                  <a:lnTo>
                    <a:pt x="3" y="74"/>
                  </a:lnTo>
                  <a:lnTo>
                    <a:pt x="5" y="74"/>
                  </a:lnTo>
                  <a:lnTo>
                    <a:pt x="3" y="74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5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10" y="67"/>
                  </a:lnTo>
                  <a:lnTo>
                    <a:pt x="10" y="69"/>
                  </a:lnTo>
                  <a:lnTo>
                    <a:pt x="10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5" y="74"/>
                  </a:lnTo>
                  <a:lnTo>
                    <a:pt x="17" y="74"/>
                  </a:lnTo>
                  <a:lnTo>
                    <a:pt x="17" y="71"/>
                  </a:lnTo>
                  <a:lnTo>
                    <a:pt x="17" y="74"/>
                  </a:lnTo>
                  <a:lnTo>
                    <a:pt x="19" y="74"/>
                  </a:lnTo>
                  <a:lnTo>
                    <a:pt x="19" y="76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2" y="78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22" y="78"/>
                  </a:lnTo>
                  <a:lnTo>
                    <a:pt x="22" y="81"/>
                  </a:lnTo>
                  <a:lnTo>
                    <a:pt x="22" y="83"/>
                  </a:lnTo>
                  <a:lnTo>
                    <a:pt x="24" y="83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9" y="78"/>
                  </a:lnTo>
                  <a:lnTo>
                    <a:pt x="31" y="78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1" y="74"/>
                  </a:lnTo>
                  <a:lnTo>
                    <a:pt x="31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4" y="71"/>
                  </a:lnTo>
                  <a:lnTo>
                    <a:pt x="34" y="69"/>
                  </a:lnTo>
                  <a:lnTo>
                    <a:pt x="34" y="71"/>
                  </a:lnTo>
                  <a:lnTo>
                    <a:pt x="34" y="69"/>
                  </a:lnTo>
                  <a:lnTo>
                    <a:pt x="36" y="69"/>
                  </a:lnTo>
                  <a:lnTo>
                    <a:pt x="38" y="69"/>
                  </a:lnTo>
                  <a:lnTo>
                    <a:pt x="38" y="71"/>
                  </a:lnTo>
                  <a:lnTo>
                    <a:pt x="41" y="69"/>
                  </a:lnTo>
                  <a:lnTo>
                    <a:pt x="41" y="71"/>
                  </a:lnTo>
                  <a:lnTo>
                    <a:pt x="43" y="71"/>
                  </a:lnTo>
                  <a:lnTo>
                    <a:pt x="45" y="69"/>
                  </a:lnTo>
                  <a:lnTo>
                    <a:pt x="45" y="71"/>
                  </a:lnTo>
                  <a:lnTo>
                    <a:pt x="43" y="74"/>
                  </a:lnTo>
                  <a:lnTo>
                    <a:pt x="45" y="74"/>
                  </a:lnTo>
                  <a:lnTo>
                    <a:pt x="48" y="74"/>
                  </a:lnTo>
                  <a:lnTo>
                    <a:pt x="48" y="76"/>
                  </a:lnTo>
                  <a:lnTo>
                    <a:pt x="50" y="76"/>
                  </a:lnTo>
                  <a:lnTo>
                    <a:pt x="53" y="76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62" y="74"/>
                  </a:lnTo>
                  <a:lnTo>
                    <a:pt x="62" y="71"/>
                  </a:lnTo>
                  <a:lnTo>
                    <a:pt x="64" y="71"/>
                  </a:lnTo>
                  <a:lnTo>
                    <a:pt x="67" y="71"/>
                  </a:lnTo>
                  <a:lnTo>
                    <a:pt x="67" y="69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9"/>
                  </a:lnTo>
                  <a:lnTo>
                    <a:pt x="72" y="69"/>
                  </a:lnTo>
                  <a:lnTo>
                    <a:pt x="72" y="67"/>
                  </a:lnTo>
                  <a:lnTo>
                    <a:pt x="74" y="67"/>
                  </a:lnTo>
                  <a:lnTo>
                    <a:pt x="76" y="69"/>
                  </a:lnTo>
                  <a:lnTo>
                    <a:pt x="76" y="67"/>
                  </a:lnTo>
                  <a:lnTo>
                    <a:pt x="79" y="67"/>
                  </a:lnTo>
                  <a:lnTo>
                    <a:pt x="81" y="67"/>
                  </a:lnTo>
                  <a:lnTo>
                    <a:pt x="83" y="67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8" y="64"/>
                  </a:lnTo>
                  <a:lnTo>
                    <a:pt x="88" y="62"/>
                  </a:lnTo>
                  <a:lnTo>
                    <a:pt x="91" y="59"/>
                  </a:lnTo>
                  <a:lnTo>
                    <a:pt x="91" y="62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3" y="64"/>
                  </a:lnTo>
                  <a:lnTo>
                    <a:pt x="95" y="62"/>
                  </a:lnTo>
                  <a:lnTo>
                    <a:pt x="95" y="64"/>
                  </a:lnTo>
                  <a:lnTo>
                    <a:pt x="98" y="64"/>
                  </a:lnTo>
                  <a:lnTo>
                    <a:pt x="98" y="67"/>
                  </a:lnTo>
                  <a:lnTo>
                    <a:pt x="100" y="67"/>
                  </a:lnTo>
                  <a:lnTo>
                    <a:pt x="100" y="64"/>
                  </a:lnTo>
                  <a:lnTo>
                    <a:pt x="102" y="64"/>
                  </a:lnTo>
                  <a:lnTo>
                    <a:pt x="105" y="64"/>
                  </a:lnTo>
                  <a:lnTo>
                    <a:pt x="107" y="64"/>
                  </a:lnTo>
                  <a:lnTo>
                    <a:pt x="107" y="67"/>
                  </a:lnTo>
                  <a:lnTo>
                    <a:pt x="110" y="67"/>
                  </a:lnTo>
                  <a:lnTo>
                    <a:pt x="107" y="67"/>
                  </a:lnTo>
                  <a:lnTo>
                    <a:pt x="107" y="69"/>
                  </a:lnTo>
                  <a:lnTo>
                    <a:pt x="110" y="69"/>
                  </a:lnTo>
                  <a:lnTo>
                    <a:pt x="110" y="71"/>
                  </a:lnTo>
                  <a:lnTo>
                    <a:pt x="112" y="71"/>
                  </a:lnTo>
                  <a:lnTo>
                    <a:pt x="112" y="74"/>
                  </a:lnTo>
                  <a:lnTo>
                    <a:pt x="114" y="74"/>
                  </a:lnTo>
                  <a:lnTo>
                    <a:pt x="117" y="74"/>
                  </a:lnTo>
                  <a:lnTo>
                    <a:pt x="117" y="71"/>
                  </a:lnTo>
                  <a:lnTo>
                    <a:pt x="117" y="69"/>
                  </a:lnTo>
                  <a:lnTo>
                    <a:pt x="117" y="67"/>
                  </a:lnTo>
                  <a:lnTo>
                    <a:pt x="117" y="64"/>
                  </a:lnTo>
                  <a:lnTo>
                    <a:pt x="117" y="62"/>
                  </a:lnTo>
                  <a:lnTo>
                    <a:pt x="114" y="62"/>
                  </a:lnTo>
                  <a:lnTo>
                    <a:pt x="112" y="62"/>
                  </a:lnTo>
                  <a:lnTo>
                    <a:pt x="112" y="59"/>
                  </a:lnTo>
                  <a:lnTo>
                    <a:pt x="112" y="57"/>
                  </a:lnTo>
                  <a:lnTo>
                    <a:pt x="114" y="57"/>
                  </a:lnTo>
                  <a:lnTo>
                    <a:pt x="114" y="55"/>
                  </a:lnTo>
                  <a:lnTo>
                    <a:pt x="114" y="52"/>
                  </a:lnTo>
                  <a:lnTo>
                    <a:pt x="112" y="52"/>
                  </a:lnTo>
                  <a:lnTo>
                    <a:pt x="112" y="50"/>
                  </a:lnTo>
                  <a:lnTo>
                    <a:pt x="110" y="50"/>
                  </a:lnTo>
                  <a:lnTo>
                    <a:pt x="110" y="48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0"/>
                  </a:lnTo>
                  <a:lnTo>
                    <a:pt x="110" y="40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4" y="38"/>
                  </a:lnTo>
                  <a:lnTo>
                    <a:pt x="114" y="36"/>
                  </a:lnTo>
                  <a:lnTo>
                    <a:pt x="117" y="36"/>
                  </a:lnTo>
                  <a:lnTo>
                    <a:pt x="119" y="36"/>
                  </a:lnTo>
                  <a:lnTo>
                    <a:pt x="119" y="33"/>
                  </a:lnTo>
                  <a:lnTo>
                    <a:pt x="121" y="33"/>
                  </a:lnTo>
                  <a:lnTo>
                    <a:pt x="124" y="33"/>
                  </a:lnTo>
                  <a:lnTo>
                    <a:pt x="126" y="33"/>
                  </a:lnTo>
                  <a:lnTo>
                    <a:pt x="126" y="31"/>
                  </a:lnTo>
                  <a:lnTo>
                    <a:pt x="129" y="31"/>
                  </a:lnTo>
                  <a:lnTo>
                    <a:pt x="129" y="29"/>
                  </a:lnTo>
                  <a:lnTo>
                    <a:pt x="129" y="26"/>
                  </a:lnTo>
                  <a:lnTo>
                    <a:pt x="129" y="24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1" y="19"/>
                  </a:lnTo>
                  <a:lnTo>
                    <a:pt x="133" y="21"/>
                  </a:lnTo>
                  <a:lnTo>
                    <a:pt x="136" y="21"/>
                  </a:lnTo>
                  <a:lnTo>
                    <a:pt x="138" y="24"/>
                  </a:lnTo>
                  <a:lnTo>
                    <a:pt x="138" y="21"/>
                  </a:lnTo>
                  <a:lnTo>
                    <a:pt x="140" y="21"/>
                  </a:lnTo>
                  <a:lnTo>
                    <a:pt x="138" y="21"/>
                  </a:lnTo>
                  <a:lnTo>
                    <a:pt x="140" y="21"/>
                  </a:lnTo>
                  <a:lnTo>
                    <a:pt x="140" y="19"/>
                  </a:lnTo>
                  <a:lnTo>
                    <a:pt x="143" y="19"/>
                  </a:lnTo>
                  <a:lnTo>
                    <a:pt x="143" y="17"/>
                  </a:lnTo>
                  <a:lnTo>
                    <a:pt x="140" y="17"/>
                  </a:lnTo>
                  <a:lnTo>
                    <a:pt x="143" y="17"/>
                  </a:lnTo>
                  <a:lnTo>
                    <a:pt x="140" y="14"/>
                  </a:lnTo>
                  <a:lnTo>
                    <a:pt x="143" y="14"/>
                  </a:lnTo>
                  <a:lnTo>
                    <a:pt x="140" y="14"/>
                  </a:lnTo>
                  <a:lnTo>
                    <a:pt x="140" y="12"/>
                  </a:lnTo>
                  <a:lnTo>
                    <a:pt x="143" y="12"/>
                  </a:lnTo>
                  <a:lnTo>
                    <a:pt x="145" y="12"/>
                  </a:lnTo>
                  <a:lnTo>
                    <a:pt x="145" y="14"/>
                  </a:lnTo>
                  <a:lnTo>
                    <a:pt x="148" y="14"/>
                  </a:lnTo>
                  <a:lnTo>
                    <a:pt x="150" y="17"/>
                  </a:lnTo>
                  <a:lnTo>
                    <a:pt x="148" y="17"/>
                  </a:lnTo>
                  <a:lnTo>
                    <a:pt x="150" y="19"/>
                  </a:lnTo>
                  <a:lnTo>
                    <a:pt x="152" y="19"/>
                  </a:lnTo>
                  <a:lnTo>
                    <a:pt x="155" y="19"/>
                  </a:lnTo>
                  <a:lnTo>
                    <a:pt x="155" y="21"/>
                  </a:lnTo>
                  <a:lnTo>
                    <a:pt x="157" y="21"/>
                  </a:lnTo>
                  <a:lnTo>
                    <a:pt x="159" y="21"/>
                  </a:lnTo>
                  <a:lnTo>
                    <a:pt x="159" y="19"/>
                  </a:lnTo>
                  <a:lnTo>
                    <a:pt x="162" y="19"/>
                  </a:lnTo>
                  <a:lnTo>
                    <a:pt x="162" y="17"/>
                  </a:lnTo>
                  <a:lnTo>
                    <a:pt x="164" y="17"/>
                  </a:lnTo>
                  <a:lnTo>
                    <a:pt x="164" y="19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71" y="19"/>
                  </a:lnTo>
                  <a:lnTo>
                    <a:pt x="171" y="17"/>
                  </a:lnTo>
                  <a:lnTo>
                    <a:pt x="171" y="14"/>
                  </a:lnTo>
                  <a:lnTo>
                    <a:pt x="174" y="14"/>
                  </a:lnTo>
                  <a:lnTo>
                    <a:pt x="174" y="12"/>
                  </a:lnTo>
                  <a:lnTo>
                    <a:pt x="174" y="10"/>
                  </a:lnTo>
                  <a:lnTo>
                    <a:pt x="176" y="10"/>
                  </a:lnTo>
                  <a:lnTo>
                    <a:pt x="176" y="12"/>
                  </a:lnTo>
                  <a:lnTo>
                    <a:pt x="176" y="10"/>
                  </a:lnTo>
                  <a:lnTo>
                    <a:pt x="178" y="12"/>
                  </a:lnTo>
                  <a:lnTo>
                    <a:pt x="181" y="12"/>
                  </a:lnTo>
                  <a:lnTo>
                    <a:pt x="181" y="10"/>
                  </a:lnTo>
                  <a:lnTo>
                    <a:pt x="178" y="10"/>
                  </a:lnTo>
                  <a:lnTo>
                    <a:pt x="181" y="7"/>
                  </a:lnTo>
                  <a:lnTo>
                    <a:pt x="181" y="5"/>
                  </a:lnTo>
                  <a:lnTo>
                    <a:pt x="181" y="2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4" name="Freeform 50278"/>
            <p:cNvSpPr>
              <a:spLocks/>
            </p:cNvSpPr>
            <p:nvPr/>
          </p:nvSpPr>
          <p:spPr bwMode="auto">
            <a:xfrm>
              <a:off x="2160584" y="4584721"/>
              <a:ext cx="200024" cy="153989"/>
            </a:xfrm>
            <a:custGeom>
              <a:avLst/>
              <a:gdLst>
                <a:gd name="T0" fmla="*/ 76 w 126"/>
                <a:gd name="T1" fmla="*/ 5 h 97"/>
                <a:gd name="T2" fmla="*/ 83 w 126"/>
                <a:gd name="T3" fmla="*/ 5 h 97"/>
                <a:gd name="T4" fmla="*/ 93 w 126"/>
                <a:gd name="T5" fmla="*/ 12 h 97"/>
                <a:gd name="T6" fmla="*/ 100 w 126"/>
                <a:gd name="T7" fmla="*/ 14 h 97"/>
                <a:gd name="T8" fmla="*/ 107 w 126"/>
                <a:gd name="T9" fmla="*/ 19 h 97"/>
                <a:gd name="T10" fmla="*/ 107 w 126"/>
                <a:gd name="T11" fmla="*/ 24 h 97"/>
                <a:gd name="T12" fmla="*/ 102 w 126"/>
                <a:gd name="T13" fmla="*/ 33 h 97"/>
                <a:gd name="T14" fmla="*/ 109 w 126"/>
                <a:gd name="T15" fmla="*/ 35 h 97"/>
                <a:gd name="T16" fmla="*/ 119 w 126"/>
                <a:gd name="T17" fmla="*/ 40 h 97"/>
                <a:gd name="T18" fmla="*/ 119 w 126"/>
                <a:gd name="T19" fmla="*/ 45 h 97"/>
                <a:gd name="T20" fmla="*/ 124 w 126"/>
                <a:gd name="T21" fmla="*/ 50 h 97"/>
                <a:gd name="T22" fmla="*/ 126 w 126"/>
                <a:gd name="T23" fmla="*/ 57 h 97"/>
                <a:gd name="T24" fmla="*/ 119 w 126"/>
                <a:gd name="T25" fmla="*/ 64 h 97"/>
                <a:gd name="T26" fmla="*/ 112 w 126"/>
                <a:gd name="T27" fmla="*/ 66 h 97"/>
                <a:gd name="T28" fmla="*/ 109 w 126"/>
                <a:gd name="T29" fmla="*/ 73 h 97"/>
                <a:gd name="T30" fmla="*/ 105 w 126"/>
                <a:gd name="T31" fmla="*/ 78 h 97"/>
                <a:gd name="T32" fmla="*/ 107 w 126"/>
                <a:gd name="T33" fmla="*/ 85 h 97"/>
                <a:gd name="T34" fmla="*/ 112 w 126"/>
                <a:gd name="T35" fmla="*/ 90 h 97"/>
                <a:gd name="T36" fmla="*/ 102 w 126"/>
                <a:gd name="T37" fmla="*/ 95 h 97"/>
                <a:gd name="T38" fmla="*/ 95 w 126"/>
                <a:gd name="T39" fmla="*/ 95 h 97"/>
                <a:gd name="T40" fmla="*/ 93 w 126"/>
                <a:gd name="T41" fmla="*/ 90 h 97"/>
                <a:gd name="T42" fmla="*/ 86 w 126"/>
                <a:gd name="T43" fmla="*/ 85 h 97"/>
                <a:gd name="T44" fmla="*/ 79 w 126"/>
                <a:gd name="T45" fmla="*/ 83 h 97"/>
                <a:gd name="T46" fmla="*/ 74 w 126"/>
                <a:gd name="T47" fmla="*/ 73 h 97"/>
                <a:gd name="T48" fmla="*/ 74 w 126"/>
                <a:gd name="T49" fmla="*/ 64 h 97"/>
                <a:gd name="T50" fmla="*/ 69 w 126"/>
                <a:gd name="T51" fmla="*/ 73 h 97"/>
                <a:gd name="T52" fmla="*/ 57 w 126"/>
                <a:gd name="T53" fmla="*/ 73 h 97"/>
                <a:gd name="T54" fmla="*/ 55 w 126"/>
                <a:gd name="T55" fmla="*/ 71 h 97"/>
                <a:gd name="T56" fmla="*/ 55 w 126"/>
                <a:gd name="T57" fmla="*/ 62 h 97"/>
                <a:gd name="T58" fmla="*/ 48 w 126"/>
                <a:gd name="T59" fmla="*/ 54 h 97"/>
                <a:gd name="T60" fmla="*/ 41 w 126"/>
                <a:gd name="T61" fmla="*/ 57 h 97"/>
                <a:gd name="T62" fmla="*/ 36 w 126"/>
                <a:gd name="T63" fmla="*/ 52 h 97"/>
                <a:gd name="T64" fmla="*/ 31 w 126"/>
                <a:gd name="T65" fmla="*/ 47 h 97"/>
                <a:gd name="T66" fmla="*/ 24 w 126"/>
                <a:gd name="T67" fmla="*/ 43 h 97"/>
                <a:gd name="T68" fmla="*/ 22 w 126"/>
                <a:gd name="T69" fmla="*/ 35 h 97"/>
                <a:gd name="T70" fmla="*/ 12 w 126"/>
                <a:gd name="T71" fmla="*/ 35 h 97"/>
                <a:gd name="T72" fmla="*/ 5 w 126"/>
                <a:gd name="T73" fmla="*/ 33 h 97"/>
                <a:gd name="T74" fmla="*/ 3 w 126"/>
                <a:gd name="T75" fmla="*/ 24 h 97"/>
                <a:gd name="T76" fmla="*/ 7 w 126"/>
                <a:gd name="T77" fmla="*/ 16 h 97"/>
                <a:gd name="T78" fmla="*/ 17 w 126"/>
                <a:gd name="T79" fmla="*/ 9 h 97"/>
                <a:gd name="T80" fmla="*/ 24 w 126"/>
                <a:gd name="T81" fmla="*/ 7 h 97"/>
                <a:gd name="T82" fmla="*/ 33 w 126"/>
                <a:gd name="T83" fmla="*/ 9 h 97"/>
                <a:gd name="T84" fmla="*/ 43 w 126"/>
                <a:gd name="T85" fmla="*/ 14 h 97"/>
                <a:gd name="T86" fmla="*/ 50 w 126"/>
                <a:gd name="T87" fmla="*/ 12 h 97"/>
                <a:gd name="T88" fmla="*/ 60 w 126"/>
                <a:gd name="T89" fmla="*/ 12 h 97"/>
                <a:gd name="T90" fmla="*/ 55 w 126"/>
                <a:gd name="T91" fmla="*/ 19 h 97"/>
                <a:gd name="T92" fmla="*/ 55 w 126"/>
                <a:gd name="T93" fmla="*/ 19 h 97"/>
                <a:gd name="T94" fmla="*/ 60 w 126"/>
                <a:gd name="T95" fmla="*/ 19 h 97"/>
                <a:gd name="T96" fmla="*/ 60 w 126"/>
                <a:gd name="T97" fmla="*/ 12 h 97"/>
                <a:gd name="T98" fmla="*/ 55 w 126"/>
                <a:gd name="T99" fmla="*/ 5 h 97"/>
                <a:gd name="T100" fmla="*/ 60 w 126"/>
                <a:gd name="T101" fmla="*/ 5 h 97"/>
                <a:gd name="T102" fmla="*/ 64 w 126"/>
                <a:gd name="T103" fmla="*/ 2 h 97"/>
                <a:gd name="T104" fmla="*/ 76 w 126"/>
                <a:gd name="T10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97">
                  <a:moveTo>
                    <a:pt x="74" y="2"/>
                  </a:moveTo>
                  <a:lnTo>
                    <a:pt x="76" y="2"/>
                  </a:lnTo>
                  <a:lnTo>
                    <a:pt x="76" y="5"/>
                  </a:lnTo>
                  <a:lnTo>
                    <a:pt x="74" y="2"/>
                  </a:lnTo>
                  <a:lnTo>
                    <a:pt x="74" y="5"/>
                  </a:lnTo>
                  <a:lnTo>
                    <a:pt x="76" y="5"/>
                  </a:lnTo>
                  <a:lnTo>
                    <a:pt x="79" y="5"/>
                  </a:lnTo>
                  <a:lnTo>
                    <a:pt x="81" y="2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5"/>
                  </a:lnTo>
                  <a:lnTo>
                    <a:pt x="86" y="7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88" y="12"/>
                  </a:lnTo>
                  <a:lnTo>
                    <a:pt x="90" y="12"/>
                  </a:lnTo>
                  <a:lnTo>
                    <a:pt x="93" y="12"/>
                  </a:lnTo>
                  <a:lnTo>
                    <a:pt x="93" y="9"/>
                  </a:lnTo>
                  <a:lnTo>
                    <a:pt x="95" y="12"/>
                  </a:lnTo>
                  <a:lnTo>
                    <a:pt x="95" y="9"/>
                  </a:lnTo>
                  <a:lnTo>
                    <a:pt x="98" y="9"/>
                  </a:lnTo>
                  <a:lnTo>
                    <a:pt x="100" y="12"/>
                  </a:lnTo>
                  <a:lnTo>
                    <a:pt x="100" y="14"/>
                  </a:lnTo>
                  <a:lnTo>
                    <a:pt x="102" y="14"/>
                  </a:lnTo>
                  <a:lnTo>
                    <a:pt x="105" y="14"/>
                  </a:lnTo>
                  <a:lnTo>
                    <a:pt x="107" y="14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07" y="19"/>
                  </a:lnTo>
                  <a:lnTo>
                    <a:pt x="109" y="19"/>
                  </a:lnTo>
                  <a:lnTo>
                    <a:pt x="107" y="19"/>
                  </a:lnTo>
                  <a:lnTo>
                    <a:pt x="107" y="21"/>
                  </a:lnTo>
                  <a:lnTo>
                    <a:pt x="105" y="21"/>
                  </a:lnTo>
                  <a:lnTo>
                    <a:pt x="105" y="24"/>
                  </a:lnTo>
                  <a:lnTo>
                    <a:pt x="107" y="24"/>
                  </a:lnTo>
                  <a:lnTo>
                    <a:pt x="105" y="24"/>
                  </a:lnTo>
                  <a:lnTo>
                    <a:pt x="105" y="26"/>
                  </a:lnTo>
                  <a:lnTo>
                    <a:pt x="105" y="28"/>
                  </a:lnTo>
                  <a:lnTo>
                    <a:pt x="102" y="28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2" y="35"/>
                  </a:lnTo>
                  <a:lnTo>
                    <a:pt x="105" y="35"/>
                  </a:lnTo>
                  <a:lnTo>
                    <a:pt x="107" y="35"/>
                  </a:lnTo>
                  <a:lnTo>
                    <a:pt x="109" y="35"/>
                  </a:lnTo>
                  <a:lnTo>
                    <a:pt x="112" y="35"/>
                  </a:lnTo>
                  <a:lnTo>
                    <a:pt x="114" y="35"/>
                  </a:lnTo>
                  <a:lnTo>
                    <a:pt x="114" y="38"/>
                  </a:lnTo>
                  <a:lnTo>
                    <a:pt x="117" y="38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19" y="43"/>
                  </a:lnTo>
                  <a:lnTo>
                    <a:pt x="121" y="43"/>
                  </a:lnTo>
                  <a:lnTo>
                    <a:pt x="124" y="43"/>
                  </a:lnTo>
                  <a:lnTo>
                    <a:pt x="121" y="43"/>
                  </a:lnTo>
                  <a:lnTo>
                    <a:pt x="121" y="45"/>
                  </a:lnTo>
                  <a:lnTo>
                    <a:pt x="119" y="45"/>
                  </a:lnTo>
                  <a:lnTo>
                    <a:pt x="119" y="47"/>
                  </a:lnTo>
                  <a:lnTo>
                    <a:pt x="121" y="47"/>
                  </a:lnTo>
                  <a:lnTo>
                    <a:pt x="121" y="50"/>
                  </a:lnTo>
                  <a:lnTo>
                    <a:pt x="121" y="47"/>
                  </a:lnTo>
                  <a:lnTo>
                    <a:pt x="124" y="47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4" y="54"/>
                  </a:lnTo>
                  <a:lnTo>
                    <a:pt x="126" y="54"/>
                  </a:lnTo>
                  <a:lnTo>
                    <a:pt x="126" y="57"/>
                  </a:lnTo>
                  <a:lnTo>
                    <a:pt x="124" y="57"/>
                  </a:lnTo>
                  <a:lnTo>
                    <a:pt x="124" y="59"/>
                  </a:lnTo>
                  <a:lnTo>
                    <a:pt x="121" y="59"/>
                  </a:lnTo>
                  <a:lnTo>
                    <a:pt x="121" y="62"/>
                  </a:lnTo>
                  <a:lnTo>
                    <a:pt x="119" y="62"/>
                  </a:lnTo>
                  <a:lnTo>
                    <a:pt x="119" y="64"/>
                  </a:lnTo>
                  <a:lnTo>
                    <a:pt x="119" y="66"/>
                  </a:lnTo>
                  <a:lnTo>
                    <a:pt x="117" y="66"/>
                  </a:lnTo>
                  <a:lnTo>
                    <a:pt x="117" y="64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2" y="66"/>
                  </a:lnTo>
                  <a:lnTo>
                    <a:pt x="109" y="66"/>
                  </a:lnTo>
                  <a:lnTo>
                    <a:pt x="109" y="69"/>
                  </a:lnTo>
                  <a:lnTo>
                    <a:pt x="109" y="71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7" y="76"/>
                  </a:lnTo>
                  <a:lnTo>
                    <a:pt x="105" y="76"/>
                  </a:lnTo>
                  <a:lnTo>
                    <a:pt x="105" y="78"/>
                  </a:lnTo>
                  <a:lnTo>
                    <a:pt x="107" y="78"/>
                  </a:lnTo>
                  <a:lnTo>
                    <a:pt x="105" y="78"/>
                  </a:lnTo>
                  <a:lnTo>
                    <a:pt x="105" y="81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7" y="85"/>
                  </a:lnTo>
                  <a:lnTo>
                    <a:pt x="109" y="85"/>
                  </a:lnTo>
                  <a:lnTo>
                    <a:pt x="107" y="85"/>
                  </a:lnTo>
                  <a:lnTo>
                    <a:pt x="109" y="85"/>
                  </a:lnTo>
                  <a:lnTo>
                    <a:pt x="109" y="88"/>
                  </a:lnTo>
                  <a:lnTo>
                    <a:pt x="109" y="90"/>
                  </a:lnTo>
                  <a:lnTo>
                    <a:pt x="112" y="90"/>
                  </a:lnTo>
                  <a:lnTo>
                    <a:pt x="109" y="90"/>
                  </a:lnTo>
                  <a:lnTo>
                    <a:pt x="112" y="90"/>
                  </a:lnTo>
                  <a:lnTo>
                    <a:pt x="109" y="90"/>
                  </a:lnTo>
                  <a:lnTo>
                    <a:pt x="109" y="92"/>
                  </a:lnTo>
                  <a:lnTo>
                    <a:pt x="109" y="95"/>
                  </a:lnTo>
                  <a:lnTo>
                    <a:pt x="107" y="95"/>
                  </a:lnTo>
                  <a:lnTo>
                    <a:pt x="105" y="95"/>
                  </a:lnTo>
                  <a:lnTo>
                    <a:pt x="102" y="95"/>
                  </a:lnTo>
                  <a:lnTo>
                    <a:pt x="102" y="97"/>
                  </a:lnTo>
                  <a:lnTo>
                    <a:pt x="100" y="97"/>
                  </a:lnTo>
                  <a:lnTo>
                    <a:pt x="100" y="95"/>
                  </a:lnTo>
                  <a:lnTo>
                    <a:pt x="98" y="97"/>
                  </a:lnTo>
                  <a:lnTo>
                    <a:pt x="95" y="97"/>
                  </a:lnTo>
                  <a:lnTo>
                    <a:pt x="95" y="95"/>
                  </a:lnTo>
                  <a:lnTo>
                    <a:pt x="95" y="92"/>
                  </a:lnTo>
                  <a:lnTo>
                    <a:pt x="93" y="90"/>
                  </a:lnTo>
                  <a:lnTo>
                    <a:pt x="90" y="90"/>
                  </a:lnTo>
                  <a:lnTo>
                    <a:pt x="90" y="92"/>
                  </a:lnTo>
                  <a:lnTo>
                    <a:pt x="90" y="90"/>
                  </a:lnTo>
                  <a:lnTo>
                    <a:pt x="93" y="90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6" y="88"/>
                  </a:lnTo>
                  <a:lnTo>
                    <a:pt x="86" y="85"/>
                  </a:lnTo>
                  <a:lnTo>
                    <a:pt x="86" y="88"/>
                  </a:lnTo>
                  <a:lnTo>
                    <a:pt x="86" y="85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1" y="83"/>
                  </a:lnTo>
                  <a:lnTo>
                    <a:pt x="79" y="83"/>
                  </a:lnTo>
                  <a:lnTo>
                    <a:pt x="76" y="83"/>
                  </a:lnTo>
                  <a:lnTo>
                    <a:pt x="76" y="81"/>
                  </a:lnTo>
                  <a:lnTo>
                    <a:pt x="76" y="78"/>
                  </a:lnTo>
                  <a:lnTo>
                    <a:pt x="76" y="76"/>
                  </a:lnTo>
                  <a:lnTo>
                    <a:pt x="74" y="76"/>
                  </a:lnTo>
                  <a:lnTo>
                    <a:pt x="74" y="73"/>
                  </a:lnTo>
                  <a:lnTo>
                    <a:pt x="76" y="71"/>
                  </a:lnTo>
                  <a:lnTo>
                    <a:pt x="74" y="69"/>
                  </a:lnTo>
                  <a:lnTo>
                    <a:pt x="76" y="69"/>
                  </a:lnTo>
                  <a:lnTo>
                    <a:pt x="76" y="66"/>
                  </a:lnTo>
                  <a:lnTo>
                    <a:pt x="76" y="64"/>
                  </a:lnTo>
                  <a:lnTo>
                    <a:pt x="74" y="64"/>
                  </a:lnTo>
                  <a:lnTo>
                    <a:pt x="74" y="66"/>
                  </a:lnTo>
                  <a:lnTo>
                    <a:pt x="71" y="66"/>
                  </a:lnTo>
                  <a:lnTo>
                    <a:pt x="71" y="69"/>
                  </a:lnTo>
                  <a:lnTo>
                    <a:pt x="71" y="71"/>
                  </a:lnTo>
                  <a:lnTo>
                    <a:pt x="71" y="73"/>
                  </a:lnTo>
                  <a:lnTo>
                    <a:pt x="69" y="73"/>
                  </a:lnTo>
                  <a:lnTo>
                    <a:pt x="67" y="73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3"/>
                  </a:lnTo>
                  <a:lnTo>
                    <a:pt x="57" y="73"/>
                  </a:lnTo>
                  <a:lnTo>
                    <a:pt x="57" y="76"/>
                  </a:lnTo>
                  <a:lnTo>
                    <a:pt x="55" y="76"/>
                  </a:lnTo>
                  <a:lnTo>
                    <a:pt x="55" y="73"/>
                  </a:lnTo>
                  <a:lnTo>
                    <a:pt x="52" y="73"/>
                  </a:lnTo>
                  <a:lnTo>
                    <a:pt x="52" y="71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6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55" y="62"/>
                  </a:lnTo>
                  <a:lnTo>
                    <a:pt x="55" y="59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48" y="57"/>
                  </a:lnTo>
                  <a:lnTo>
                    <a:pt x="48" y="54"/>
                  </a:lnTo>
                  <a:lnTo>
                    <a:pt x="48" y="57"/>
                  </a:lnTo>
                  <a:lnTo>
                    <a:pt x="45" y="57"/>
                  </a:lnTo>
                  <a:lnTo>
                    <a:pt x="43" y="57"/>
                  </a:lnTo>
                  <a:lnTo>
                    <a:pt x="43" y="54"/>
                  </a:lnTo>
                  <a:lnTo>
                    <a:pt x="43" y="57"/>
                  </a:lnTo>
                  <a:lnTo>
                    <a:pt x="41" y="57"/>
                  </a:lnTo>
                  <a:lnTo>
                    <a:pt x="41" y="54"/>
                  </a:lnTo>
                  <a:lnTo>
                    <a:pt x="41" y="57"/>
                  </a:lnTo>
                  <a:lnTo>
                    <a:pt x="38" y="57"/>
                  </a:lnTo>
                  <a:lnTo>
                    <a:pt x="36" y="57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3" y="50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9" y="50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4" y="43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7" y="38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9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7" y="9"/>
                  </a:lnTo>
                  <a:lnTo>
                    <a:pt x="57" y="12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7" y="16"/>
                  </a:lnTo>
                  <a:lnTo>
                    <a:pt x="57" y="19"/>
                  </a:lnTo>
                  <a:lnTo>
                    <a:pt x="55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5" y="21"/>
                  </a:lnTo>
                  <a:lnTo>
                    <a:pt x="55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7" y="19"/>
                  </a:lnTo>
                  <a:lnTo>
                    <a:pt x="60" y="19"/>
                  </a:lnTo>
                  <a:lnTo>
                    <a:pt x="57" y="19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57" y="19"/>
                  </a:lnTo>
                  <a:lnTo>
                    <a:pt x="60" y="19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57" y="12"/>
                  </a:lnTo>
                  <a:lnTo>
                    <a:pt x="60" y="9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60" y="5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64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74" y="2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6" name="Freeform 50280"/>
            <p:cNvSpPr>
              <a:spLocks/>
            </p:cNvSpPr>
            <p:nvPr/>
          </p:nvSpPr>
          <p:spPr bwMode="auto">
            <a:xfrm>
              <a:off x="3197221" y="5135585"/>
              <a:ext cx="327024" cy="217488"/>
            </a:xfrm>
            <a:custGeom>
              <a:avLst/>
              <a:gdLst>
                <a:gd name="T0" fmla="*/ 23 w 206"/>
                <a:gd name="T1" fmla="*/ 7 h 137"/>
                <a:gd name="T2" fmla="*/ 19 w 206"/>
                <a:gd name="T3" fmla="*/ 19 h 137"/>
                <a:gd name="T4" fmla="*/ 35 w 206"/>
                <a:gd name="T5" fmla="*/ 16 h 137"/>
                <a:gd name="T6" fmla="*/ 47 w 206"/>
                <a:gd name="T7" fmla="*/ 21 h 137"/>
                <a:gd name="T8" fmla="*/ 61 w 206"/>
                <a:gd name="T9" fmla="*/ 23 h 137"/>
                <a:gd name="T10" fmla="*/ 76 w 206"/>
                <a:gd name="T11" fmla="*/ 23 h 137"/>
                <a:gd name="T12" fmla="*/ 90 w 206"/>
                <a:gd name="T13" fmla="*/ 26 h 137"/>
                <a:gd name="T14" fmla="*/ 104 w 206"/>
                <a:gd name="T15" fmla="*/ 26 h 137"/>
                <a:gd name="T16" fmla="*/ 118 w 206"/>
                <a:gd name="T17" fmla="*/ 19 h 137"/>
                <a:gd name="T18" fmla="*/ 128 w 206"/>
                <a:gd name="T19" fmla="*/ 9 h 137"/>
                <a:gd name="T20" fmla="*/ 147 w 206"/>
                <a:gd name="T21" fmla="*/ 7 h 137"/>
                <a:gd name="T22" fmla="*/ 163 w 206"/>
                <a:gd name="T23" fmla="*/ 4 h 137"/>
                <a:gd name="T24" fmla="*/ 178 w 206"/>
                <a:gd name="T25" fmla="*/ 12 h 137"/>
                <a:gd name="T26" fmla="*/ 197 w 206"/>
                <a:gd name="T27" fmla="*/ 21 h 137"/>
                <a:gd name="T28" fmla="*/ 206 w 206"/>
                <a:gd name="T29" fmla="*/ 33 h 137"/>
                <a:gd name="T30" fmla="*/ 197 w 206"/>
                <a:gd name="T31" fmla="*/ 38 h 137"/>
                <a:gd name="T32" fmla="*/ 187 w 206"/>
                <a:gd name="T33" fmla="*/ 47 h 137"/>
                <a:gd name="T34" fmla="*/ 182 w 206"/>
                <a:gd name="T35" fmla="*/ 47 h 137"/>
                <a:gd name="T36" fmla="*/ 182 w 206"/>
                <a:gd name="T37" fmla="*/ 59 h 137"/>
                <a:gd name="T38" fmla="*/ 178 w 206"/>
                <a:gd name="T39" fmla="*/ 73 h 137"/>
                <a:gd name="T40" fmla="*/ 173 w 206"/>
                <a:gd name="T41" fmla="*/ 76 h 137"/>
                <a:gd name="T42" fmla="*/ 168 w 206"/>
                <a:gd name="T43" fmla="*/ 80 h 137"/>
                <a:gd name="T44" fmla="*/ 175 w 206"/>
                <a:gd name="T45" fmla="*/ 80 h 137"/>
                <a:gd name="T46" fmla="*/ 178 w 206"/>
                <a:gd name="T47" fmla="*/ 83 h 137"/>
                <a:gd name="T48" fmla="*/ 178 w 206"/>
                <a:gd name="T49" fmla="*/ 92 h 137"/>
                <a:gd name="T50" fmla="*/ 185 w 206"/>
                <a:gd name="T51" fmla="*/ 97 h 137"/>
                <a:gd name="T52" fmla="*/ 185 w 206"/>
                <a:gd name="T53" fmla="*/ 102 h 137"/>
                <a:gd name="T54" fmla="*/ 178 w 206"/>
                <a:gd name="T55" fmla="*/ 104 h 137"/>
                <a:gd name="T56" fmla="*/ 168 w 206"/>
                <a:gd name="T57" fmla="*/ 104 h 137"/>
                <a:gd name="T58" fmla="*/ 159 w 206"/>
                <a:gd name="T59" fmla="*/ 99 h 137"/>
                <a:gd name="T60" fmla="*/ 154 w 206"/>
                <a:gd name="T61" fmla="*/ 102 h 137"/>
                <a:gd name="T62" fmla="*/ 142 w 206"/>
                <a:gd name="T63" fmla="*/ 104 h 137"/>
                <a:gd name="T64" fmla="*/ 130 w 206"/>
                <a:gd name="T65" fmla="*/ 114 h 137"/>
                <a:gd name="T66" fmla="*/ 123 w 206"/>
                <a:gd name="T67" fmla="*/ 118 h 137"/>
                <a:gd name="T68" fmla="*/ 125 w 206"/>
                <a:gd name="T69" fmla="*/ 133 h 137"/>
                <a:gd name="T70" fmla="*/ 116 w 206"/>
                <a:gd name="T71" fmla="*/ 133 h 137"/>
                <a:gd name="T72" fmla="*/ 107 w 206"/>
                <a:gd name="T73" fmla="*/ 133 h 137"/>
                <a:gd name="T74" fmla="*/ 95 w 206"/>
                <a:gd name="T75" fmla="*/ 135 h 137"/>
                <a:gd name="T76" fmla="*/ 80 w 206"/>
                <a:gd name="T77" fmla="*/ 130 h 137"/>
                <a:gd name="T78" fmla="*/ 73 w 206"/>
                <a:gd name="T79" fmla="*/ 123 h 137"/>
                <a:gd name="T80" fmla="*/ 59 w 206"/>
                <a:gd name="T81" fmla="*/ 126 h 137"/>
                <a:gd name="T82" fmla="*/ 52 w 206"/>
                <a:gd name="T83" fmla="*/ 128 h 137"/>
                <a:gd name="T84" fmla="*/ 40 w 206"/>
                <a:gd name="T85" fmla="*/ 130 h 137"/>
                <a:gd name="T86" fmla="*/ 23 w 206"/>
                <a:gd name="T87" fmla="*/ 133 h 137"/>
                <a:gd name="T88" fmla="*/ 21 w 206"/>
                <a:gd name="T89" fmla="*/ 121 h 137"/>
                <a:gd name="T90" fmla="*/ 21 w 206"/>
                <a:gd name="T91" fmla="*/ 111 h 137"/>
                <a:gd name="T92" fmla="*/ 12 w 206"/>
                <a:gd name="T93" fmla="*/ 99 h 137"/>
                <a:gd name="T94" fmla="*/ 2 w 206"/>
                <a:gd name="T95" fmla="*/ 88 h 137"/>
                <a:gd name="T96" fmla="*/ 4 w 206"/>
                <a:gd name="T97" fmla="*/ 78 h 137"/>
                <a:gd name="T98" fmla="*/ 2 w 206"/>
                <a:gd name="T99" fmla="*/ 64 h 137"/>
                <a:gd name="T100" fmla="*/ 14 w 206"/>
                <a:gd name="T101" fmla="*/ 61 h 137"/>
                <a:gd name="T102" fmla="*/ 21 w 206"/>
                <a:gd name="T103" fmla="*/ 50 h 137"/>
                <a:gd name="T104" fmla="*/ 14 w 206"/>
                <a:gd name="T105" fmla="*/ 38 h 137"/>
                <a:gd name="T106" fmla="*/ 4 w 206"/>
                <a:gd name="T107" fmla="*/ 33 h 137"/>
                <a:gd name="T108" fmla="*/ 0 w 206"/>
                <a:gd name="T109" fmla="*/ 16 h 137"/>
                <a:gd name="T110" fmla="*/ 9 w 206"/>
                <a:gd name="T111" fmla="*/ 7 h 137"/>
                <a:gd name="T112" fmla="*/ 12 w 206"/>
                <a:gd name="T1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137">
                  <a:moveTo>
                    <a:pt x="12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31" y="19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2" y="21"/>
                  </a:lnTo>
                  <a:lnTo>
                    <a:pt x="42" y="19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4" y="21"/>
                  </a:lnTo>
                  <a:lnTo>
                    <a:pt x="57" y="23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61" y="26"/>
                  </a:lnTo>
                  <a:lnTo>
                    <a:pt x="61" y="23"/>
                  </a:lnTo>
                  <a:lnTo>
                    <a:pt x="64" y="23"/>
                  </a:lnTo>
                  <a:lnTo>
                    <a:pt x="66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80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2" y="23"/>
                  </a:lnTo>
                  <a:lnTo>
                    <a:pt x="95" y="23"/>
                  </a:lnTo>
                  <a:lnTo>
                    <a:pt x="95" y="26"/>
                  </a:lnTo>
                  <a:lnTo>
                    <a:pt x="97" y="26"/>
                  </a:lnTo>
                  <a:lnTo>
                    <a:pt x="99" y="28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7" y="26"/>
                  </a:lnTo>
                  <a:lnTo>
                    <a:pt x="109" y="26"/>
                  </a:lnTo>
                  <a:lnTo>
                    <a:pt x="111" y="23"/>
                  </a:lnTo>
                  <a:lnTo>
                    <a:pt x="114" y="23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6" y="19"/>
                  </a:lnTo>
                  <a:lnTo>
                    <a:pt x="118" y="19"/>
                  </a:lnTo>
                  <a:lnTo>
                    <a:pt x="118" y="16"/>
                  </a:lnTo>
                  <a:lnTo>
                    <a:pt x="121" y="16"/>
                  </a:lnTo>
                  <a:lnTo>
                    <a:pt x="121" y="14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5" y="12"/>
                  </a:lnTo>
                  <a:lnTo>
                    <a:pt x="128" y="12"/>
                  </a:lnTo>
                  <a:lnTo>
                    <a:pt x="128" y="9"/>
                  </a:lnTo>
                  <a:lnTo>
                    <a:pt x="130" y="9"/>
                  </a:lnTo>
                  <a:lnTo>
                    <a:pt x="133" y="9"/>
                  </a:lnTo>
                  <a:lnTo>
                    <a:pt x="135" y="9"/>
                  </a:lnTo>
                  <a:lnTo>
                    <a:pt x="137" y="7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4" y="7"/>
                  </a:lnTo>
                  <a:lnTo>
                    <a:pt x="147" y="7"/>
                  </a:lnTo>
                  <a:lnTo>
                    <a:pt x="147" y="4"/>
                  </a:lnTo>
                  <a:lnTo>
                    <a:pt x="149" y="4"/>
                  </a:lnTo>
                  <a:lnTo>
                    <a:pt x="152" y="4"/>
                  </a:lnTo>
                  <a:lnTo>
                    <a:pt x="154" y="4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3" y="4"/>
                  </a:lnTo>
                  <a:lnTo>
                    <a:pt x="163" y="7"/>
                  </a:lnTo>
                  <a:lnTo>
                    <a:pt x="166" y="7"/>
                  </a:lnTo>
                  <a:lnTo>
                    <a:pt x="166" y="9"/>
                  </a:lnTo>
                  <a:lnTo>
                    <a:pt x="168" y="9"/>
                  </a:lnTo>
                  <a:lnTo>
                    <a:pt x="173" y="9"/>
                  </a:lnTo>
                  <a:lnTo>
                    <a:pt x="175" y="9"/>
                  </a:lnTo>
                  <a:lnTo>
                    <a:pt x="175" y="12"/>
                  </a:lnTo>
                  <a:lnTo>
                    <a:pt x="178" y="12"/>
                  </a:lnTo>
                  <a:lnTo>
                    <a:pt x="180" y="12"/>
                  </a:lnTo>
                  <a:lnTo>
                    <a:pt x="182" y="9"/>
                  </a:lnTo>
                  <a:lnTo>
                    <a:pt x="185" y="12"/>
                  </a:lnTo>
                  <a:lnTo>
                    <a:pt x="185" y="14"/>
                  </a:lnTo>
                  <a:lnTo>
                    <a:pt x="187" y="19"/>
                  </a:lnTo>
                  <a:lnTo>
                    <a:pt x="190" y="19"/>
                  </a:lnTo>
                  <a:lnTo>
                    <a:pt x="194" y="21"/>
                  </a:lnTo>
                  <a:lnTo>
                    <a:pt x="197" y="21"/>
                  </a:lnTo>
                  <a:lnTo>
                    <a:pt x="201" y="23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4" y="26"/>
                  </a:lnTo>
                  <a:lnTo>
                    <a:pt x="206" y="26"/>
                  </a:lnTo>
                  <a:lnTo>
                    <a:pt x="206" y="28"/>
                  </a:lnTo>
                  <a:lnTo>
                    <a:pt x="206" y="31"/>
                  </a:lnTo>
                  <a:lnTo>
                    <a:pt x="206" y="33"/>
                  </a:lnTo>
                  <a:lnTo>
                    <a:pt x="206" y="35"/>
                  </a:lnTo>
                  <a:lnTo>
                    <a:pt x="204" y="35"/>
                  </a:lnTo>
                  <a:lnTo>
                    <a:pt x="204" y="38"/>
                  </a:lnTo>
                  <a:lnTo>
                    <a:pt x="201" y="38"/>
                  </a:lnTo>
                  <a:lnTo>
                    <a:pt x="201" y="40"/>
                  </a:lnTo>
                  <a:lnTo>
                    <a:pt x="201" y="38"/>
                  </a:lnTo>
                  <a:lnTo>
                    <a:pt x="199" y="38"/>
                  </a:lnTo>
                  <a:lnTo>
                    <a:pt x="197" y="38"/>
                  </a:lnTo>
                  <a:lnTo>
                    <a:pt x="194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90" y="40"/>
                  </a:lnTo>
                  <a:lnTo>
                    <a:pt x="190" y="42"/>
                  </a:lnTo>
                  <a:lnTo>
                    <a:pt x="187" y="42"/>
                  </a:lnTo>
                  <a:lnTo>
                    <a:pt x="187" y="45"/>
                  </a:lnTo>
                  <a:lnTo>
                    <a:pt x="187" y="47"/>
                  </a:lnTo>
                  <a:lnTo>
                    <a:pt x="185" y="47"/>
                  </a:lnTo>
                  <a:lnTo>
                    <a:pt x="182" y="47"/>
                  </a:lnTo>
                  <a:lnTo>
                    <a:pt x="180" y="47"/>
                  </a:lnTo>
                  <a:lnTo>
                    <a:pt x="178" y="47"/>
                  </a:lnTo>
                  <a:lnTo>
                    <a:pt x="175" y="47"/>
                  </a:lnTo>
                  <a:lnTo>
                    <a:pt x="178" y="47"/>
                  </a:lnTo>
                  <a:lnTo>
                    <a:pt x="180" y="47"/>
                  </a:lnTo>
                  <a:lnTo>
                    <a:pt x="182" y="47"/>
                  </a:lnTo>
                  <a:lnTo>
                    <a:pt x="182" y="50"/>
                  </a:lnTo>
                  <a:lnTo>
                    <a:pt x="185" y="47"/>
                  </a:lnTo>
                  <a:lnTo>
                    <a:pt x="185" y="50"/>
                  </a:lnTo>
                  <a:lnTo>
                    <a:pt x="185" y="52"/>
                  </a:lnTo>
                  <a:lnTo>
                    <a:pt x="182" y="52"/>
                  </a:lnTo>
                  <a:lnTo>
                    <a:pt x="182" y="54"/>
                  </a:lnTo>
                  <a:lnTo>
                    <a:pt x="182" y="57"/>
                  </a:lnTo>
                  <a:lnTo>
                    <a:pt x="182" y="59"/>
                  </a:lnTo>
                  <a:lnTo>
                    <a:pt x="182" y="61"/>
                  </a:lnTo>
                  <a:lnTo>
                    <a:pt x="182" y="64"/>
                  </a:lnTo>
                  <a:lnTo>
                    <a:pt x="182" y="66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0" y="71"/>
                  </a:lnTo>
                  <a:lnTo>
                    <a:pt x="178" y="71"/>
                  </a:lnTo>
                  <a:lnTo>
                    <a:pt x="178" y="73"/>
                  </a:lnTo>
                  <a:lnTo>
                    <a:pt x="178" y="71"/>
                  </a:lnTo>
                  <a:lnTo>
                    <a:pt x="178" y="73"/>
                  </a:lnTo>
                  <a:lnTo>
                    <a:pt x="175" y="73"/>
                  </a:lnTo>
                  <a:lnTo>
                    <a:pt x="173" y="76"/>
                  </a:lnTo>
                  <a:lnTo>
                    <a:pt x="175" y="76"/>
                  </a:lnTo>
                  <a:lnTo>
                    <a:pt x="175" y="78"/>
                  </a:lnTo>
                  <a:lnTo>
                    <a:pt x="175" y="76"/>
                  </a:lnTo>
                  <a:lnTo>
                    <a:pt x="173" y="76"/>
                  </a:lnTo>
                  <a:lnTo>
                    <a:pt x="173" y="78"/>
                  </a:lnTo>
                  <a:lnTo>
                    <a:pt x="171" y="78"/>
                  </a:lnTo>
                  <a:lnTo>
                    <a:pt x="171" y="76"/>
                  </a:lnTo>
                  <a:lnTo>
                    <a:pt x="171" y="78"/>
                  </a:lnTo>
                  <a:lnTo>
                    <a:pt x="168" y="78"/>
                  </a:lnTo>
                  <a:lnTo>
                    <a:pt x="168" y="80"/>
                  </a:lnTo>
                  <a:lnTo>
                    <a:pt x="168" y="83"/>
                  </a:lnTo>
                  <a:lnTo>
                    <a:pt x="168" y="80"/>
                  </a:lnTo>
                  <a:lnTo>
                    <a:pt x="171" y="83"/>
                  </a:lnTo>
                  <a:lnTo>
                    <a:pt x="171" y="80"/>
                  </a:lnTo>
                  <a:lnTo>
                    <a:pt x="171" y="83"/>
                  </a:lnTo>
                  <a:lnTo>
                    <a:pt x="173" y="83"/>
                  </a:lnTo>
                  <a:lnTo>
                    <a:pt x="173" y="80"/>
                  </a:lnTo>
                  <a:lnTo>
                    <a:pt x="173" y="83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5" y="83"/>
                  </a:lnTo>
                  <a:lnTo>
                    <a:pt x="178" y="83"/>
                  </a:lnTo>
                  <a:lnTo>
                    <a:pt x="175" y="83"/>
                  </a:lnTo>
                  <a:lnTo>
                    <a:pt x="178" y="83"/>
                  </a:lnTo>
                  <a:lnTo>
                    <a:pt x="178" y="85"/>
                  </a:lnTo>
                  <a:lnTo>
                    <a:pt x="178" y="83"/>
                  </a:lnTo>
                  <a:lnTo>
                    <a:pt x="178" y="85"/>
                  </a:lnTo>
                  <a:lnTo>
                    <a:pt x="178" y="83"/>
                  </a:lnTo>
                  <a:lnTo>
                    <a:pt x="178" y="85"/>
                  </a:lnTo>
                  <a:lnTo>
                    <a:pt x="178" y="88"/>
                  </a:lnTo>
                  <a:lnTo>
                    <a:pt x="180" y="88"/>
                  </a:lnTo>
                  <a:lnTo>
                    <a:pt x="178" y="88"/>
                  </a:lnTo>
                  <a:lnTo>
                    <a:pt x="180" y="88"/>
                  </a:lnTo>
                  <a:lnTo>
                    <a:pt x="178" y="88"/>
                  </a:lnTo>
                  <a:lnTo>
                    <a:pt x="178" y="90"/>
                  </a:lnTo>
                  <a:lnTo>
                    <a:pt x="178" y="92"/>
                  </a:lnTo>
                  <a:lnTo>
                    <a:pt x="178" y="90"/>
                  </a:lnTo>
                  <a:lnTo>
                    <a:pt x="180" y="92"/>
                  </a:lnTo>
                  <a:lnTo>
                    <a:pt x="180" y="95"/>
                  </a:lnTo>
                  <a:lnTo>
                    <a:pt x="182" y="95"/>
                  </a:lnTo>
                  <a:lnTo>
                    <a:pt x="180" y="95"/>
                  </a:lnTo>
                  <a:lnTo>
                    <a:pt x="182" y="95"/>
                  </a:lnTo>
                  <a:lnTo>
                    <a:pt x="182" y="97"/>
                  </a:lnTo>
                  <a:lnTo>
                    <a:pt x="185" y="97"/>
                  </a:lnTo>
                  <a:lnTo>
                    <a:pt x="185" y="99"/>
                  </a:lnTo>
                  <a:lnTo>
                    <a:pt x="187" y="99"/>
                  </a:lnTo>
                  <a:lnTo>
                    <a:pt x="185" y="99"/>
                  </a:lnTo>
                  <a:lnTo>
                    <a:pt x="187" y="99"/>
                  </a:lnTo>
                  <a:lnTo>
                    <a:pt x="187" y="102"/>
                  </a:lnTo>
                  <a:lnTo>
                    <a:pt x="187" y="104"/>
                  </a:lnTo>
                  <a:lnTo>
                    <a:pt x="185" y="104"/>
                  </a:lnTo>
                  <a:lnTo>
                    <a:pt x="185" y="102"/>
                  </a:lnTo>
                  <a:lnTo>
                    <a:pt x="185" y="104"/>
                  </a:lnTo>
                  <a:lnTo>
                    <a:pt x="182" y="104"/>
                  </a:lnTo>
                  <a:lnTo>
                    <a:pt x="182" y="102"/>
                  </a:lnTo>
                  <a:lnTo>
                    <a:pt x="180" y="102"/>
                  </a:lnTo>
                  <a:lnTo>
                    <a:pt x="180" y="104"/>
                  </a:lnTo>
                  <a:lnTo>
                    <a:pt x="178" y="104"/>
                  </a:lnTo>
                  <a:lnTo>
                    <a:pt x="175" y="104"/>
                  </a:lnTo>
                  <a:lnTo>
                    <a:pt x="178" y="104"/>
                  </a:lnTo>
                  <a:lnTo>
                    <a:pt x="175" y="104"/>
                  </a:lnTo>
                  <a:lnTo>
                    <a:pt x="173" y="104"/>
                  </a:lnTo>
                  <a:lnTo>
                    <a:pt x="173" y="107"/>
                  </a:lnTo>
                  <a:lnTo>
                    <a:pt x="173" y="104"/>
                  </a:lnTo>
                  <a:lnTo>
                    <a:pt x="173" y="107"/>
                  </a:lnTo>
                  <a:lnTo>
                    <a:pt x="171" y="107"/>
                  </a:lnTo>
                  <a:lnTo>
                    <a:pt x="171" y="104"/>
                  </a:lnTo>
                  <a:lnTo>
                    <a:pt x="168" y="104"/>
                  </a:lnTo>
                  <a:lnTo>
                    <a:pt x="168" y="102"/>
                  </a:lnTo>
                  <a:lnTo>
                    <a:pt x="166" y="102"/>
                  </a:lnTo>
                  <a:lnTo>
                    <a:pt x="166" y="99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7"/>
                  </a:lnTo>
                  <a:lnTo>
                    <a:pt x="161" y="99"/>
                  </a:lnTo>
                  <a:lnTo>
                    <a:pt x="159" y="99"/>
                  </a:lnTo>
                  <a:lnTo>
                    <a:pt x="161" y="99"/>
                  </a:lnTo>
                  <a:lnTo>
                    <a:pt x="159" y="99"/>
                  </a:lnTo>
                  <a:lnTo>
                    <a:pt x="156" y="99"/>
                  </a:lnTo>
                  <a:lnTo>
                    <a:pt x="156" y="97"/>
                  </a:lnTo>
                  <a:lnTo>
                    <a:pt x="156" y="99"/>
                  </a:lnTo>
                  <a:lnTo>
                    <a:pt x="154" y="99"/>
                  </a:lnTo>
                  <a:lnTo>
                    <a:pt x="152" y="99"/>
                  </a:lnTo>
                  <a:lnTo>
                    <a:pt x="154" y="102"/>
                  </a:lnTo>
                  <a:lnTo>
                    <a:pt x="152" y="102"/>
                  </a:lnTo>
                  <a:lnTo>
                    <a:pt x="149" y="102"/>
                  </a:lnTo>
                  <a:lnTo>
                    <a:pt x="149" y="104"/>
                  </a:lnTo>
                  <a:lnTo>
                    <a:pt x="147" y="104"/>
                  </a:lnTo>
                  <a:lnTo>
                    <a:pt x="147" y="102"/>
                  </a:lnTo>
                  <a:lnTo>
                    <a:pt x="147" y="104"/>
                  </a:lnTo>
                  <a:lnTo>
                    <a:pt x="144" y="104"/>
                  </a:lnTo>
                  <a:lnTo>
                    <a:pt x="142" y="104"/>
                  </a:lnTo>
                  <a:lnTo>
                    <a:pt x="140" y="104"/>
                  </a:lnTo>
                  <a:lnTo>
                    <a:pt x="140" y="107"/>
                  </a:lnTo>
                  <a:lnTo>
                    <a:pt x="140" y="109"/>
                  </a:lnTo>
                  <a:lnTo>
                    <a:pt x="137" y="109"/>
                  </a:lnTo>
                  <a:lnTo>
                    <a:pt x="137" y="111"/>
                  </a:lnTo>
                  <a:lnTo>
                    <a:pt x="133" y="111"/>
                  </a:lnTo>
                  <a:lnTo>
                    <a:pt x="133" y="114"/>
                  </a:lnTo>
                  <a:lnTo>
                    <a:pt x="130" y="114"/>
                  </a:lnTo>
                  <a:lnTo>
                    <a:pt x="133" y="116"/>
                  </a:lnTo>
                  <a:lnTo>
                    <a:pt x="130" y="116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25" y="114"/>
                  </a:lnTo>
                  <a:lnTo>
                    <a:pt x="123" y="114"/>
                  </a:lnTo>
                  <a:lnTo>
                    <a:pt x="123" y="116"/>
                  </a:lnTo>
                  <a:lnTo>
                    <a:pt x="123" y="118"/>
                  </a:lnTo>
                  <a:lnTo>
                    <a:pt x="125" y="118"/>
                  </a:lnTo>
                  <a:lnTo>
                    <a:pt x="125" y="121"/>
                  </a:lnTo>
                  <a:lnTo>
                    <a:pt x="125" y="123"/>
                  </a:lnTo>
                  <a:lnTo>
                    <a:pt x="125" y="126"/>
                  </a:lnTo>
                  <a:lnTo>
                    <a:pt x="128" y="128"/>
                  </a:lnTo>
                  <a:lnTo>
                    <a:pt x="125" y="128"/>
                  </a:lnTo>
                  <a:lnTo>
                    <a:pt x="125" y="130"/>
                  </a:lnTo>
                  <a:lnTo>
                    <a:pt x="125" y="133"/>
                  </a:lnTo>
                  <a:lnTo>
                    <a:pt x="125" y="130"/>
                  </a:lnTo>
                  <a:lnTo>
                    <a:pt x="125" y="133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18" y="133"/>
                  </a:lnTo>
                  <a:lnTo>
                    <a:pt x="118" y="135"/>
                  </a:lnTo>
                  <a:lnTo>
                    <a:pt x="116" y="135"/>
                  </a:lnTo>
                  <a:lnTo>
                    <a:pt x="116" y="133"/>
                  </a:lnTo>
                  <a:lnTo>
                    <a:pt x="114" y="133"/>
                  </a:lnTo>
                  <a:lnTo>
                    <a:pt x="111" y="133"/>
                  </a:lnTo>
                  <a:lnTo>
                    <a:pt x="111" y="135"/>
                  </a:lnTo>
                  <a:lnTo>
                    <a:pt x="109" y="135"/>
                  </a:lnTo>
                  <a:lnTo>
                    <a:pt x="109" y="133"/>
                  </a:lnTo>
                  <a:lnTo>
                    <a:pt x="109" y="135"/>
                  </a:lnTo>
                  <a:lnTo>
                    <a:pt x="107" y="135"/>
                  </a:lnTo>
                  <a:lnTo>
                    <a:pt x="107" y="133"/>
                  </a:lnTo>
                  <a:lnTo>
                    <a:pt x="107" y="135"/>
                  </a:lnTo>
                  <a:lnTo>
                    <a:pt x="104" y="135"/>
                  </a:lnTo>
                  <a:lnTo>
                    <a:pt x="102" y="135"/>
                  </a:lnTo>
                  <a:lnTo>
                    <a:pt x="99" y="135"/>
                  </a:lnTo>
                  <a:lnTo>
                    <a:pt x="99" y="137"/>
                  </a:lnTo>
                  <a:lnTo>
                    <a:pt x="97" y="137"/>
                  </a:lnTo>
                  <a:lnTo>
                    <a:pt x="95" y="137"/>
                  </a:lnTo>
                  <a:lnTo>
                    <a:pt x="95" y="135"/>
                  </a:lnTo>
                  <a:lnTo>
                    <a:pt x="92" y="135"/>
                  </a:lnTo>
                  <a:lnTo>
                    <a:pt x="92" y="133"/>
                  </a:lnTo>
                  <a:lnTo>
                    <a:pt x="90" y="133"/>
                  </a:lnTo>
                  <a:lnTo>
                    <a:pt x="90" y="130"/>
                  </a:lnTo>
                  <a:lnTo>
                    <a:pt x="88" y="130"/>
                  </a:lnTo>
                  <a:lnTo>
                    <a:pt x="85" y="130"/>
                  </a:lnTo>
                  <a:lnTo>
                    <a:pt x="83" y="130"/>
                  </a:lnTo>
                  <a:lnTo>
                    <a:pt x="80" y="130"/>
                  </a:lnTo>
                  <a:lnTo>
                    <a:pt x="80" y="133"/>
                  </a:lnTo>
                  <a:lnTo>
                    <a:pt x="80" y="130"/>
                  </a:lnTo>
                  <a:lnTo>
                    <a:pt x="78" y="130"/>
                  </a:lnTo>
                  <a:lnTo>
                    <a:pt x="78" y="128"/>
                  </a:lnTo>
                  <a:lnTo>
                    <a:pt x="76" y="128"/>
                  </a:lnTo>
                  <a:lnTo>
                    <a:pt x="73" y="128"/>
                  </a:lnTo>
                  <a:lnTo>
                    <a:pt x="73" y="126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69" y="123"/>
                  </a:lnTo>
                  <a:lnTo>
                    <a:pt x="66" y="123"/>
                  </a:lnTo>
                  <a:lnTo>
                    <a:pt x="64" y="126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61" y="123"/>
                  </a:lnTo>
                  <a:lnTo>
                    <a:pt x="59" y="126"/>
                  </a:lnTo>
                  <a:lnTo>
                    <a:pt x="59" y="123"/>
                  </a:lnTo>
                  <a:lnTo>
                    <a:pt x="57" y="123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4" y="128"/>
                  </a:lnTo>
                  <a:lnTo>
                    <a:pt x="54" y="126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2" y="128"/>
                  </a:lnTo>
                  <a:lnTo>
                    <a:pt x="50" y="128"/>
                  </a:lnTo>
                  <a:lnTo>
                    <a:pt x="47" y="128"/>
                  </a:lnTo>
                  <a:lnTo>
                    <a:pt x="47" y="130"/>
                  </a:lnTo>
                  <a:lnTo>
                    <a:pt x="45" y="130"/>
                  </a:lnTo>
                  <a:lnTo>
                    <a:pt x="42" y="130"/>
                  </a:lnTo>
                  <a:lnTo>
                    <a:pt x="40" y="130"/>
                  </a:lnTo>
                  <a:lnTo>
                    <a:pt x="38" y="130"/>
                  </a:lnTo>
                  <a:lnTo>
                    <a:pt x="35" y="130"/>
                  </a:lnTo>
                  <a:lnTo>
                    <a:pt x="33" y="130"/>
                  </a:lnTo>
                  <a:lnTo>
                    <a:pt x="31" y="130"/>
                  </a:lnTo>
                  <a:lnTo>
                    <a:pt x="28" y="130"/>
                  </a:lnTo>
                  <a:lnTo>
                    <a:pt x="28" y="133"/>
                  </a:lnTo>
                  <a:lnTo>
                    <a:pt x="26" y="133"/>
                  </a:lnTo>
                  <a:lnTo>
                    <a:pt x="23" y="133"/>
                  </a:lnTo>
                  <a:lnTo>
                    <a:pt x="21" y="133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1" y="130"/>
                  </a:lnTo>
                  <a:lnTo>
                    <a:pt x="21" y="128"/>
                  </a:lnTo>
                  <a:lnTo>
                    <a:pt x="21" y="126"/>
                  </a:lnTo>
                  <a:lnTo>
                    <a:pt x="21" y="123"/>
                  </a:lnTo>
                  <a:lnTo>
                    <a:pt x="21" y="121"/>
                  </a:lnTo>
                  <a:lnTo>
                    <a:pt x="19" y="121"/>
                  </a:lnTo>
                  <a:lnTo>
                    <a:pt x="19" y="118"/>
                  </a:lnTo>
                  <a:lnTo>
                    <a:pt x="21" y="118"/>
                  </a:lnTo>
                  <a:lnTo>
                    <a:pt x="21" y="116"/>
                  </a:lnTo>
                  <a:lnTo>
                    <a:pt x="23" y="116"/>
                  </a:lnTo>
                  <a:lnTo>
                    <a:pt x="23" y="114"/>
                  </a:lnTo>
                  <a:lnTo>
                    <a:pt x="21" y="114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6" y="107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4" y="99"/>
                  </a:lnTo>
                  <a:lnTo>
                    <a:pt x="12" y="99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7" y="97"/>
                  </a:lnTo>
                  <a:lnTo>
                    <a:pt x="4" y="95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4" y="85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7" y="78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4" y="73"/>
                  </a:lnTo>
                  <a:lnTo>
                    <a:pt x="4" y="71"/>
                  </a:lnTo>
                  <a:lnTo>
                    <a:pt x="4" y="69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4" y="64"/>
                  </a:lnTo>
                  <a:lnTo>
                    <a:pt x="4" y="61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9" y="61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9" y="38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7" name="Freeform 50281"/>
            <p:cNvSpPr>
              <a:spLocks/>
            </p:cNvSpPr>
            <p:nvPr/>
          </p:nvSpPr>
          <p:spPr bwMode="auto">
            <a:xfrm>
              <a:off x="3475032" y="52673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8" name="Freeform 50282"/>
            <p:cNvSpPr>
              <a:spLocks/>
            </p:cNvSpPr>
            <p:nvPr/>
          </p:nvSpPr>
          <p:spPr bwMode="auto">
            <a:xfrm>
              <a:off x="2774946" y="5064148"/>
              <a:ext cx="14288" cy="52388"/>
            </a:xfrm>
            <a:custGeom>
              <a:avLst/>
              <a:gdLst>
                <a:gd name="T0" fmla="*/ 2 w 9"/>
                <a:gd name="T1" fmla="*/ 2 h 33"/>
                <a:gd name="T2" fmla="*/ 2 w 9"/>
                <a:gd name="T3" fmla="*/ 7 h 33"/>
                <a:gd name="T4" fmla="*/ 7 w 9"/>
                <a:gd name="T5" fmla="*/ 9 h 33"/>
                <a:gd name="T6" fmla="*/ 5 w 9"/>
                <a:gd name="T7" fmla="*/ 11 h 33"/>
                <a:gd name="T8" fmla="*/ 5 w 9"/>
                <a:gd name="T9" fmla="*/ 16 h 33"/>
                <a:gd name="T10" fmla="*/ 5 w 9"/>
                <a:gd name="T11" fmla="*/ 19 h 33"/>
                <a:gd name="T12" fmla="*/ 7 w 9"/>
                <a:gd name="T13" fmla="*/ 21 h 33"/>
                <a:gd name="T14" fmla="*/ 7 w 9"/>
                <a:gd name="T15" fmla="*/ 21 h 33"/>
                <a:gd name="T16" fmla="*/ 7 w 9"/>
                <a:gd name="T17" fmla="*/ 26 h 33"/>
                <a:gd name="T18" fmla="*/ 7 w 9"/>
                <a:gd name="T19" fmla="*/ 26 h 33"/>
                <a:gd name="T20" fmla="*/ 7 w 9"/>
                <a:gd name="T21" fmla="*/ 26 h 33"/>
                <a:gd name="T22" fmla="*/ 7 w 9"/>
                <a:gd name="T23" fmla="*/ 26 h 33"/>
                <a:gd name="T24" fmla="*/ 5 w 9"/>
                <a:gd name="T25" fmla="*/ 23 h 33"/>
                <a:gd name="T26" fmla="*/ 5 w 9"/>
                <a:gd name="T27" fmla="*/ 23 h 33"/>
                <a:gd name="T28" fmla="*/ 2 w 9"/>
                <a:gd name="T29" fmla="*/ 26 h 33"/>
                <a:gd name="T30" fmla="*/ 5 w 9"/>
                <a:gd name="T31" fmla="*/ 28 h 33"/>
                <a:gd name="T32" fmla="*/ 7 w 9"/>
                <a:gd name="T33" fmla="*/ 30 h 33"/>
                <a:gd name="T34" fmla="*/ 9 w 9"/>
                <a:gd name="T35" fmla="*/ 33 h 33"/>
                <a:gd name="T36" fmla="*/ 7 w 9"/>
                <a:gd name="T37" fmla="*/ 30 h 33"/>
                <a:gd name="T38" fmla="*/ 7 w 9"/>
                <a:gd name="T39" fmla="*/ 30 h 33"/>
                <a:gd name="T40" fmla="*/ 5 w 9"/>
                <a:gd name="T41" fmla="*/ 28 h 33"/>
                <a:gd name="T42" fmla="*/ 5 w 9"/>
                <a:gd name="T43" fmla="*/ 28 h 33"/>
                <a:gd name="T44" fmla="*/ 2 w 9"/>
                <a:gd name="T45" fmla="*/ 30 h 33"/>
                <a:gd name="T46" fmla="*/ 2 w 9"/>
                <a:gd name="T47" fmla="*/ 26 h 33"/>
                <a:gd name="T48" fmla="*/ 2 w 9"/>
                <a:gd name="T49" fmla="*/ 21 h 33"/>
                <a:gd name="T50" fmla="*/ 5 w 9"/>
                <a:gd name="T51" fmla="*/ 23 h 33"/>
                <a:gd name="T52" fmla="*/ 5 w 9"/>
                <a:gd name="T53" fmla="*/ 23 h 33"/>
                <a:gd name="T54" fmla="*/ 2 w 9"/>
                <a:gd name="T55" fmla="*/ 21 h 33"/>
                <a:gd name="T56" fmla="*/ 2 w 9"/>
                <a:gd name="T57" fmla="*/ 21 h 33"/>
                <a:gd name="T58" fmla="*/ 2 w 9"/>
                <a:gd name="T59" fmla="*/ 16 h 33"/>
                <a:gd name="T60" fmla="*/ 2 w 9"/>
                <a:gd name="T61" fmla="*/ 16 h 33"/>
                <a:gd name="T62" fmla="*/ 0 w 9"/>
                <a:gd name="T63" fmla="*/ 14 h 33"/>
                <a:gd name="T64" fmla="*/ 2 w 9"/>
                <a:gd name="T65" fmla="*/ 11 h 33"/>
                <a:gd name="T66" fmla="*/ 5 w 9"/>
                <a:gd name="T67" fmla="*/ 14 h 33"/>
                <a:gd name="T68" fmla="*/ 2 w 9"/>
                <a:gd name="T69" fmla="*/ 11 h 33"/>
                <a:gd name="T70" fmla="*/ 2 w 9"/>
                <a:gd name="T71" fmla="*/ 11 h 33"/>
                <a:gd name="T72" fmla="*/ 2 w 9"/>
                <a:gd name="T73" fmla="*/ 7 h 33"/>
                <a:gd name="T74" fmla="*/ 0 w 9"/>
                <a:gd name="T75" fmla="*/ 4 h 33"/>
                <a:gd name="T76" fmla="*/ 0 w 9"/>
                <a:gd name="T7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" h="33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9" name="Freeform 50283"/>
            <p:cNvSpPr>
              <a:spLocks noEditPoints="1"/>
            </p:cNvSpPr>
            <p:nvPr/>
          </p:nvSpPr>
          <p:spPr bwMode="auto">
            <a:xfrm>
              <a:off x="2733671" y="4960960"/>
              <a:ext cx="312738" cy="309565"/>
            </a:xfrm>
            <a:custGeom>
              <a:avLst/>
              <a:gdLst>
                <a:gd name="T0" fmla="*/ 130 w 197"/>
                <a:gd name="T1" fmla="*/ 169 h 195"/>
                <a:gd name="T2" fmla="*/ 138 w 197"/>
                <a:gd name="T3" fmla="*/ 174 h 195"/>
                <a:gd name="T4" fmla="*/ 149 w 197"/>
                <a:gd name="T5" fmla="*/ 179 h 195"/>
                <a:gd name="T6" fmla="*/ 166 w 197"/>
                <a:gd name="T7" fmla="*/ 193 h 195"/>
                <a:gd name="T8" fmla="*/ 154 w 197"/>
                <a:gd name="T9" fmla="*/ 183 h 195"/>
                <a:gd name="T10" fmla="*/ 145 w 197"/>
                <a:gd name="T11" fmla="*/ 176 h 195"/>
                <a:gd name="T12" fmla="*/ 138 w 197"/>
                <a:gd name="T13" fmla="*/ 174 h 195"/>
                <a:gd name="T14" fmla="*/ 121 w 197"/>
                <a:gd name="T15" fmla="*/ 167 h 195"/>
                <a:gd name="T16" fmla="*/ 130 w 197"/>
                <a:gd name="T17" fmla="*/ 167 h 195"/>
                <a:gd name="T18" fmla="*/ 104 w 197"/>
                <a:gd name="T19" fmla="*/ 8 h 195"/>
                <a:gd name="T20" fmla="*/ 111 w 197"/>
                <a:gd name="T21" fmla="*/ 15 h 195"/>
                <a:gd name="T22" fmla="*/ 126 w 197"/>
                <a:gd name="T23" fmla="*/ 29 h 195"/>
                <a:gd name="T24" fmla="*/ 145 w 197"/>
                <a:gd name="T25" fmla="*/ 36 h 195"/>
                <a:gd name="T26" fmla="*/ 156 w 197"/>
                <a:gd name="T27" fmla="*/ 38 h 195"/>
                <a:gd name="T28" fmla="*/ 175 w 197"/>
                <a:gd name="T29" fmla="*/ 34 h 195"/>
                <a:gd name="T30" fmla="*/ 180 w 197"/>
                <a:gd name="T31" fmla="*/ 43 h 195"/>
                <a:gd name="T32" fmla="*/ 180 w 197"/>
                <a:gd name="T33" fmla="*/ 55 h 195"/>
                <a:gd name="T34" fmla="*/ 194 w 197"/>
                <a:gd name="T35" fmla="*/ 67 h 195"/>
                <a:gd name="T36" fmla="*/ 183 w 197"/>
                <a:gd name="T37" fmla="*/ 79 h 195"/>
                <a:gd name="T38" fmla="*/ 175 w 197"/>
                <a:gd name="T39" fmla="*/ 74 h 195"/>
                <a:gd name="T40" fmla="*/ 164 w 197"/>
                <a:gd name="T41" fmla="*/ 72 h 195"/>
                <a:gd name="T42" fmla="*/ 145 w 197"/>
                <a:gd name="T43" fmla="*/ 72 h 195"/>
                <a:gd name="T44" fmla="*/ 133 w 197"/>
                <a:gd name="T45" fmla="*/ 67 h 195"/>
                <a:gd name="T46" fmla="*/ 116 w 197"/>
                <a:gd name="T47" fmla="*/ 62 h 195"/>
                <a:gd name="T48" fmla="*/ 107 w 197"/>
                <a:gd name="T49" fmla="*/ 65 h 195"/>
                <a:gd name="T50" fmla="*/ 90 w 197"/>
                <a:gd name="T51" fmla="*/ 74 h 195"/>
                <a:gd name="T52" fmla="*/ 76 w 197"/>
                <a:gd name="T53" fmla="*/ 65 h 195"/>
                <a:gd name="T54" fmla="*/ 81 w 197"/>
                <a:gd name="T55" fmla="*/ 86 h 195"/>
                <a:gd name="T56" fmla="*/ 88 w 197"/>
                <a:gd name="T57" fmla="*/ 110 h 195"/>
                <a:gd name="T58" fmla="*/ 102 w 197"/>
                <a:gd name="T59" fmla="*/ 124 h 195"/>
                <a:gd name="T60" fmla="*/ 126 w 197"/>
                <a:gd name="T61" fmla="*/ 150 h 195"/>
                <a:gd name="T62" fmla="*/ 135 w 197"/>
                <a:gd name="T63" fmla="*/ 164 h 195"/>
                <a:gd name="T64" fmla="*/ 116 w 197"/>
                <a:gd name="T65" fmla="*/ 155 h 195"/>
                <a:gd name="T66" fmla="*/ 97 w 197"/>
                <a:gd name="T67" fmla="*/ 143 h 195"/>
                <a:gd name="T68" fmla="*/ 92 w 197"/>
                <a:gd name="T69" fmla="*/ 143 h 195"/>
                <a:gd name="T70" fmla="*/ 85 w 197"/>
                <a:gd name="T71" fmla="*/ 145 h 195"/>
                <a:gd name="T72" fmla="*/ 81 w 197"/>
                <a:gd name="T73" fmla="*/ 136 h 195"/>
                <a:gd name="T74" fmla="*/ 78 w 197"/>
                <a:gd name="T75" fmla="*/ 131 h 195"/>
                <a:gd name="T76" fmla="*/ 69 w 197"/>
                <a:gd name="T77" fmla="*/ 131 h 195"/>
                <a:gd name="T78" fmla="*/ 64 w 197"/>
                <a:gd name="T79" fmla="*/ 124 h 195"/>
                <a:gd name="T80" fmla="*/ 52 w 197"/>
                <a:gd name="T81" fmla="*/ 107 h 195"/>
                <a:gd name="T82" fmla="*/ 62 w 197"/>
                <a:gd name="T83" fmla="*/ 107 h 195"/>
                <a:gd name="T84" fmla="*/ 69 w 197"/>
                <a:gd name="T85" fmla="*/ 112 h 195"/>
                <a:gd name="T86" fmla="*/ 57 w 197"/>
                <a:gd name="T87" fmla="*/ 100 h 195"/>
                <a:gd name="T88" fmla="*/ 45 w 197"/>
                <a:gd name="T89" fmla="*/ 88 h 195"/>
                <a:gd name="T90" fmla="*/ 45 w 197"/>
                <a:gd name="T91" fmla="*/ 74 h 195"/>
                <a:gd name="T92" fmla="*/ 35 w 197"/>
                <a:gd name="T93" fmla="*/ 60 h 195"/>
                <a:gd name="T94" fmla="*/ 24 w 197"/>
                <a:gd name="T95" fmla="*/ 69 h 195"/>
                <a:gd name="T96" fmla="*/ 17 w 197"/>
                <a:gd name="T97" fmla="*/ 76 h 195"/>
                <a:gd name="T98" fmla="*/ 12 w 197"/>
                <a:gd name="T99" fmla="*/ 81 h 195"/>
                <a:gd name="T100" fmla="*/ 7 w 197"/>
                <a:gd name="T101" fmla="*/ 74 h 195"/>
                <a:gd name="T102" fmla="*/ 5 w 197"/>
                <a:gd name="T103" fmla="*/ 67 h 195"/>
                <a:gd name="T104" fmla="*/ 2 w 197"/>
                <a:gd name="T105" fmla="*/ 55 h 195"/>
                <a:gd name="T106" fmla="*/ 12 w 197"/>
                <a:gd name="T107" fmla="*/ 53 h 195"/>
                <a:gd name="T108" fmla="*/ 33 w 197"/>
                <a:gd name="T109" fmla="*/ 48 h 195"/>
                <a:gd name="T110" fmla="*/ 45 w 197"/>
                <a:gd name="T111" fmla="*/ 53 h 195"/>
                <a:gd name="T112" fmla="*/ 62 w 197"/>
                <a:gd name="T113" fmla="*/ 53 h 195"/>
                <a:gd name="T114" fmla="*/ 64 w 197"/>
                <a:gd name="T115" fmla="*/ 36 h 195"/>
                <a:gd name="T116" fmla="*/ 71 w 197"/>
                <a:gd name="T117" fmla="*/ 24 h 195"/>
                <a:gd name="T118" fmla="*/ 83 w 197"/>
                <a:gd name="T119" fmla="*/ 1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7" h="195">
                  <a:moveTo>
                    <a:pt x="116" y="164"/>
                  </a:moveTo>
                  <a:lnTo>
                    <a:pt x="119" y="164"/>
                  </a:lnTo>
                  <a:lnTo>
                    <a:pt x="119" y="167"/>
                  </a:lnTo>
                  <a:lnTo>
                    <a:pt x="119" y="164"/>
                  </a:lnTo>
                  <a:lnTo>
                    <a:pt x="119" y="167"/>
                  </a:lnTo>
                  <a:lnTo>
                    <a:pt x="119" y="164"/>
                  </a:lnTo>
                  <a:lnTo>
                    <a:pt x="121" y="164"/>
                  </a:lnTo>
                  <a:lnTo>
                    <a:pt x="123" y="167"/>
                  </a:lnTo>
                  <a:lnTo>
                    <a:pt x="126" y="167"/>
                  </a:lnTo>
                  <a:lnTo>
                    <a:pt x="128" y="167"/>
                  </a:lnTo>
                  <a:lnTo>
                    <a:pt x="128" y="169"/>
                  </a:lnTo>
                  <a:lnTo>
                    <a:pt x="130" y="169"/>
                  </a:lnTo>
                  <a:lnTo>
                    <a:pt x="130" y="171"/>
                  </a:lnTo>
                  <a:lnTo>
                    <a:pt x="130" y="169"/>
                  </a:lnTo>
                  <a:lnTo>
                    <a:pt x="133" y="171"/>
                  </a:lnTo>
                  <a:lnTo>
                    <a:pt x="133" y="169"/>
                  </a:lnTo>
                  <a:lnTo>
                    <a:pt x="133" y="171"/>
                  </a:lnTo>
                  <a:lnTo>
                    <a:pt x="135" y="171"/>
                  </a:lnTo>
                  <a:lnTo>
                    <a:pt x="138" y="171"/>
                  </a:lnTo>
                  <a:lnTo>
                    <a:pt x="138" y="174"/>
                  </a:lnTo>
                  <a:lnTo>
                    <a:pt x="140" y="174"/>
                  </a:lnTo>
                  <a:lnTo>
                    <a:pt x="138" y="174"/>
                  </a:lnTo>
                  <a:lnTo>
                    <a:pt x="140" y="174"/>
                  </a:lnTo>
                  <a:lnTo>
                    <a:pt x="138" y="174"/>
                  </a:lnTo>
                  <a:lnTo>
                    <a:pt x="138" y="171"/>
                  </a:lnTo>
                  <a:lnTo>
                    <a:pt x="140" y="171"/>
                  </a:lnTo>
                  <a:lnTo>
                    <a:pt x="138" y="171"/>
                  </a:lnTo>
                  <a:lnTo>
                    <a:pt x="140" y="171"/>
                  </a:lnTo>
                  <a:lnTo>
                    <a:pt x="140" y="169"/>
                  </a:lnTo>
                  <a:lnTo>
                    <a:pt x="142" y="171"/>
                  </a:lnTo>
                  <a:lnTo>
                    <a:pt x="145" y="171"/>
                  </a:lnTo>
                  <a:lnTo>
                    <a:pt x="145" y="174"/>
                  </a:lnTo>
                  <a:lnTo>
                    <a:pt x="145" y="176"/>
                  </a:lnTo>
                  <a:lnTo>
                    <a:pt x="147" y="176"/>
                  </a:lnTo>
                  <a:lnTo>
                    <a:pt x="149" y="176"/>
                  </a:lnTo>
                  <a:lnTo>
                    <a:pt x="149" y="179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6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1" y="186"/>
                  </a:lnTo>
                  <a:lnTo>
                    <a:pt x="164" y="186"/>
                  </a:lnTo>
                  <a:lnTo>
                    <a:pt x="164" y="190"/>
                  </a:lnTo>
                  <a:lnTo>
                    <a:pt x="164" y="193"/>
                  </a:lnTo>
                  <a:lnTo>
                    <a:pt x="166" y="193"/>
                  </a:lnTo>
                  <a:lnTo>
                    <a:pt x="166" y="195"/>
                  </a:lnTo>
                  <a:lnTo>
                    <a:pt x="166" y="193"/>
                  </a:lnTo>
                  <a:lnTo>
                    <a:pt x="164" y="193"/>
                  </a:lnTo>
                  <a:lnTo>
                    <a:pt x="164" y="190"/>
                  </a:lnTo>
                  <a:lnTo>
                    <a:pt x="164" y="193"/>
                  </a:lnTo>
                  <a:lnTo>
                    <a:pt x="161" y="190"/>
                  </a:lnTo>
                  <a:lnTo>
                    <a:pt x="164" y="190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59" y="188"/>
                  </a:lnTo>
                  <a:lnTo>
                    <a:pt x="156" y="188"/>
                  </a:lnTo>
                  <a:lnTo>
                    <a:pt x="156" y="186"/>
                  </a:lnTo>
                  <a:lnTo>
                    <a:pt x="156" y="183"/>
                  </a:lnTo>
                  <a:lnTo>
                    <a:pt x="154" y="183"/>
                  </a:lnTo>
                  <a:lnTo>
                    <a:pt x="152" y="183"/>
                  </a:lnTo>
                  <a:lnTo>
                    <a:pt x="149" y="183"/>
                  </a:lnTo>
                  <a:lnTo>
                    <a:pt x="152" y="183"/>
                  </a:lnTo>
                  <a:lnTo>
                    <a:pt x="149" y="181"/>
                  </a:lnTo>
                  <a:lnTo>
                    <a:pt x="152" y="181"/>
                  </a:lnTo>
                  <a:lnTo>
                    <a:pt x="152" y="183"/>
                  </a:lnTo>
                  <a:lnTo>
                    <a:pt x="152" y="181"/>
                  </a:lnTo>
                  <a:lnTo>
                    <a:pt x="149" y="181"/>
                  </a:lnTo>
                  <a:lnTo>
                    <a:pt x="147" y="181"/>
                  </a:lnTo>
                  <a:lnTo>
                    <a:pt x="147" y="179"/>
                  </a:lnTo>
                  <a:lnTo>
                    <a:pt x="145" y="179"/>
                  </a:lnTo>
                  <a:lnTo>
                    <a:pt x="145" y="176"/>
                  </a:lnTo>
                  <a:lnTo>
                    <a:pt x="142" y="176"/>
                  </a:lnTo>
                  <a:lnTo>
                    <a:pt x="145" y="176"/>
                  </a:lnTo>
                  <a:lnTo>
                    <a:pt x="142" y="176"/>
                  </a:lnTo>
                  <a:lnTo>
                    <a:pt x="140" y="176"/>
                  </a:lnTo>
                  <a:lnTo>
                    <a:pt x="140" y="174"/>
                  </a:lnTo>
                  <a:lnTo>
                    <a:pt x="138" y="174"/>
                  </a:lnTo>
                  <a:lnTo>
                    <a:pt x="140" y="174"/>
                  </a:lnTo>
                  <a:lnTo>
                    <a:pt x="140" y="176"/>
                  </a:lnTo>
                  <a:lnTo>
                    <a:pt x="140" y="179"/>
                  </a:lnTo>
                  <a:lnTo>
                    <a:pt x="140" y="176"/>
                  </a:lnTo>
                  <a:lnTo>
                    <a:pt x="138" y="176"/>
                  </a:lnTo>
                  <a:lnTo>
                    <a:pt x="138" y="174"/>
                  </a:lnTo>
                  <a:lnTo>
                    <a:pt x="138" y="176"/>
                  </a:lnTo>
                  <a:lnTo>
                    <a:pt x="138" y="174"/>
                  </a:lnTo>
                  <a:lnTo>
                    <a:pt x="135" y="174"/>
                  </a:lnTo>
                  <a:lnTo>
                    <a:pt x="133" y="174"/>
                  </a:lnTo>
                  <a:lnTo>
                    <a:pt x="130" y="174"/>
                  </a:lnTo>
                  <a:lnTo>
                    <a:pt x="130" y="171"/>
                  </a:lnTo>
                  <a:lnTo>
                    <a:pt x="128" y="171"/>
                  </a:lnTo>
                  <a:lnTo>
                    <a:pt x="128" y="169"/>
                  </a:lnTo>
                  <a:lnTo>
                    <a:pt x="126" y="169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1" y="167"/>
                  </a:lnTo>
                  <a:lnTo>
                    <a:pt x="119" y="167"/>
                  </a:lnTo>
                  <a:lnTo>
                    <a:pt x="116" y="167"/>
                  </a:lnTo>
                  <a:lnTo>
                    <a:pt x="116" y="164"/>
                  </a:lnTo>
                  <a:close/>
                  <a:moveTo>
                    <a:pt x="138" y="164"/>
                  </a:moveTo>
                  <a:lnTo>
                    <a:pt x="140" y="167"/>
                  </a:lnTo>
                  <a:lnTo>
                    <a:pt x="138" y="169"/>
                  </a:lnTo>
                  <a:lnTo>
                    <a:pt x="135" y="169"/>
                  </a:lnTo>
                  <a:lnTo>
                    <a:pt x="133" y="169"/>
                  </a:lnTo>
                  <a:lnTo>
                    <a:pt x="133" y="167"/>
                  </a:lnTo>
                  <a:lnTo>
                    <a:pt x="130" y="167"/>
                  </a:lnTo>
                  <a:lnTo>
                    <a:pt x="130" y="164"/>
                  </a:lnTo>
                  <a:lnTo>
                    <a:pt x="130" y="167"/>
                  </a:lnTo>
                  <a:lnTo>
                    <a:pt x="130" y="164"/>
                  </a:lnTo>
                  <a:lnTo>
                    <a:pt x="133" y="164"/>
                  </a:lnTo>
                  <a:lnTo>
                    <a:pt x="135" y="167"/>
                  </a:lnTo>
                  <a:lnTo>
                    <a:pt x="135" y="164"/>
                  </a:lnTo>
                  <a:lnTo>
                    <a:pt x="138" y="164"/>
                  </a:lnTo>
                  <a:close/>
                  <a:moveTo>
                    <a:pt x="95" y="3"/>
                  </a:moveTo>
                  <a:lnTo>
                    <a:pt x="97" y="3"/>
                  </a:lnTo>
                  <a:lnTo>
                    <a:pt x="100" y="3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4" y="8"/>
                  </a:lnTo>
                  <a:lnTo>
                    <a:pt x="107" y="8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11" y="10"/>
                  </a:lnTo>
                  <a:lnTo>
                    <a:pt x="111" y="12"/>
                  </a:lnTo>
                  <a:lnTo>
                    <a:pt x="111" y="10"/>
                  </a:lnTo>
                  <a:lnTo>
                    <a:pt x="111" y="12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4" y="17"/>
                  </a:lnTo>
                  <a:lnTo>
                    <a:pt x="116" y="17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1" y="22"/>
                  </a:lnTo>
                  <a:lnTo>
                    <a:pt x="123" y="22"/>
                  </a:lnTo>
                  <a:lnTo>
                    <a:pt x="123" y="24"/>
                  </a:lnTo>
                  <a:lnTo>
                    <a:pt x="123" y="27"/>
                  </a:lnTo>
                  <a:lnTo>
                    <a:pt x="126" y="27"/>
                  </a:lnTo>
                  <a:lnTo>
                    <a:pt x="126" y="29"/>
                  </a:lnTo>
                  <a:lnTo>
                    <a:pt x="128" y="29"/>
                  </a:lnTo>
                  <a:lnTo>
                    <a:pt x="126" y="29"/>
                  </a:lnTo>
                  <a:lnTo>
                    <a:pt x="128" y="29"/>
                  </a:lnTo>
                  <a:lnTo>
                    <a:pt x="130" y="29"/>
                  </a:lnTo>
                  <a:lnTo>
                    <a:pt x="133" y="29"/>
                  </a:lnTo>
                  <a:lnTo>
                    <a:pt x="135" y="29"/>
                  </a:lnTo>
                  <a:lnTo>
                    <a:pt x="135" y="31"/>
                  </a:lnTo>
                  <a:lnTo>
                    <a:pt x="138" y="34"/>
                  </a:lnTo>
                  <a:lnTo>
                    <a:pt x="140" y="34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5" y="36"/>
                  </a:lnTo>
                  <a:lnTo>
                    <a:pt x="145" y="38"/>
                  </a:lnTo>
                  <a:lnTo>
                    <a:pt x="145" y="36"/>
                  </a:lnTo>
                  <a:lnTo>
                    <a:pt x="147" y="36"/>
                  </a:lnTo>
                  <a:lnTo>
                    <a:pt x="149" y="36"/>
                  </a:lnTo>
                  <a:lnTo>
                    <a:pt x="149" y="38"/>
                  </a:lnTo>
                  <a:lnTo>
                    <a:pt x="152" y="38"/>
                  </a:lnTo>
                  <a:lnTo>
                    <a:pt x="152" y="36"/>
                  </a:lnTo>
                  <a:lnTo>
                    <a:pt x="154" y="36"/>
                  </a:lnTo>
                  <a:lnTo>
                    <a:pt x="154" y="38"/>
                  </a:lnTo>
                  <a:lnTo>
                    <a:pt x="154" y="36"/>
                  </a:lnTo>
                  <a:lnTo>
                    <a:pt x="156" y="36"/>
                  </a:lnTo>
                  <a:lnTo>
                    <a:pt x="156" y="38"/>
                  </a:lnTo>
                  <a:lnTo>
                    <a:pt x="159" y="38"/>
                  </a:lnTo>
                  <a:lnTo>
                    <a:pt x="161" y="38"/>
                  </a:lnTo>
                  <a:lnTo>
                    <a:pt x="164" y="38"/>
                  </a:lnTo>
                  <a:lnTo>
                    <a:pt x="164" y="36"/>
                  </a:lnTo>
                  <a:lnTo>
                    <a:pt x="166" y="36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71" y="34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5" y="31"/>
                  </a:lnTo>
                  <a:lnTo>
                    <a:pt x="175" y="34"/>
                  </a:lnTo>
                  <a:lnTo>
                    <a:pt x="175" y="31"/>
                  </a:lnTo>
                  <a:lnTo>
                    <a:pt x="178" y="31"/>
                  </a:lnTo>
                  <a:lnTo>
                    <a:pt x="178" y="34"/>
                  </a:lnTo>
                  <a:lnTo>
                    <a:pt x="175" y="36"/>
                  </a:lnTo>
                  <a:lnTo>
                    <a:pt x="178" y="36"/>
                  </a:lnTo>
                  <a:lnTo>
                    <a:pt x="178" y="38"/>
                  </a:lnTo>
                  <a:lnTo>
                    <a:pt x="180" y="36"/>
                  </a:lnTo>
                  <a:lnTo>
                    <a:pt x="180" y="38"/>
                  </a:lnTo>
                  <a:lnTo>
                    <a:pt x="180" y="41"/>
                  </a:lnTo>
                  <a:lnTo>
                    <a:pt x="178" y="41"/>
                  </a:lnTo>
                  <a:lnTo>
                    <a:pt x="180" y="41"/>
                  </a:lnTo>
                  <a:lnTo>
                    <a:pt x="180" y="43"/>
                  </a:lnTo>
                  <a:lnTo>
                    <a:pt x="178" y="46"/>
                  </a:lnTo>
                  <a:lnTo>
                    <a:pt x="178" y="48"/>
                  </a:lnTo>
                  <a:lnTo>
                    <a:pt x="180" y="48"/>
                  </a:lnTo>
                  <a:lnTo>
                    <a:pt x="183" y="48"/>
                  </a:lnTo>
                  <a:lnTo>
                    <a:pt x="185" y="48"/>
                  </a:lnTo>
                  <a:lnTo>
                    <a:pt x="185" y="50"/>
                  </a:lnTo>
                  <a:lnTo>
                    <a:pt x="183" y="50"/>
                  </a:lnTo>
                  <a:lnTo>
                    <a:pt x="180" y="50"/>
                  </a:lnTo>
                  <a:lnTo>
                    <a:pt x="180" y="53"/>
                  </a:lnTo>
                  <a:lnTo>
                    <a:pt x="183" y="53"/>
                  </a:lnTo>
                  <a:lnTo>
                    <a:pt x="183" y="55"/>
                  </a:lnTo>
                  <a:lnTo>
                    <a:pt x="180" y="55"/>
                  </a:lnTo>
                  <a:lnTo>
                    <a:pt x="180" y="57"/>
                  </a:lnTo>
                  <a:lnTo>
                    <a:pt x="183" y="57"/>
                  </a:lnTo>
                  <a:lnTo>
                    <a:pt x="185" y="57"/>
                  </a:lnTo>
                  <a:lnTo>
                    <a:pt x="185" y="60"/>
                  </a:lnTo>
                  <a:lnTo>
                    <a:pt x="187" y="60"/>
                  </a:lnTo>
                  <a:lnTo>
                    <a:pt x="187" y="62"/>
                  </a:lnTo>
                  <a:lnTo>
                    <a:pt x="190" y="62"/>
                  </a:lnTo>
                  <a:lnTo>
                    <a:pt x="192" y="62"/>
                  </a:lnTo>
                  <a:lnTo>
                    <a:pt x="194" y="62"/>
                  </a:lnTo>
                  <a:lnTo>
                    <a:pt x="197" y="62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2" y="67"/>
                  </a:lnTo>
                  <a:lnTo>
                    <a:pt x="190" y="67"/>
                  </a:lnTo>
                  <a:lnTo>
                    <a:pt x="185" y="69"/>
                  </a:lnTo>
                  <a:lnTo>
                    <a:pt x="185" y="72"/>
                  </a:lnTo>
                  <a:lnTo>
                    <a:pt x="185" y="74"/>
                  </a:lnTo>
                  <a:lnTo>
                    <a:pt x="183" y="74"/>
                  </a:lnTo>
                  <a:lnTo>
                    <a:pt x="185" y="74"/>
                  </a:lnTo>
                  <a:lnTo>
                    <a:pt x="187" y="74"/>
                  </a:lnTo>
                  <a:lnTo>
                    <a:pt x="187" y="76"/>
                  </a:lnTo>
                  <a:lnTo>
                    <a:pt x="185" y="76"/>
                  </a:lnTo>
                  <a:lnTo>
                    <a:pt x="185" y="79"/>
                  </a:lnTo>
                  <a:lnTo>
                    <a:pt x="183" y="79"/>
                  </a:lnTo>
                  <a:lnTo>
                    <a:pt x="183" y="76"/>
                  </a:lnTo>
                  <a:lnTo>
                    <a:pt x="180" y="79"/>
                  </a:lnTo>
                  <a:lnTo>
                    <a:pt x="183" y="79"/>
                  </a:lnTo>
                  <a:lnTo>
                    <a:pt x="183" y="81"/>
                  </a:lnTo>
                  <a:lnTo>
                    <a:pt x="180" y="81"/>
                  </a:lnTo>
                  <a:lnTo>
                    <a:pt x="178" y="81"/>
                  </a:lnTo>
                  <a:lnTo>
                    <a:pt x="175" y="81"/>
                  </a:lnTo>
                  <a:lnTo>
                    <a:pt x="175" y="79"/>
                  </a:lnTo>
                  <a:lnTo>
                    <a:pt x="173" y="79"/>
                  </a:lnTo>
                  <a:lnTo>
                    <a:pt x="173" y="76"/>
                  </a:lnTo>
                  <a:lnTo>
                    <a:pt x="175" y="76"/>
                  </a:lnTo>
                  <a:lnTo>
                    <a:pt x="175" y="74"/>
                  </a:lnTo>
                  <a:lnTo>
                    <a:pt x="173" y="74"/>
                  </a:lnTo>
                  <a:lnTo>
                    <a:pt x="173" y="72"/>
                  </a:lnTo>
                  <a:lnTo>
                    <a:pt x="171" y="72"/>
                  </a:lnTo>
                  <a:lnTo>
                    <a:pt x="171" y="69"/>
                  </a:lnTo>
                  <a:lnTo>
                    <a:pt x="171" y="72"/>
                  </a:lnTo>
                  <a:lnTo>
                    <a:pt x="168" y="72"/>
                  </a:lnTo>
                  <a:lnTo>
                    <a:pt x="168" y="69"/>
                  </a:lnTo>
                  <a:lnTo>
                    <a:pt x="168" y="72"/>
                  </a:lnTo>
                  <a:lnTo>
                    <a:pt x="168" y="69"/>
                  </a:lnTo>
                  <a:lnTo>
                    <a:pt x="166" y="69"/>
                  </a:lnTo>
                  <a:lnTo>
                    <a:pt x="166" y="72"/>
                  </a:lnTo>
                  <a:lnTo>
                    <a:pt x="164" y="72"/>
                  </a:lnTo>
                  <a:lnTo>
                    <a:pt x="164" y="69"/>
                  </a:lnTo>
                  <a:lnTo>
                    <a:pt x="161" y="69"/>
                  </a:lnTo>
                  <a:lnTo>
                    <a:pt x="159" y="69"/>
                  </a:lnTo>
                  <a:lnTo>
                    <a:pt x="156" y="67"/>
                  </a:lnTo>
                  <a:lnTo>
                    <a:pt x="156" y="69"/>
                  </a:lnTo>
                  <a:lnTo>
                    <a:pt x="154" y="69"/>
                  </a:lnTo>
                  <a:lnTo>
                    <a:pt x="152" y="69"/>
                  </a:lnTo>
                  <a:lnTo>
                    <a:pt x="152" y="67"/>
                  </a:lnTo>
                  <a:lnTo>
                    <a:pt x="149" y="67"/>
                  </a:lnTo>
                  <a:lnTo>
                    <a:pt x="147" y="67"/>
                  </a:lnTo>
                  <a:lnTo>
                    <a:pt x="147" y="69"/>
                  </a:lnTo>
                  <a:lnTo>
                    <a:pt x="145" y="72"/>
                  </a:lnTo>
                  <a:lnTo>
                    <a:pt x="142" y="72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38" y="69"/>
                  </a:lnTo>
                  <a:lnTo>
                    <a:pt x="138" y="67"/>
                  </a:lnTo>
                  <a:lnTo>
                    <a:pt x="135" y="67"/>
                  </a:lnTo>
                  <a:lnTo>
                    <a:pt x="135" y="69"/>
                  </a:lnTo>
                  <a:lnTo>
                    <a:pt x="133" y="69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0" y="69"/>
                  </a:lnTo>
                  <a:lnTo>
                    <a:pt x="133" y="67"/>
                  </a:lnTo>
                  <a:lnTo>
                    <a:pt x="130" y="67"/>
                  </a:lnTo>
                  <a:lnTo>
                    <a:pt x="128" y="67"/>
                  </a:lnTo>
                  <a:lnTo>
                    <a:pt x="126" y="67"/>
                  </a:lnTo>
                  <a:lnTo>
                    <a:pt x="126" y="65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1" y="67"/>
                  </a:lnTo>
                  <a:lnTo>
                    <a:pt x="119" y="65"/>
                  </a:lnTo>
                  <a:lnTo>
                    <a:pt x="116" y="65"/>
                  </a:lnTo>
                  <a:lnTo>
                    <a:pt x="116" y="62"/>
                  </a:lnTo>
                  <a:lnTo>
                    <a:pt x="116" y="65"/>
                  </a:lnTo>
                  <a:lnTo>
                    <a:pt x="116" y="62"/>
                  </a:lnTo>
                  <a:lnTo>
                    <a:pt x="114" y="62"/>
                  </a:lnTo>
                  <a:lnTo>
                    <a:pt x="116" y="62"/>
                  </a:lnTo>
                  <a:lnTo>
                    <a:pt x="114" y="62"/>
                  </a:lnTo>
                  <a:lnTo>
                    <a:pt x="114" y="60"/>
                  </a:lnTo>
                  <a:lnTo>
                    <a:pt x="114" y="62"/>
                  </a:lnTo>
                  <a:lnTo>
                    <a:pt x="111" y="62"/>
                  </a:lnTo>
                  <a:lnTo>
                    <a:pt x="109" y="62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11" y="65"/>
                  </a:lnTo>
                  <a:lnTo>
                    <a:pt x="109" y="65"/>
                  </a:lnTo>
                  <a:lnTo>
                    <a:pt x="107" y="65"/>
                  </a:lnTo>
                  <a:lnTo>
                    <a:pt x="104" y="65"/>
                  </a:lnTo>
                  <a:lnTo>
                    <a:pt x="102" y="62"/>
                  </a:lnTo>
                  <a:lnTo>
                    <a:pt x="102" y="65"/>
                  </a:lnTo>
                  <a:lnTo>
                    <a:pt x="100" y="62"/>
                  </a:lnTo>
                  <a:lnTo>
                    <a:pt x="100" y="65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5" y="69"/>
                  </a:lnTo>
                  <a:lnTo>
                    <a:pt x="95" y="72"/>
                  </a:lnTo>
                  <a:lnTo>
                    <a:pt x="95" y="74"/>
                  </a:lnTo>
                  <a:lnTo>
                    <a:pt x="92" y="74"/>
                  </a:lnTo>
                  <a:lnTo>
                    <a:pt x="90" y="74"/>
                  </a:lnTo>
                  <a:lnTo>
                    <a:pt x="90" y="72"/>
                  </a:lnTo>
                  <a:lnTo>
                    <a:pt x="88" y="72"/>
                  </a:lnTo>
                  <a:lnTo>
                    <a:pt x="88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1" y="62"/>
                  </a:lnTo>
                  <a:lnTo>
                    <a:pt x="78" y="62"/>
                  </a:lnTo>
                  <a:lnTo>
                    <a:pt x="78" y="65"/>
                  </a:lnTo>
                  <a:lnTo>
                    <a:pt x="78" y="62"/>
                  </a:lnTo>
                  <a:lnTo>
                    <a:pt x="76" y="65"/>
                  </a:lnTo>
                  <a:lnTo>
                    <a:pt x="76" y="67"/>
                  </a:lnTo>
                  <a:lnTo>
                    <a:pt x="76" y="69"/>
                  </a:lnTo>
                  <a:lnTo>
                    <a:pt x="76" y="72"/>
                  </a:lnTo>
                  <a:lnTo>
                    <a:pt x="73" y="72"/>
                  </a:lnTo>
                  <a:lnTo>
                    <a:pt x="73" y="74"/>
                  </a:lnTo>
                  <a:lnTo>
                    <a:pt x="73" y="76"/>
                  </a:lnTo>
                  <a:lnTo>
                    <a:pt x="73" y="79"/>
                  </a:lnTo>
                  <a:lnTo>
                    <a:pt x="76" y="79"/>
                  </a:lnTo>
                  <a:lnTo>
                    <a:pt x="76" y="81"/>
                  </a:lnTo>
                  <a:lnTo>
                    <a:pt x="78" y="84"/>
                  </a:lnTo>
                  <a:lnTo>
                    <a:pt x="78" y="86"/>
                  </a:lnTo>
                  <a:lnTo>
                    <a:pt x="81" y="86"/>
                  </a:lnTo>
                  <a:lnTo>
                    <a:pt x="81" y="88"/>
                  </a:lnTo>
                  <a:lnTo>
                    <a:pt x="83" y="91"/>
                  </a:lnTo>
                  <a:lnTo>
                    <a:pt x="85" y="95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88" y="100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90" y="105"/>
                  </a:lnTo>
                  <a:lnTo>
                    <a:pt x="88" y="105"/>
                  </a:lnTo>
                  <a:lnTo>
                    <a:pt x="88" y="107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2" y="114"/>
                  </a:lnTo>
                  <a:lnTo>
                    <a:pt x="95" y="114"/>
                  </a:lnTo>
                  <a:lnTo>
                    <a:pt x="95" y="117"/>
                  </a:lnTo>
                  <a:lnTo>
                    <a:pt x="97" y="117"/>
                  </a:lnTo>
                  <a:lnTo>
                    <a:pt x="97" y="119"/>
                  </a:lnTo>
                  <a:lnTo>
                    <a:pt x="100" y="119"/>
                  </a:lnTo>
                  <a:lnTo>
                    <a:pt x="100" y="122"/>
                  </a:lnTo>
                  <a:lnTo>
                    <a:pt x="102" y="122"/>
                  </a:lnTo>
                  <a:lnTo>
                    <a:pt x="102" y="124"/>
                  </a:lnTo>
                  <a:lnTo>
                    <a:pt x="104" y="124"/>
                  </a:lnTo>
                  <a:lnTo>
                    <a:pt x="104" y="126"/>
                  </a:lnTo>
                  <a:lnTo>
                    <a:pt x="107" y="126"/>
                  </a:lnTo>
                  <a:lnTo>
                    <a:pt x="107" y="129"/>
                  </a:lnTo>
                  <a:lnTo>
                    <a:pt x="107" y="131"/>
                  </a:lnTo>
                  <a:lnTo>
                    <a:pt x="111" y="133"/>
                  </a:lnTo>
                  <a:lnTo>
                    <a:pt x="121" y="143"/>
                  </a:lnTo>
                  <a:lnTo>
                    <a:pt x="121" y="145"/>
                  </a:lnTo>
                  <a:lnTo>
                    <a:pt x="123" y="145"/>
                  </a:lnTo>
                  <a:lnTo>
                    <a:pt x="126" y="145"/>
                  </a:lnTo>
                  <a:lnTo>
                    <a:pt x="126" y="148"/>
                  </a:lnTo>
                  <a:lnTo>
                    <a:pt x="126" y="150"/>
                  </a:lnTo>
                  <a:lnTo>
                    <a:pt x="126" y="152"/>
                  </a:lnTo>
                  <a:lnTo>
                    <a:pt x="128" y="155"/>
                  </a:lnTo>
                  <a:lnTo>
                    <a:pt x="130" y="155"/>
                  </a:lnTo>
                  <a:lnTo>
                    <a:pt x="130" y="157"/>
                  </a:lnTo>
                  <a:lnTo>
                    <a:pt x="130" y="160"/>
                  </a:lnTo>
                  <a:lnTo>
                    <a:pt x="133" y="160"/>
                  </a:lnTo>
                  <a:lnTo>
                    <a:pt x="135" y="160"/>
                  </a:lnTo>
                  <a:lnTo>
                    <a:pt x="138" y="162"/>
                  </a:lnTo>
                  <a:lnTo>
                    <a:pt x="138" y="164"/>
                  </a:lnTo>
                  <a:lnTo>
                    <a:pt x="135" y="164"/>
                  </a:lnTo>
                  <a:lnTo>
                    <a:pt x="135" y="167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8" y="162"/>
                  </a:lnTo>
                  <a:lnTo>
                    <a:pt x="126" y="162"/>
                  </a:lnTo>
                  <a:lnTo>
                    <a:pt x="126" y="160"/>
                  </a:lnTo>
                  <a:lnTo>
                    <a:pt x="123" y="160"/>
                  </a:lnTo>
                  <a:lnTo>
                    <a:pt x="121" y="160"/>
                  </a:lnTo>
                  <a:lnTo>
                    <a:pt x="121" y="157"/>
                  </a:lnTo>
                  <a:lnTo>
                    <a:pt x="119" y="157"/>
                  </a:lnTo>
                  <a:lnTo>
                    <a:pt x="119" y="155"/>
                  </a:lnTo>
                  <a:lnTo>
                    <a:pt x="116" y="155"/>
                  </a:lnTo>
                  <a:lnTo>
                    <a:pt x="116" y="152"/>
                  </a:lnTo>
                  <a:lnTo>
                    <a:pt x="114" y="152"/>
                  </a:lnTo>
                  <a:lnTo>
                    <a:pt x="114" y="150"/>
                  </a:lnTo>
                  <a:lnTo>
                    <a:pt x="111" y="150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7" y="148"/>
                  </a:lnTo>
                  <a:lnTo>
                    <a:pt x="107" y="145"/>
                  </a:lnTo>
                  <a:lnTo>
                    <a:pt x="104" y="145"/>
                  </a:lnTo>
                  <a:lnTo>
                    <a:pt x="102" y="145"/>
                  </a:lnTo>
                  <a:lnTo>
                    <a:pt x="100" y="143"/>
                  </a:lnTo>
                  <a:lnTo>
                    <a:pt x="97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97" y="141"/>
                  </a:lnTo>
                  <a:lnTo>
                    <a:pt x="95" y="141"/>
                  </a:lnTo>
                  <a:lnTo>
                    <a:pt x="92" y="141"/>
                  </a:lnTo>
                  <a:lnTo>
                    <a:pt x="92" y="143"/>
                  </a:lnTo>
                  <a:lnTo>
                    <a:pt x="90" y="143"/>
                  </a:lnTo>
                  <a:lnTo>
                    <a:pt x="92" y="143"/>
                  </a:lnTo>
                  <a:lnTo>
                    <a:pt x="95" y="143"/>
                  </a:lnTo>
                  <a:lnTo>
                    <a:pt x="95" y="145"/>
                  </a:lnTo>
                  <a:lnTo>
                    <a:pt x="92" y="145"/>
                  </a:lnTo>
                  <a:lnTo>
                    <a:pt x="92" y="143"/>
                  </a:lnTo>
                  <a:lnTo>
                    <a:pt x="90" y="143"/>
                  </a:lnTo>
                  <a:lnTo>
                    <a:pt x="90" y="145"/>
                  </a:lnTo>
                  <a:lnTo>
                    <a:pt x="90" y="143"/>
                  </a:lnTo>
                  <a:lnTo>
                    <a:pt x="90" y="145"/>
                  </a:lnTo>
                  <a:lnTo>
                    <a:pt x="90" y="143"/>
                  </a:lnTo>
                  <a:lnTo>
                    <a:pt x="88" y="143"/>
                  </a:lnTo>
                  <a:lnTo>
                    <a:pt x="85" y="143"/>
                  </a:lnTo>
                  <a:lnTo>
                    <a:pt x="88" y="143"/>
                  </a:lnTo>
                  <a:lnTo>
                    <a:pt x="88" y="145"/>
                  </a:lnTo>
                  <a:lnTo>
                    <a:pt x="85" y="143"/>
                  </a:lnTo>
                  <a:lnTo>
                    <a:pt x="88" y="145"/>
                  </a:lnTo>
                  <a:lnTo>
                    <a:pt x="85" y="145"/>
                  </a:lnTo>
                  <a:lnTo>
                    <a:pt x="85" y="143"/>
                  </a:lnTo>
                  <a:lnTo>
                    <a:pt x="85" y="145"/>
                  </a:lnTo>
                  <a:lnTo>
                    <a:pt x="83" y="145"/>
                  </a:lnTo>
                  <a:lnTo>
                    <a:pt x="83" y="143"/>
                  </a:lnTo>
                  <a:lnTo>
                    <a:pt x="81" y="143"/>
                  </a:lnTo>
                  <a:lnTo>
                    <a:pt x="83" y="143"/>
                  </a:lnTo>
                  <a:lnTo>
                    <a:pt x="83" y="141"/>
                  </a:lnTo>
                  <a:lnTo>
                    <a:pt x="81" y="141"/>
                  </a:lnTo>
                  <a:lnTo>
                    <a:pt x="81" y="143"/>
                  </a:lnTo>
                  <a:lnTo>
                    <a:pt x="81" y="141"/>
                  </a:lnTo>
                  <a:lnTo>
                    <a:pt x="81" y="138"/>
                  </a:lnTo>
                  <a:lnTo>
                    <a:pt x="81" y="136"/>
                  </a:lnTo>
                  <a:lnTo>
                    <a:pt x="78" y="136"/>
                  </a:lnTo>
                  <a:lnTo>
                    <a:pt x="81" y="136"/>
                  </a:lnTo>
                  <a:lnTo>
                    <a:pt x="81" y="133"/>
                  </a:lnTo>
                  <a:lnTo>
                    <a:pt x="81" y="136"/>
                  </a:lnTo>
                  <a:lnTo>
                    <a:pt x="78" y="133"/>
                  </a:lnTo>
                  <a:lnTo>
                    <a:pt x="78" y="131"/>
                  </a:lnTo>
                  <a:lnTo>
                    <a:pt x="78" y="129"/>
                  </a:lnTo>
                  <a:lnTo>
                    <a:pt x="78" y="131"/>
                  </a:lnTo>
                  <a:lnTo>
                    <a:pt x="78" y="129"/>
                  </a:lnTo>
                  <a:lnTo>
                    <a:pt x="81" y="129"/>
                  </a:lnTo>
                  <a:lnTo>
                    <a:pt x="78" y="129"/>
                  </a:lnTo>
                  <a:lnTo>
                    <a:pt x="78" y="131"/>
                  </a:lnTo>
                  <a:lnTo>
                    <a:pt x="76" y="131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6" y="133"/>
                  </a:lnTo>
                  <a:lnTo>
                    <a:pt x="76" y="131"/>
                  </a:lnTo>
                  <a:lnTo>
                    <a:pt x="73" y="131"/>
                  </a:lnTo>
                  <a:lnTo>
                    <a:pt x="71" y="131"/>
                  </a:lnTo>
                  <a:lnTo>
                    <a:pt x="71" y="129"/>
                  </a:lnTo>
                  <a:lnTo>
                    <a:pt x="71" y="131"/>
                  </a:lnTo>
                  <a:lnTo>
                    <a:pt x="69" y="131"/>
                  </a:lnTo>
                  <a:lnTo>
                    <a:pt x="69" y="129"/>
                  </a:lnTo>
                  <a:lnTo>
                    <a:pt x="69" y="131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71" y="126"/>
                  </a:lnTo>
                  <a:lnTo>
                    <a:pt x="71" y="129"/>
                  </a:lnTo>
                  <a:lnTo>
                    <a:pt x="69" y="126"/>
                  </a:lnTo>
                  <a:lnTo>
                    <a:pt x="66" y="126"/>
                  </a:lnTo>
                  <a:lnTo>
                    <a:pt x="66" y="124"/>
                  </a:lnTo>
                  <a:lnTo>
                    <a:pt x="64" y="124"/>
                  </a:lnTo>
                  <a:lnTo>
                    <a:pt x="64" y="122"/>
                  </a:lnTo>
                  <a:lnTo>
                    <a:pt x="62" y="122"/>
                  </a:lnTo>
                  <a:lnTo>
                    <a:pt x="62" y="119"/>
                  </a:lnTo>
                  <a:lnTo>
                    <a:pt x="59" y="119"/>
                  </a:lnTo>
                  <a:lnTo>
                    <a:pt x="59" y="117"/>
                  </a:lnTo>
                  <a:lnTo>
                    <a:pt x="57" y="117"/>
                  </a:lnTo>
                  <a:lnTo>
                    <a:pt x="57" y="114"/>
                  </a:lnTo>
                  <a:lnTo>
                    <a:pt x="57" y="112"/>
                  </a:lnTo>
                  <a:lnTo>
                    <a:pt x="54" y="112"/>
                  </a:lnTo>
                  <a:lnTo>
                    <a:pt x="54" y="110"/>
                  </a:lnTo>
                  <a:lnTo>
                    <a:pt x="54" y="107"/>
                  </a:lnTo>
                  <a:lnTo>
                    <a:pt x="52" y="107"/>
                  </a:lnTo>
                  <a:lnTo>
                    <a:pt x="54" y="107"/>
                  </a:lnTo>
                  <a:lnTo>
                    <a:pt x="54" y="110"/>
                  </a:lnTo>
                  <a:lnTo>
                    <a:pt x="57" y="110"/>
                  </a:lnTo>
                  <a:lnTo>
                    <a:pt x="57" y="107"/>
                  </a:lnTo>
                  <a:lnTo>
                    <a:pt x="59" y="107"/>
                  </a:lnTo>
                  <a:lnTo>
                    <a:pt x="59" y="110"/>
                  </a:lnTo>
                  <a:lnTo>
                    <a:pt x="59" y="107"/>
                  </a:lnTo>
                  <a:lnTo>
                    <a:pt x="59" y="105"/>
                  </a:lnTo>
                  <a:lnTo>
                    <a:pt x="59" y="107"/>
                  </a:lnTo>
                  <a:lnTo>
                    <a:pt x="62" y="107"/>
                  </a:lnTo>
                  <a:lnTo>
                    <a:pt x="59" y="107"/>
                  </a:lnTo>
                  <a:lnTo>
                    <a:pt x="62" y="107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10"/>
                  </a:lnTo>
                  <a:lnTo>
                    <a:pt x="66" y="107"/>
                  </a:lnTo>
                  <a:lnTo>
                    <a:pt x="66" y="110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9" y="112"/>
                  </a:lnTo>
                  <a:lnTo>
                    <a:pt x="69" y="114"/>
                  </a:lnTo>
                  <a:lnTo>
                    <a:pt x="71" y="114"/>
                  </a:lnTo>
                  <a:lnTo>
                    <a:pt x="71" y="112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6" y="110"/>
                  </a:lnTo>
                  <a:lnTo>
                    <a:pt x="66" y="107"/>
                  </a:lnTo>
                  <a:lnTo>
                    <a:pt x="64" y="107"/>
                  </a:lnTo>
                  <a:lnTo>
                    <a:pt x="64" y="105"/>
                  </a:lnTo>
                  <a:lnTo>
                    <a:pt x="62" y="105"/>
                  </a:lnTo>
                  <a:lnTo>
                    <a:pt x="59" y="105"/>
                  </a:lnTo>
                  <a:lnTo>
                    <a:pt x="59" y="103"/>
                  </a:lnTo>
                  <a:lnTo>
                    <a:pt x="57" y="103"/>
                  </a:lnTo>
                  <a:lnTo>
                    <a:pt x="57" y="100"/>
                  </a:lnTo>
                  <a:lnTo>
                    <a:pt x="54" y="100"/>
                  </a:lnTo>
                  <a:lnTo>
                    <a:pt x="57" y="100"/>
                  </a:lnTo>
                  <a:lnTo>
                    <a:pt x="54" y="100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5"/>
                  </a:lnTo>
                  <a:lnTo>
                    <a:pt x="50" y="95"/>
                  </a:lnTo>
                  <a:lnTo>
                    <a:pt x="50" y="93"/>
                  </a:lnTo>
                  <a:lnTo>
                    <a:pt x="50" y="95"/>
                  </a:lnTo>
                  <a:lnTo>
                    <a:pt x="50" y="93"/>
                  </a:lnTo>
                  <a:lnTo>
                    <a:pt x="47" y="93"/>
                  </a:lnTo>
                  <a:lnTo>
                    <a:pt x="47" y="91"/>
                  </a:lnTo>
                  <a:lnTo>
                    <a:pt x="47" y="88"/>
                  </a:lnTo>
                  <a:lnTo>
                    <a:pt x="45" y="88"/>
                  </a:lnTo>
                  <a:lnTo>
                    <a:pt x="45" y="86"/>
                  </a:lnTo>
                  <a:lnTo>
                    <a:pt x="47" y="86"/>
                  </a:lnTo>
                  <a:lnTo>
                    <a:pt x="45" y="86"/>
                  </a:lnTo>
                  <a:lnTo>
                    <a:pt x="45" y="84"/>
                  </a:lnTo>
                  <a:lnTo>
                    <a:pt x="45" y="81"/>
                  </a:lnTo>
                  <a:lnTo>
                    <a:pt x="45" y="79"/>
                  </a:lnTo>
                  <a:lnTo>
                    <a:pt x="47" y="79"/>
                  </a:lnTo>
                  <a:lnTo>
                    <a:pt x="47" y="76"/>
                  </a:lnTo>
                  <a:lnTo>
                    <a:pt x="47" y="74"/>
                  </a:lnTo>
                  <a:lnTo>
                    <a:pt x="45" y="74"/>
                  </a:lnTo>
                  <a:lnTo>
                    <a:pt x="47" y="74"/>
                  </a:lnTo>
                  <a:lnTo>
                    <a:pt x="45" y="74"/>
                  </a:lnTo>
                  <a:lnTo>
                    <a:pt x="45" y="72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3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38" y="65"/>
                  </a:lnTo>
                  <a:lnTo>
                    <a:pt x="38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0"/>
                  </a:lnTo>
                  <a:lnTo>
                    <a:pt x="31" y="57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4" y="65"/>
                  </a:lnTo>
                  <a:lnTo>
                    <a:pt x="24" y="67"/>
                  </a:lnTo>
                  <a:lnTo>
                    <a:pt x="24" y="69"/>
                  </a:lnTo>
                  <a:lnTo>
                    <a:pt x="24" y="67"/>
                  </a:lnTo>
                  <a:lnTo>
                    <a:pt x="24" y="69"/>
                  </a:lnTo>
                  <a:lnTo>
                    <a:pt x="21" y="69"/>
                  </a:lnTo>
                  <a:lnTo>
                    <a:pt x="21" y="72"/>
                  </a:lnTo>
                  <a:lnTo>
                    <a:pt x="21" y="74"/>
                  </a:lnTo>
                  <a:lnTo>
                    <a:pt x="21" y="76"/>
                  </a:lnTo>
                  <a:lnTo>
                    <a:pt x="21" y="74"/>
                  </a:lnTo>
                  <a:lnTo>
                    <a:pt x="19" y="74"/>
                  </a:lnTo>
                  <a:lnTo>
                    <a:pt x="19" y="76"/>
                  </a:lnTo>
                  <a:lnTo>
                    <a:pt x="19" y="74"/>
                  </a:lnTo>
                  <a:lnTo>
                    <a:pt x="19" y="72"/>
                  </a:lnTo>
                  <a:lnTo>
                    <a:pt x="19" y="74"/>
                  </a:lnTo>
                  <a:lnTo>
                    <a:pt x="19" y="76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17" y="76"/>
                  </a:lnTo>
                  <a:lnTo>
                    <a:pt x="17" y="79"/>
                  </a:lnTo>
                  <a:lnTo>
                    <a:pt x="17" y="81"/>
                  </a:lnTo>
                  <a:lnTo>
                    <a:pt x="17" y="84"/>
                  </a:lnTo>
                  <a:lnTo>
                    <a:pt x="14" y="84"/>
                  </a:lnTo>
                  <a:lnTo>
                    <a:pt x="14" y="81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4"/>
                  </a:lnTo>
                  <a:lnTo>
                    <a:pt x="12" y="84"/>
                  </a:lnTo>
                  <a:lnTo>
                    <a:pt x="12" y="81"/>
                  </a:lnTo>
                  <a:lnTo>
                    <a:pt x="9" y="81"/>
                  </a:lnTo>
                  <a:lnTo>
                    <a:pt x="9" y="79"/>
                  </a:lnTo>
                  <a:lnTo>
                    <a:pt x="9" y="81"/>
                  </a:lnTo>
                  <a:lnTo>
                    <a:pt x="12" y="79"/>
                  </a:lnTo>
                  <a:lnTo>
                    <a:pt x="12" y="81"/>
                  </a:lnTo>
                  <a:lnTo>
                    <a:pt x="12" y="79"/>
                  </a:lnTo>
                  <a:lnTo>
                    <a:pt x="12" y="81"/>
                  </a:lnTo>
                  <a:lnTo>
                    <a:pt x="12" y="79"/>
                  </a:lnTo>
                  <a:lnTo>
                    <a:pt x="9" y="79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5" y="72"/>
                  </a:lnTo>
                  <a:lnTo>
                    <a:pt x="5" y="69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5" y="67"/>
                  </a:lnTo>
                  <a:lnTo>
                    <a:pt x="7" y="67"/>
                  </a:lnTo>
                  <a:lnTo>
                    <a:pt x="5" y="67"/>
                  </a:lnTo>
                  <a:lnTo>
                    <a:pt x="2" y="67"/>
                  </a:lnTo>
                  <a:lnTo>
                    <a:pt x="5" y="67"/>
                  </a:lnTo>
                  <a:lnTo>
                    <a:pt x="2" y="67"/>
                  </a:lnTo>
                  <a:lnTo>
                    <a:pt x="5" y="67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5" y="65"/>
                  </a:lnTo>
                  <a:lnTo>
                    <a:pt x="2" y="65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5" y="60"/>
                  </a:lnTo>
                  <a:lnTo>
                    <a:pt x="2" y="60"/>
                  </a:lnTo>
                  <a:lnTo>
                    <a:pt x="2" y="57"/>
                  </a:lnTo>
                  <a:lnTo>
                    <a:pt x="2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12" y="50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7" y="53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4" y="53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31" y="50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38" y="43"/>
                  </a:lnTo>
                  <a:lnTo>
                    <a:pt x="38" y="46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43" y="50"/>
                  </a:lnTo>
                  <a:lnTo>
                    <a:pt x="43" y="53"/>
                  </a:lnTo>
                  <a:lnTo>
                    <a:pt x="45" y="53"/>
                  </a:lnTo>
                  <a:lnTo>
                    <a:pt x="45" y="50"/>
                  </a:lnTo>
                  <a:lnTo>
                    <a:pt x="47" y="50"/>
                  </a:lnTo>
                  <a:lnTo>
                    <a:pt x="47" y="48"/>
                  </a:lnTo>
                  <a:lnTo>
                    <a:pt x="47" y="50"/>
                  </a:lnTo>
                  <a:lnTo>
                    <a:pt x="50" y="50"/>
                  </a:lnTo>
                  <a:lnTo>
                    <a:pt x="52" y="50"/>
                  </a:lnTo>
                  <a:lnTo>
                    <a:pt x="52" y="53"/>
                  </a:lnTo>
                  <a:lnTo>
                    <a:pt x="54" y="53"/>
                  </a:lnTo>
                  <a:lnTo>
                    <a:pt x="54" y="55"/>
                  </a:lnTo>
                  <a:lnTo>
                    <a:pt x="57" y="53"/>
                  </a:lnTo>
                  <a:lnTo>
                    <a:pt x="59" y="53"/>
                  </a:lnTo>
                  <a:lnTo>
                    <a:pt x="62" y="53"/>
                  </a:lnTo>
                  <a:lnTo>
                    <a:pt x="62" y="50"/>
                  </a:lnTo>
                  <a:lnTo>
                    <a:pt x="59" y="50"/>
                  </a:lnTo>
                  <a:lnTo>
                    <a:pt x="59" y="48"/>
                  </a:lnTo>
                  <a:lnTo>
                    <a:pt x="59" y="46"/>
                  </a:lnTo>
                  <a:lnTo>
                    <a:pt x="59" y="43"/>
                  </a:lnTo>
                  <a:lnTo>
                    <a:pt x="62" y="43"/>
                  </a:lnTo>
                  <a:lnTo>
                    <a:pt x="62" y="41"/>
                  </a:lnTo>
                  <a:lnTo>
                    <a:pt x="59" y="41"/>
                  </a:lnTo>
                  <a:lnTo>
                    <a:pt x="59" y="38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9" y="34"/>
                  </a:lnTo>
                  <a:lnTo>
                    <a:pt x="71" y="34"/>
                  </a:lnTo>
                  <a:lnTo>
                    <a:pt x="71" y="36"/>
                  </a:lnTo>
                  <a:lnTo>
                    <a:pt x="71" y="34"/>
                  </a:lnTo>
                  <a:lnTo>
                    <a:pt x="71" y="31"/>
                  </a:lnTo>
                  <a:lnTo>
                    <a:pt x="73" y="31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6" y="17"/>
                  </a:lnTo>
                  <a:lnTo>
                    <a:pt x="76" y="15"/>
                  </a:lnTo>
                  <a:lnTo>
                    <a:pt x="78" y="15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5" y="8"/>
                  </a:lnTo>
                  <a:lnTo>
                    <a:pt x="88" y="8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92" y="5"/>
                  </a:lnTo>
                  <a:lnTo>
                    <a:pt x="90" y="5"/>
                  </a:lnTo>
                  <a:lnTo>
                    <a:pt x="92" y="3"/>
                  </a:lnTo>
                  <a:lnTo>
                    <a:pt x="95" y="3"/>
                  </a:lnTo>
                  <a:lnTo>
                    <a:pt x="95" y="0"/>
                  </a:lnTo>
                  <a:lnTo>
                    <a:pt x="95" y="3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0" name="Freeform 50284"/>
            <p:cNvSpPr>
              <a:spLocks noEditPoints="1"/>
            </p:cNvSpPr>
            <p:nvPr/>
          </p:nvSpPr>
          <p:spPr bwMode="auto">
            <a:xfrm>
              <a:off x="2744784" y="5059386"/>
              <a:ext cx="225425" cy="188913"/>
            </a:xfrm>
            <a:custGeom>
              <a:avLst/>
              <a:gdLst>
                <a:gd name="T0" fmla="*/ 138 w 142"/>
                <a:gd name="T1" fmla="*/ 117 h 119"/>
                <a:gd name="T2" fmla="*/ 107 w 142"/>
                <a:gd name="T3" fmla="*/ 114 h 119"/>
                <a:gd name="T4" fmla="*/ 102 w 142"/>
                <a:gd name="T5" fmla="*/ 117 h 119"/>
                <a:gd name="T6" fmla="*/ 109 w 142"/>
                <a:gd name="T7" fmla="*/ 114 h 119"/>
                <a:gd name="T8" fmla="*/ 133 w 142"/>
                <a:gd name="T9" fmla="*/ 117 h 119"/>
                <a:gd name="T10" fmla="*/ 119 w 142"/>
                <a:gd name="T11" fmla="*/ 114 h 119"/>
                <a:gd name="T12" fmla="*/ 107 w 142"/>
                <a:gd name="T13" fmla="*/ 105 h 119"/>
                <a:gd name="T14" fmla="*/ 114 w 142"/>
                <a:gd name="T15" fmla="*/ 109 h 119"/>
                <a:gd name="T16" fmla="*/ 100 w 142"/>
                <a:gd name="T17" fmla="*/ 109 h 119"/>
                <a:gd name="T18" fmla="*/ 76 w 142"/>
                <a:gd name="T19" fmla="*/ 107 h 119"/>
                <a:gd name="T20" fmla="*/ 83 w 142"/>
                <a:gd name="T21" fmla="*/ 100 h 119"/>
                <a:gd name="T22" fmla="*/ 81 w 142"/>
                <a:gd name="T23" fmla="*/ 105 h 119"/>
                <a:gd name="T24" fmla="*/ 97 w 142"/>
                <a:gd name="T25" fmla="*/ 100 h 119"/>
                <a:gd name="T26" fmla="*/ 95 w 142"/>
                <a:gd name="T27" fmla="*/ 95 h 119"/>
                <a:gd name="T28" fmla="*/ 109 w 142"/>
                <a:gd name="T29" fmla="*/ 98 h 119"/>
                <a:gd name="T30" fmla="*/ 97 w 142"/>
                <a:gd name="T31" fmla="*/ 100 h 119"/>
                <a:gd name="T32" fmla="*/ 93 w 142"/>
                <a:gd name="T33" fmla="*/ 93 h 119"/>
                <a:gd name="T34" fmla="*/ 93 w 142"/>
                <a:gd name="T35" fmla="*/ 86 h 119"/>
                <a:gd name="T36" fmla="*/ 104 w 142"/>
                <a:gd name="T37" fmla="*/ 90 h 119"/>
                <a:gd name="T38" fmla="*/ 88 w 142"/>
                <a:gd name="T39" fmla="*/ 90 h 119"/>
                <a:gd name="T40" fmla="*/ 88 w 142"/>
                <a:gd name="T41" fmla="*/ 88 h 119"/>
                <a:gd name="T42" fmla="*/ 81 w 142"/>
                <a:gd name="T43" fmla="*/ 86 h 119"/>
                <a:gd name="T44" fmla="*/ 66 w 142"/>
                <a:gd name="T45" fmla="*/ 76 h 119"/>
                <a:gd name="T46" fmla="*/ 66 w 142"/>
                <a:gd name="T47" fmla="*/ 74 h 119"/>
                <a:gd name="T48" fmla="*/ 64 w 142"/>
                <a:gd name="T49" fmla="*/ 74 h 119"/>
                <a:gd name="T50" fmla="*/ 69 w 142"/>
                <a:gd name="T51" fmla="*/ 71 h 119"/>
                <a:gd name="T52" fmla="*/ 66 w 142"/>
                <a:gd name="T53" fmla="*/ 71 h 119"/>
                <a:gd name="T54" fmla="*/ 62 w 142"/>
                <a:gd name="T55" fmla="*/ 64 h 119"/>
                <a:gd name="T56" fmla="*/ 55 w 142"/>
                <a:gd name="T57" fmla="*/ 64 h 119"/>
                <a:gd name="T58" fmla="*/ 50 w 142"/>
                <a:gd name="T59" fmla="*/ 62 h 119"/>
                <a:gd name="T60" fmla="*/ 45 w 142"/>
                <a:gd name="T61" fmla="*/ 57 h 119"/>
                <a:gd name="T62" fmla="*/ 50 w 142"/>
                <a:gd name="T63" fmla="*/ 57 h 119"/>
                <a:gd name="T64" fmla="*/ 52 w 142"/>
                <a:gd name="T65" fmla="*/ 57 h 119"/>
                <a:gd name="T66" fmla="*/ 43 w 142"/>
                <a:gd name="T67" fmla="*/ 50 h 119"/>
                <a:gd name="T68" fmla="*/ 40 w 142"/>
                <a:gd name="T69" fmla="*/ 52 h 119"/>
                <a:gd name="T70" fmla="*/ 50 w 142"/>
                <a:gd name="T71" fmla="*/ 64 h 119"/>
                <a:gd name="T72" fmla="*/ 50 w 142"/>
                <a:gd name="T73" fmla="*/ 64 h 119"/>
                <a:gd name="T74" fmla="*/ 43 w 142"/>
                <a:gd name="T75" fmla="*/ 57 h 119"/>
                <a:gd name="T76" fmla="*/ 38 w 142"/>
                <a:gd name="T77" fmla="*/ 50 h 119"/>
                <a:gd name="T78" fmla="*/ 43 w 142"/>
                <a:gd name="T79" fmla="*/ 50 h 119"/>
                <a:gd name="T80" fmla="*/ 38 w 142"/>
                <a:gd name="T81" fmla="*/ 48 h 119"/>
                <a:gd name="T82" fmla="*/ 33 w 142"/>
                <a:gd name="T83" fmla="*/ 45 h 119"/>
                <a:gd name="T84" fmla="*/ 28 w 142"/>
                <a:gd name="T85" fmla="*/ 43 h 119"/>
                <a:gd name="T86" fmla="*/ 36 w 142"/>
                <a:gd name="T87" fmla="*/ 38 h 119"/>
                <a:gd name="T88" fmla="*/ 40 w 142"/>
                <a:gd name="T89" fmla="*/ 38 h 119"/>
                <a:gd name="T90" fmla="*/ 19 w 142"/>
                <a:gd name="T91" fmla="*/ 33 h 119"/>
                <a:gd name="T92" fmla="*/ 19 w 142"/>
                <a:gd name="T93" fmla="*/ 26 h 119"/>
                <a:gd name="T94" fmla="*/ 40 w 142"/>
                <a:gd name="T95" fmla="*/ 31 h 119"/>
                <a:gd name="T96" fmla="*/ 45 w 142"/>
                <a:gd name="T97" fmla="*/ 38 h 119"/>
                <a:gd name="T98" fmla="*/ 50 w 142"/>
                <a:gd name="T99" fmla="*/ 43 h 119"/>
                <a:gd name="T100" fmla="*/ 43 w 142"/>
                <a:gd name="T101" fmla="*/ 38 h 119"/>
                <a:gd name="T102" fmla="*/ 36 w 142"/>
                <a:gd name="T103" fmla="*/ 29 h 119"/>
                <a:gd name="T104" fmla="*/ 36 w 142"/>
                <a:gd name="T105" fmla="*/ 19 h 119"/>
                <a:gd name="T106" fmla="*/ 38 w 142"/>
                <a:gd name="T107" fmla="*/ 26 h 119"/>
                <a:gd name="T108" fmla="*/ 31 w 142"/>
                <a:gd name="T109" fmla="*/ 19 h 119"/>
                <a:gd name="T110" fmla="*/ 0 w 142"/>
                <a:gd name="T111" fmla="*/ 17 h 119"/>
                <a:gd name="T112" fmla="*/ 2 w 142"/>
                <a:gd name="T113" fmla="*/ 14 h 119"/>
                <a:gd name="T114" fmla="*/ 28 w 142"/>
                <a:gd name="T115" fmla="*/ 3 h 119"/>
                <a:gd name="T116" fmla="*/ 36 w 142"/>
                <a:gd name="T117" fmla="*/ 12 h 119"/>
                <a:gd name="T118" fmla="*/ 31 w 142"/>
                <a:gd name="T119" fmla="*/ 10 h 119"/>
                <a:gd name="T120" fmla="*/ 24 w 142"/>
                <a:gd name="T121" fmla="*/ 10 h 119"/>
                <a:gd name="T122" fmla="*/ 26 w 142"/>
                <a:gd name="T123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" h="119">
                  <a:moveTo>
                    <a:pt x="142" y="119"/>
                  </a:moveTo>
                  <a:lnTo>
                    <a:pt x="140" y="119"/>
                  </a:lnTo>
                  <a:lnTo>
                    <a:pt x="142" y="119"/>
                  </a:lnTo>
                  <a:close/>
                  <a:moveTo>
                    <a:pt x="135" y="117"/>
                  </a:moveTo>
                  <a:lnTo>
                    <a:pt x="138" y="117"/>
                  </a:lnTo>
                  <a:lnTo>
                    <a:pt x="140" y="117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38" y="117"/>
                  </a:lnTo>
                  <a:lnTo>
                    <a:pt x="135" y="117"/>
                  </a:lnTo>
                  <a:lnTo>
                    <a:pt x="138" y="117"/>
                  </a:lnTo>
                  <a:lnTo>
                    <a:pt x="135" y="117"/>
                  </a:lnTo>
                  <a:close/>
                  <a:moveTo>
                    <a:pt x="107" y="117"/>
                  </a:moveTo>
                  <a:lnTo>
                    <a:pt x="107" y="114"/>
                  </a:lnTo>
                  <a:lnTo>
                    <a:pt x="107" y="117"/>
                  </a:lnTo>
                  <a:close/>
                  <a:moveTo>
                    <a:pt x="135" y="114"/>
                  </a:moveTo>
                  <a:lnTo>
                    <a:pt x="135" y="117"/>
                  </a:lnTo>
                  <a:lnTo>
                    <a:pt x="133" y="117"/>
                  </a:lnTo>
                  <a:lnTo>
                    <a:pt x="133" y="114"/>
                  </a:lnTo>
                  <a:lnTo>
                    <a:pt x="135" y="114"/>
                  </a:lnTo>
                  <a:close/>
                  <a:moveTo>
                    <a:pt x="109" y="114"/>
                  </a:moveTo>
                  <a:lnTo>
                    <a:pt x="107" y="114"/>
                  </a:lnTo>
                  <a:lnTo>
                    <a:pt x="109" y="114"/>
                  </a:lnTo>
                  <a:close/>
                  <a:moveTo>
                    <a:pt x="93" y="114"/>
                  </a:moveTo>
                  <a:lnTo>
                    <a:pt x="93" y="117"/>
                  </a:lnTo>
                  <a:lnTo>
                    <a:pt x="93" y="114"/>
                  </a:lnTo>
                  <a:lnTo>
                    <a:pt x="93" y="117"/>
                  </a:lnTo>
                  <a:lnTo>
                    <a:pt x="93" y="114"/>
                  </a:lnTo>
                  <a:close/>
                  <a:moveTo>
                    <a:pt x="104" y="114"/>
                  </a:moveTo>
                  <a:lnTo>
                    <a:pt x="107" y="114"/>
                  </a:lnTo>
                  <a:lnTo>
                    <a:pt x="107" y="117"/>
                  </a:lnTo>
                  <a:lnTo>
                    <a:pt x="104" y="117"/>
                  </a:lnTo>
                  <a:lnTo>
                    <a:pt x="102" y="117"/>
                  </a:lnTo>
                  <a:lnTo>
                    <a:pt x="102" y="114"/>
                  </a:lnTo>
                  <a:lnTo>
                    <a:pt x="102" y="117"/>
                  </a:lnTo>
                  <a:lnTo>
                    <a:pt x="102" y="114"/>
                  </a:lnTo>
                  <a:lnTo>
                    <a:pt x="104" y="114"/>
                  </a:lnTo>
                  <a:close/>
                  <a:moveTo>
                    <a:pt x="102" y="114"/>
                  </a:moveTo>
                  <a:lnTo>
                    <a:pt x="102" y="117"/>
                  </a:lnTo>
                  <a:lnTo>
                    <a:pt x="102" y="114"/>
                  </a:lnTo>
                  <a:lnTo>
                    <a:pt x="102" y="117"/>
                  </a:lnTo>
                  <a:lnTo>
                    <a:pt x="102" y="114"/>
                  </a:lnTo>
                  <a:close/>
                  <a:moveTo>
                    <a:pt x="107" y="114"/>
                  </a:moveTo>
                  <a:lnTo>
                    <a:pt x="109" y="114"/>
                  </a:lnTo>
                  <a:lnTo>
                    <a:pt x="107" y="114"/>
                  </a:lnTo>
                  <a:close/>
                  <a:moveTo>
                    <a:pt x="121" y="114"/>
                  </a:moveTo>
                  <a:lnTo>
                    <a:pt x="123" y="114"/>
                  </a:lnTo>
                  <a:lnTo>
                    <a:pt x="121" y="114"/>
                  </a:lnTo>
                  <a:close/>
                  <a:moveTo>
                    <a:pt x="121" y="114"/>
                  </a:moveTo>
                  <a:lnTo>
                    <a:pt x="123" y="114"/>
                  </a:lnTo>
                  <a:lnTo>
                    <a:pt x="126" y="114"/>
                  </a:lnTo>
                  <a:lnTo>
                    <a:pt x="126" y="117"/>
                  </a:lnTo>
                  <a:lnTo>
                    <a:pt x="128" y="117"/>
                  </a:lnTo>
                  <a:lnTo>
                    <a:pt x="131" y="117"/>
                  </a:lnTo>
                  <a:lnTo>
                    <a:pt x="133" y="117"/>
                  </a:lnTo>
                  <a:lnTo>
                    <a:pt x="133" y="119"/>
                  </a:lnTo>
                  <a:lnTo>
                    <a:pt x="131" y="119"/>
                  </a:lnTo>
                  <a:lnTo>
                    <a:pt x="131" y="117"/>
                  </a:lnTo>
                  <a:lnTo>
                    <a:pt x="128" y="117"/>
                  </a:lnTo>
                  <a:lnTo>
                    <a:pt x="126" y="117"/>
                  </a:lnTo>
                  <a:lnTo>
                    <a:pt x="123" y="117"/>
                  </a:lnTo>
                  <a:lnTo>
                    <a:pt x="121" y="117"/>
                  </a:lnTo>
                  <a:lnTo>
                    <a:pt x="121" y="114"/>
                  </a:lnTo>
                  <a:lnTo>
                    <a:pt x="121" y="117"/>
                  </a:lnTo>
                  <a:lnTo>
                    <a:pt x="121" y="114"/>
                  </a:lnTo>
                  <a:lnTo>
                    <a:pt x="119" y="114"/>
                  </a:lnTo>
                  <a:lnTo>
                    <a:pt x="121" y="114"/>
                  </a:lnTo>
                  <a:close/>
                  <a:moveTo>
                    <a:pt x="97" y="105"/>
                  </a:moveTo>
                  <a:lnTo>
                    <a:pt x="100" y="105"/>
                  </a:lnTo>
                  <a:lnTo>
                    <a:pt x="102" y="105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2" y="107"/>
                  </a:lnTo>
                  <a:lnTo>
                    <a:pt x="104" y="107"/>
                  </a:lnTo>
                  <a:lnTo>
                    <a:pt x="107" y="107"/>
                  </a:lnTo>
                  <a:lnTo>
                    <a:pt x="104" y="105"/>
                  </a:lnTo>
                  <a:lnTo>
                    <a:pt x="107" y="105"/>
                  </a:lnTo>
                  <a:lnTo>
                    <a:pt x="107" y="107"/>
                  </a:lnTo>
                  <a:lnTo>
                    <a:pt x="107" y="105"/>
                  </a:lnTo>
                  <a:lnTo>
                    <a:pt x="109" y="105"/>
                  </a:lnTo>
                  <a:lnTo>
                    <a:pt x="112" y="105"/>
                  </a:lnTo>
                  <a:lnTo>
                    <a:pt x="112" y="107"/>
                  </a:lnTo>
                  <a:lnTo>
                    <a:pt x="112" y="105"/>
                  </a:lnTo>
                  <a:lnTo>
                    <a:pt x="112" y="107"/>
                  </a:lnTo>
                  <a:lnTo>
                    <a:pt x="114" y="107"/>
                  </a:lnTo>
                  <a:lnTo>
                    <a:pt x="116" y="107"/>
                  </a:lnTo>
                  <a:lnTo>
                    <a:pt x="116" y="109"/>
                  </a:lnTo>
                  <a:lnTo>
                    <a:pt x="114" y="109"/>
                  </a:lnTo>
                  <a:lnTo>
                    <a:pt x="114" y="107"/>
                  </a:lnTo>
                  <a:lnTo>
                    <a:pt x="114" y="109"/>
                  </a:lnTo>
                  <a:lnTo>
                    <a:pt x="112" y="109"/>
                  </a:lnTo>
                  <a:lnTo>
                    <a:pt x="109" y="107"/>
                  </a:lnTo>
                  <a:lnTo>
                    <a:pt x="107" y="107"/>
                  </a:lnTo>
                  <a:lnTo>
                    <a:pt x="107" y="109"/>
                  </a:lnTo>
                  <a:lnTo>
                    <a:pt x="104" y="109"/>
                  </a:lnTo>
                  <a:lnTo>
                    <a:pt x="102" y="109"/>
                  </a:lnTo>
                  <a:lnTo>
                    <a:pt x="100" y="109"/>
                  </a:lnTo>
                  <a:lnTo>
                    <a:pt x="100" y="107"/>
                  </a:lnTo>
                  <a:lnTo>
                    <a:pt x="100" y="109"/>
                  </a:lnTo>
                  <a:lnTo>
                    <a:pt x="100" y="107"/>
                  </a:lnTo>
                  <a:lnTo>
                    <a:pt x="97" y="107"/>
                  </a:lnTo>
                  <a:lnTo>
                    <a:pt x="97" y="109"/>
                  </a:lnTo>
                  <a:lnTo>
                    <a:pt x="97" y="107"/>
                  </a:lnTo>
                  <a:lnTo>
                    <a:pt x="100" y="107"/>
                  </a:lnTo>
                  <a:lnTo>
                    <a:pt x="97" y="107"/>
                  </a:lnTo>
                  <a:lnTo>
                    <a:pt x="97" y="105"/>
                  </a:lnTo>
                  <a:lnTo>
                    <a:pt x="97" y="107"/>
                  </a:lnTo>
                  <a:lnTo>
                    <a:pt x="97" y="105"/>
                  </a:lnTo>
                  <a:close/>
                  <a:moveTo>
                    <a:pt x="76" y="105"/>
                  </a:moveTo>
                  <a:lnTo>
                    <a:pt x="76" y="107"/>
                  </a:lnTo>
                  <a:lnTo>
                    <a:pt x="76" y="105"/>
                  </a:lnTo>
                  <a:close/>
                  <a:moveTo>
                    <a:pt x="69" y="102"/>
                  </a:moveTo>
                  <a:lnTo>
                    <a:pt x="66" y="105"/>
                  </a:lnTo>
                  <a:lnTo>
                    <a:pt x="66" y="102"/>
                  </a:lnTo>
                  <a:lnTo>
                    <a:pt x="69" y="102"/>
                  </a:lnTo>
                  <a:close/>
                  <a:moveTo>
                    <a:pt x="81" y="100"/>
                  </a:moveTo>
                  <a:lnTo>
                    <a:pt x="83" y="100"/>
                  </a:lnTo>
                  <a:lnTo>
                    <a:pt x="83" y="102"/>
                  </a:lnTo>
                  <a:lnTo>
                    <a:pt x="81" y="102"/>
                  </a:lnTo>
                  <a:lnTo>
                    <a:pt x="83" y="102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3" y="105"/>
                  </a:lnTo>
                  <a:lnTo>
                    <a:pt x="83" y="102"/>
                  </a:lnTo>
                  <a:lnTo>
                    <a:pt x="83" y="105"/>
                  </a:lnTo>
                  <a:lnTo>
                    <a:pt x="83" y="102"/>
                  </a:lnTo>
                  <a:lnTo>
                    <a:pt x="83" y="105"/>
                  </a:lnTo>
                  <a:lnTo>
                    <a:pt x="81" y="105"/>
                  </a:lnTo>
                  <a:lnTo>
                    <a:pt x="81" y="102"/>
                  </a:lnTo>
                  <a:lnTo>
                    <a:pt x="81" y="105"/>
                  </a:lnTo>
                  <a:lnTo>
                    <a:pt x="78" y="105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81" y="100"/>
                  </a:lnTo>
                  <a:close/>
                  <a:moveTo>
                    <a:pt x="97" y="100"/>
                  </a:moveTo>
                  <a:lnTo>
                    <a:pt x="100" y="100"/>
                  </a:lnTo>
                  <a:lnTo>
                    <a:pt x="97" y="100"/>
                  </a:lnTo>
                  <a:close/>
                  <a:moveTo>
                    <a:pt x="88" y="98"/>
                  </a:moveTo>
                  <a:lnTo>
                    <a:pt x="85" y="98"/>
                  </a:lnTo>
                  <a:lnTo>
                    <a:pt x="88" y="98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88" y="95"/>
                  </a:lnTo>
                  <a:lnTo>
                    <a:pt x="88" y="98"/>
                  </a:lnTo>
                  <a:close/>
                  <a:moveTo>
                    <a:pt x="95" y="93"/>
                  </a:moveTo>
                  <a:lnTo>
                    <a:pt x="95" y="95"/>
                  </a:lnTo>
                  <a:lnTo>
                    <a:pt x="97" y="95"/>
                  </a:lnTo>
                  <a:lnTo>
                    <a:pt x="100" y="95"/>
                  </a:lnTo>
                  <a:lnTo>
                    <a:pt x="97" y="95"/>
                  </a:lnTo>
                  <a:lnTo>
                    <a:pt x="97" y="98"/>
                  </a:lnTo>
                  <a:lnTo>
                    <a:pt x="100" y="98"/>
                  </a:lnTo>
                  <a:lnTo>
                    <a:pt x="97" y="98"/>
                  </a:lnTo>
                  <a:lnTo>
                    <a:pt x="100" y="98"/>
                  </a:lnTo>
                  <a:lnTo>
                    <a:pt x="102" y="98"/>
                  </a:lnTo>
                  <a:lnTo>
                    <a:pt x="104" y="98"/>
                  </a:lnTo>
                  <a:lnTo>
                    <a:pt x="107" y="98"/>
                  </a:lnTo>
                  <a:lnTo>
                    <a:pt x="109" y="98"/>
                  </a:lnTo>
                  <a:lnTo>
                    <a:pt x="112" y="98"/>
                  </a:lnTo>
                  <a:lnTo>
                    <a:pt x="114" y="98"/>
                  </a:lnTo>
                  <a:lnTo>
                    <a:pt x="114" y="100"/>
                  </a:lnTo>
                  <a:lnTo>
                    <a:pt x="112" y="100"/>
                  </a:lnTo>
                  <a:lnTo>
                    <a:pt x="109" y="100"/>
                  </a:lnTo>
                  <a:lnTo>
                    <a:pt x="107" y="100"/>
                  </a:lnTo>
                  <a:lnTo>
                    <a:pt x="104" y="100"/>
                  </a:lnTo>
                  <a:lnTo>
                    <a:pt x="102" y="100"/>
                  </a:lnTo>
                  <a:lnTo>
                    <a:pt x="102" y="98"/>
                  </a:lnTo>
                  <a:lnTo>
                    <a:pt x="100" y="98"/>
                  </a:lnTo>
                  <a:lnTo>
                    <a:pt x="97" y="100"/>
                  </a:lnTo>
                  <a:lnTo>
                    <a:pt x="97" y="98"/>
                  </a:lnTo>
                  <a:lnTo>
                    <a:pt x="95" y="98"/>
                  </a:lnTo>
                  <a:lnTo>
                    <a:pt x="93" y="98"/>
                  </a:lnTo>
                  <a:lnTo>
                    <a:pt x="90" y="98"/>
                  </a:lnTo>
                  <a:lnTo>
                    <a:pt x="90" y="95"/>
                  </a:lnTo>
                  <a:lnTo>
                    <a:pt x="88" y="95"/>
                  </a:lnTo>
                  <a:lnTo>
                    <a:pt x="90" y="95"/>
                  </a:lnTo>
                  <a:lnTo>
                    <a:pt x="93" y="95"/>
                  </a:lnTo>
                  <a:lnTo>
                    <a:pt x="95" y="95"/>
                  </a:lnTo>
                  <a:lnTo>
                    <a:pt x="93" y="95"/>
                  </a:lnTo>
                  <a:lnTo>
                    <a:pt x="93" y="93"/>
                  </a:lnTo>
                  <a:lnTo>
                    <a:pt x="93" y="95"/>
                  </a:lnTo>
                  <a:lnTo>
                    <a:pt x="93" y="93"/>
                  </a:lnTo>
                  <a:lnTo>
                    <a:pt x="93" y="95"/>
                  </a:lnTo>
                  <a:lnTo>
                    <a:pt x="93" y="93"/>
                  </a:lnTo>
                  <a:lnTo>
                    <a:pt x="93" y="95"/>
                  </a:lnTo>
                  <a:lnTo>
                    <a:pt x="93" y="93"/>
                  </a:lnTo>
                  <a:lnTo>
                    <a:pt x="93" y="95"/>
                  </a:lnTo>
                  <a:lnTo>
                    <a:pt x="93" y="93"/>
                  </a:lnTo>
                  <a:lnTo>
                    <a:pt x="95" y="93"/>
                  </a:lnTo>
                  <a:close/>
                  <a:moveTo>
                    <a:pt x="90" y="86"/>
                  </a:moveTo>
                  <a:lnTo>
                    <a:pt x="93" y="86"/>
                  </a:lnTo>
                  <a:lnTo>
                    <a:pt x="95" y="86"/>
                  </a:lnTo>
                  <a:lnTo>
                    <a:pt x="95" y="88"/>
                  </a:lnTo>
                  <a:lnTo>
                    <a:pt x="95" y="86"/>
                  </a:lnTo>
                  <a:lnTo>
                    <a:pt x="95" y="88"/>
                  </a:lnTo>
                  <a:lnTo>
                    <a:pt x="95" y="86"/>
                  </a:lnTo>
                  <a:lnTo>
                    <a:pt x="95" y="88"/>
                  </a:lnTo>
                  <a:lnTo>
                    <a:pt x="97" y="88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8"/>
                  </a:lnTo>
                  <a:lnTo>
                    <a:pt x="104" y="90"/>
                  </a:lnTo>
                  <a:lnTo>
                    <a:pt x="104" y="93"/>
                  </a:lnTo>
                  <a:lnTo>
                    <a:pt x="102" y="93"/>
                  </a:lnTo>
                  <a:lnTo>
                    <a:pt x="100" y="93"/>
                  </a:lnTo>
                  <a:lnTo>
                    <a:pt x="97" y="93"/>
                  </a:lnTo>
                  <a:lnTo>
                    <a:pt x="95" y="93"/>
                  </a:lnTo>
                  <a:lnTo>
                    <a:pt x="93" y="93"/>
                  </a:lnTo>
                  <a:lnTo>
                    <a:pt x="93" y="90"/>
                  </a:lnTo>
                  <a:lnTo>
                    <a:pt x="93" y="93"/>
                  </a:lnTo>
                  <a:lnTo>
                    <a:pt x="93" y="90"/>
                  </a:lnTo>
                  <a:lnTo>
                    <a:pt x="90" y="90"/>
                  </a:lnTo>
                  <a:lnTo>
                    <a:pt x="88" y="90"/>
                  </a:lnTo>
                  <a:lnTo>
                    <a:pt x="90" y="90"/>
                  </a:lnTo>
                  <a:lnTo>
                    <a:pt x="90" y="88"/>
                  </a:lnTo>
                  <a:lnTo>
                    <a:pt x="90" y="90"/>
                  </a:lnTo>
                  <a:lnTo>
                    <a:pt x="90" y="88"/>
                  </a:lnTo>
                  <a:lnTo>
                    <a:pt x="90" y="86"/>
                  </a:lnTo>
                  <a:close/>
                  <a:moveTo>
                    <a:pt x="83" y="86"/>
                  </a:moveTo>
                  <a:lnTo>
                    <a:pt x="85" y="86"/>
                  </a:lnTo>
                  <a:lnTo>
                    <a:pt x="88" y="86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88" y="88"/>
                  </a:lnTo>
                  <a:lnTo>
                    <a:pt x="85" y="88"/>
                  </a:lnTo>
                  <a:lnTo>
                    <a:pt x="83" y="88"/>
                  </a:lnTo>
                  <a:lnTo>
                    <a:pt x="83" y="86"/>
                  </a:lnTo>
                  <a:lnTo>
                    <a:pt x="83" y="88"/>
                  </a:lnTo>
                  <a:lnTo>
                    <a:pt x="83" y="86"/>
                  </a:lnTo>
                  <a:close/>
                  <a:moveTo>
                    <a:pt x="81" y="83"/>
                  </a:moveTo>
                  <a:lnTo>
                    <a:pt x="81" y="86"/>
                  </a:lnTo>
                  <a:lnTo>
                    <a:pt x="81" y="83"/>
                  </a:lnTo>
                  <a:lnTo>
                    <a:pt x="81" y="86"/>
                  </a:lnTo>
                  <a:lnTo>
                    <a:pt x="78" y="86"/>
                  </a:lnTo>
                  <a:lnTo>
                    <a:pt x="78" y="83"/>
                  </a:lnTo>
                  <a:lnTo>
                    <a:pt x="81" y="83"/>
                  </a:lnTo>
                  <a:close/>
                  <a:moveTo>
                    <a:pt x="62" y="74"/>
                  </a:moveTo>
                  <a:lnTo>
                    <a:pt x="64" y="74"/>
                  </a:lnTo>
                  <a:lnTo>
                    <a:pt x="66" y="74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4" y="74"/>
                  </a:lnTo>
                  <a:lnTo>
                    <a:pt x="62" y="74"/>
                  </a:lnTo>
                  <a:close/>
                  <a:moveTo>
                    <a:pt x="57" y="71"/>
                  </a:moveTo>
                  <a:lnTo>
                    <a:pt x="59" y="71"/>
                  </a:lnTo>
                  <a:lnTo>
                    <a:pt x="57" y="74"/>
                  </a:lnTo>
                  <a:lnTo>
                    <a:pt x="57" y="71"/>
                  </a:lnTo>
                  <a:close/>
                  <a:moveTo>
                    <a:pt x="66" y="71"/>
                  </a:moveTo>
                  <a:lnTo>
                    <a:pt x="69" y="71"/>
                  </a:lnTo>
                  <a:lnTo>
                    <a:pt x="69" y="74"/>
                  </a:lnTo>
                  <a:lnTo>
                    <a:pt x="66" y="74"/>
                  </a:lnTo>
                  <a:lnTo>
                    <a:pt x="66" y="71"/>
                  </a:lnTo>
                  <a:lnTo>
                    <a:pt x="66" y="74"/>
                  </a:lnTo>
                  <a:lnTo>
                    <a:pt x="66" y="71"/>
                  </a:lnTo>
                  <a:close/>
                  <a:moveTo>
                    <a:pt x="71" y="71"/>
                  </a:moveTo>
                  <a:lnTo>
                    <a:pt x="71" y="74"/>
                  </a:lnTo>
                  <a:lnTo>
                    <a:pt x="69" y="71"/>
                  </a:lnTo>
                  <a:lnTo>
                    <a:pt x="71" y="71"/>
                  </a:lnTo>
                  <a:close/>
                  <a:moveTo>
                    <a:pt x="64" y="71"/>
                  </a:moveTo>
                  <a:lnTo>
                    <a:pt x="64" y="74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4" y="71"/>
                  </a:lnTo>
                  <a:close/>
                  <a:moveTo>
                    <a:pt x="59" y="71"/>
                  </a:moveTo>
                  <a:lnTo>
                    <a:pt x="59" y="74"/>
                  </a:lnTo>
                  <a:lnTo>
                    <a:pt x="59" y="71"/>
                  </a:lnTo>
                  <a:lnTo>
                    <a:pt x="57" y="71"/>
                  </a:lnTo>
                  <a:lnTo>
                    <a:pt x="59" y="71"/>
                  </a:lnTo>
                  <a:close/>
                  <a:moveTo>
                    <a:pt x="64" y="71"/>
                  </a:moveTo>
                  <a:lnTo>
                    <a:pt x="66" y="71"/>
                  </a:lnTo>
                  <a:lnTo>
                    <a:pt x="66" y="74"/>
                  </a:lnTo>
                  <a:lnTo>
                    <a:pt x="64" y="71"/>
                  </a:lnTo>
                  <a:close/>
                  <a:moveTo>
                    <a:pt x="69" y="71"/>
                  </a:moveTo>
                  <a:lnTo>
                    <a:pt x="66" y="71"/>
                  </a:lnTo>
                  <a:lnTo>
                    <a:pt x="69" y="71"/>
                  </a:lnTo>
                  <a:close/>
                  <a:moveTo>
                    <a:pt x="59" y="71"/>
                  </a:moveTo>
                  <a:lnTo>
                    <a:pt x="57" y="71"/>
                  </a:lnTo>
                  <a:lnTo>
                    <a:pt x="59" y="71"/>
                  </a:lnTo>
                  <a:close/>
                  <a:moveTo>
                    <a:pt x="69" y="71"/>
                  </a:moveTo>
                  <a:lnTo>
                    <a:pt x="69" y="69"/>
                  </a:lnTo>
                  <a:lnTo>
                    <a:pt x="69" y="71"/>
                  </a:lnTo>
                  <a:close/>
                  <a:moveTo>
                    <a:pt x="66" y="71"/>
                  </a:moveTo>
                  <a:lnTo>
                    <a:pt x="66" y="69"/>
                  </a:lnTo>
                  <a:lnTo>
                    <a:pt x="66" y="71"/>
                  </a:lnTo>
                  <a:close/>
                  <a:moveTo>
                    <a:pt x="55" y="69"/>
                  </a:moveTo>
                  <a:lnTo>
                    <a:pt x="52" y="69"/>
                  </a:lnTo>
                  <a:lnTo>
                    <a:pt x="55" y="69"/>
                  </a:lnTo>
                  <a:close/>
                  <a:moveTo>
                    <a:pt x="52" y="67"/>
                  </a:moveTo>
                  <a:lnTo>
                    <a:pt x="50" y="67"/>
                  </a:lnTo>
                  <a:lnTo>
                    <a:pt x="52" y="67"/>
                  </a:lnTo>
                  <a:close/>
                  <a:moveTo>
                    <a:pt x="50" y="67"/>
                  </a:moveTo>
                  <a:lnTo>
                    <a:pt x="52" y="67"/>
                  </a:lnTo>
                  <a:lnTo>
                    <a:pt x="50" y="67"/>
                  </a:lnTo>
                  <a:close/>
                  <a:moveTo>
                    <a:pt x="62" y="67"/>
                  </a:moveTo>
                  <a:lnTo>
                    <a:pt x="62" y="64"/>
                  </a:lnTo>
                  <a:lnTo>
                    <a:pt x="62" y="67"/>
                  </a:lnTo>
                  <a:close/>
                  <a:moveTo>
                    <a:pt x="62" y="64"/>
                  </a:moveTo>
                  <a:lnTo>
                    <a:pt x="59" y="64"/>
                  </a:lnTo>
                  <a:lnTo>
                    <a:pt x="62" y="64"/>
                  </a:lnTo>
                  <a:close/>
                  <a:moveTo>
                    <a:pt x="57" y="64"/>
                  </a:moveTo>
                  <a:lnTo>
                    <a:pt x="55" y="64"/>
                  </a:lnTo>
                  <a:lnTo>
                    <a:pt x="57" y="64"/>
                  </a:lnTo>
                  <a:close/>
                  <a:moveTo>
                    <a:pt x="52" y="64"/>
                  </a:moveTo>
                  <a:lnTo>
                    <a:pt x="55" y="64"/>
                  </a:lnTo>
                  <a:lnTo>
                    <a:pt x="52" y="64"/>
                  </a:lnTo>
                  <a:lnTo>
                    <a:pt x="55" y="64"/>
                  </a:lnTo>
                  <a:lnTo>
                    <a:pt x="55" y="67"/>
                  </a:lnTo>
                  <a:lnTo>
                    <a:pt x="52" y="64"/>
                  </a:lnTo>
                  <a:lnTo>
                    <a:pt x="50" y="64"/>
                  </a:lnTo>
                  <a:lnTo>
                    <a:pt x="52" y="64"/>
                  </a:lnTo>
                  <a:close/>
                  <a:moveTo>
                    <a:pt x="50" y="62"/>
                  </a:moveTo>
                  <a:lnTo>
                    <a:pt x="50" y="64"/>
                  </a:lnTo>
                  <a:lnTo>
                    <a:pt x="50" y="62"/>
                  </a:lnTo>
                  <a:close/>
                  <a:moveTo>
                    <a:pt x="52" y="62"/>
                  </a:moveTo>
                  <a:lnTo>
                    <a:pt x="50" y="62"/>
                  </a:lnTo>
                  <a:lnTo>
                    <a:pt x="52" y="62"/>
                  </a:lnTo>
                  <a:close/>
                  <a:moveTo>
                    <a:pt x="50" y="62"/>
                  </a:moveTo>
                  <a:lnTo>
                    <a:pt x="50" y="60"/>
                  </a:lnTo>
                  <a:lnTo>
                    <a:pt x="50" y="62"/>
                  </a:lnTo>
                  <a:close/>
                  <a:moveTo>
                    <a:pt x="57" y="60"/>
                  </a:moveTo>
                  <a:lnTo>
                    <a:pt x="55" y="60"/>
                  </a:lnTo>
                  <a:lnTo>
                    <a:pt x="57" y="60"/>
                  </a:lnTo>
                  <a:close/>
                  <a:moveTo>
                    <a:pt x="45" y="55"/>
                  </a:moveTo>
                  <a:lnTo>
                    <a:pt x="47" y="55"/>
                  </a:lnTo>
                  <a:lnTo>
                    <a:pt x="47" y="57"/>
                  </a:lnTo>
                  <a:lnTo>
                    <a:pt x="47" y="60"/>
                  </a:lnTo>
                  <a:lnTo>
                    <a:pt x="47" y="57"/>
                  </a:lnTo>
                  <a:lnTo>
                    <a:pt x="45" y="57"/>
                  </a:lnTo>
                  <a:lnTo>
                    <a:pt x="45" y="55"/>
                  </a:lnTo>
                  <a:close/>
                  <a:moveTo>
                    <a:pt x="45" y="52"/>
                  </a:moveTo>
                  <a:lnTo>
                    <a:pt x="47" y="52"/>
                  </a:lnTo>
                  <a:lnTo>
                    <a:pt x="47" y="55"/>
                  </a:lnTo>
                  <a:lnTo>
                    <a:pt x="47" y="52"/>
                  </a:lnTo>
                  <a:lnTo>
                    <a:pt x="50" y="55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2" y="60"/>
                  </a:lnTo>
                  <a:lnTo>
                    <a:pt x="55" y="60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57" y="64"/>
                  </a:lnTo>
                  <a:lnTo>
                    <a:pt x="57" y="62"/>
                  </a:lnTo>
                  <a:lnTo>
                    <a:pt x="55" y="62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47" y="57"/>
                  </a:lnTo>
                  <a:lnTo>
                    <a:pt x="47" y="55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5" y="50"/>
                  </a:lnTo>
                  <a:lnTo>
                    <a:pt x="45" y="52"/>
                  </a:lnTo>
                  <a:close/>
                  <a:moveTo>
                    <a:pt x="45" y="52"/>
                  </a:moveTo>
                  <a:lnTo>
                    <a:pt x="43" y="50"/>
                  </a:lnTo>
                  <a:lnTo>
                    <a:pt x="45" y="50"/>
                  </a:lnTo>
                  <a:lnTo>
                    <a:pt x="45" y="52"/>
                  </a:lnTo>
                  <a:close/>
                  <a:moveTo>
                    <a:pt x="40" y="50"/>
                  </a:moveTo>
                  <a:lnTo>
                    <a:pt x="40" y="52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40" y="50"/>
                  </a:lnTo>
                  <a:close/>
                  <a:moveTo>
                    <a:pt x="38" y="50"/>
                  </a:moveTo>
                  <a:lnTo>
                    <a:pt x="40" y="52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5" y="60"/>
                  </a:lnTo>
                  <a:lnTo>
                    <a:pt x="47" y="60"/>
                  </a:lnTo>
                  <a:lnTo>
                    <a:pt x="47" y="62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4"/>
                  </a:lnTo>
                  <a:lnTo>
                    <a:pt x="50" y="64"/>
                  </a:lnTo>
                  <a:lnTo>
                    <a:pt x="52" y="64"/>
                  </a:lnTo>
                  <a:lnTo>
                    <a:pt x="52" y="67"/>
                  </a:lnTo>
                  <a:lnTo>
                    <a:pt x="55" y="67"/>
                  </a:lnTo>
                  <a:lnTo>
                    <a:pt x="55" y="69"/>
                  </a:lnTo>
                  <a:lnTo>
                    <a:pt x="57" y="69"/>
                  </a:lnTo>
                  <a:lnTo>
                    <a:pt x="57" y="71"/>
                  </a:lnTo>
                  <a:lnTo>
                    <a:pt x="57" y="69"/>
                  </a:lnTo>
                  <a:lnTo>
                    <a:pt x="55" y="69"/>
                  </a:lnTo>
                  <a:lnTo>
                    <a:pt x="52" y="67"/>
                  </a:lnTo>
                  <a:lnTo>
                    <a:pt x="50" y="67"/>
                  </a:lnTo>
                  <a:lnTo>
                    <a:pt x="50" y="64"/>
                  </a:lnTo>
                  <a:lnTo>
                    <a:pt x="50" y="62"/>
                  </a:lnTo>
                  <a:lnTo>
                    <a:pt x="47" y="62"/>
                  </a:lnTo>
                  <a:lnTo>
                    <a:pt x="47" y="64"/>
                  </a:lnTo>
                  <a:lnTo>
                    <a:pt x="47" y="62"/>
                  </a:lnTo>
                  <a:lnTo>
                    <a:pt x="47" y="64"/>
                  </a:lnTo>
                  <a:lnTo>
                    <a:pt x="50" y="64"/>
                  </a:lnTo>
                  <a:lnTo>
                    <a:pt x="47" y="64"/>
                  </a:lnTo>
                  <a:lnTo>
                    <a:pt x="47" y="62"/>
                  </a:lnTo>
                  <a:lnTo>
                    <a:pt x="45" y="62"/>
                  </a:lnTo>
                  <a:lnTo>
                    <a:pt x="45" y="60"/>
                  </a:lnTo>
                  <a:lnTo>
                    <a:pt x="43" y="57"/>
                  </a:lnTo>
                  <a:lnTo>
                    <a:pt x="43" y="55"/>
                  </a:lnTo>
                  <a:lnTo>
                    <a:pt x="40" y="55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38" y="50"/>
                  </a:lnTo>
                  <a:close/>
                  <a:moveTo>
                    <a:pt x="40" y="48"/>
                  </a:moveTo>
                  <a:lnTo>
                    <a:pt x="40" y="50"/>
                  </a:lnTo>
                  <a:lnTo>
                    <a:pt x="43" y="50"/>
                  </a:lnTo>
                  <a:lnTo>
                    <a:pt x="43" y="52"/>
                  </a:lnTo>
                  <a:lnTo>
                    <a:pt x="43" y="50"/>
                  </a:lnTo>
                  <a:lnTo>
                    <a:pt x="40" y="50"/>
                  </a:lnTo>
                  <a:lnTo>
                    <a:pt x="43" y="50"/>
                  </a:lnTo>
                  <a:lnTo>
                    <a:pt x="40" y="50"/>
                  </a:lnTo>
                  <a:lnTo>
                    <a:pt x="40" y="48"/>
                  </a:lnTo>
                  <a:close/>
                  <a:moveTo>
                    <a:pt x="36" y="45"/>
                  </a:moveTo>
                  <a:lnTo>
                    <a:pt x="36" y="48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38" y="50"/>
                  </a:lnTo>
                  <a:lnTo>
                    <a:pt x="36" y="48"/>
                  </a:lnTo>
                  <a:lnTo>
                    <a:pt x="36" y="45"/>
                  </a:lnTo>
                  <a:close/>
                  <a:moveTo>
                    <a:pt x="36" y="45"/>
                  </a:moveTo>
                  <a:lnTo>
                    <a:pt x="33" y="45"/>
                  </a:lnTo>
                  <a:lnTo>
                    <a:pt x="36" y="45"/>
                  </a:lnTo>
                  <a:lnTo>
                    <a:pt x="33" y="45"/>
                  </a:lnTo>
                  <a:lnTo>
                    <a:pt x="36" y="45"/>
                  </a:lnTo>
                  <a:close/>
                  <a:moveTo>
                    <a:pt x="43" y="43"/>
                  </a:moveTo>
                  <a:lnTo>
                    <a:pt x="45" y="43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3" y="45"/>
                  </a:lnTo>
                  <a:lnTo>
                    <a:pt x="43" y="43"/>
                  </a:lnTo>
                  <a:close/>
                  <a:moveTo>
                    <a:pt x="31" y="43"/>
                  </a:moveTo>
                  <a:lnTo>
                    <a:pt x="31" y="45"/>
                  </a:lnTo>
                  <a:lnTo>
                    <a:pt x="31" y="43"/>
                  </a:lnTo>
                  <a:lnTo>
                    <a:pt x="28" y="43"/>
                  </a:lnTo>
                  <a:lnTo>
                    <a:pt x="28" y="41"/>
                  </a:lnTo>
                  <a:lnTo>
                    <a:pt x="28" y="43"/>
                  </a:lnTo>
                  <a:lnTo>
                    <a:pt x="31" y="43"/>
                  </a:lnTo>
                  <a:close/>
                  <a:moveTo>
                    <a:pt x="33" y="41"/>
                  </a:moveTo>
                  <a:lnTo>
                    <a:pt x="33" y="43"/>
                  </a:lnTo>
                  <a:lnTo>
                    <a:pt x="33" y="41"/>
                  </a:lnTo>
                  <a:lnTo>
                    <a:pt x="31" y="41"/>
                  </a:lnTo>
                  <a:lnTo>
                    <a:pt x="31" y="38"/>
                  </a:lnTo>
                  <a:lnTo>
                    <a:pt x="33" y="38"/>
                  </a:lnTo>
                  <a:lnTo>
                    <a:pt x="33" y="41"/>
                  </a:lnTo>
                  <a:close/>
                  <a:moveTo>
                    <a:pt x="36" y="38"/>
                  </a:moveTo>
                  <a:lnTo>
                    <a:pt x="36" y="41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36" y="38"/>
                  </a:lnTo>
                  <a:close/>
                  <a:moveTo>
                    <a:pt x="40" y="38"/>
                  </a:moveTo>
                  <a:lnTo>
                    <a:pt x="40" y="41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40" y="38"/>
                  </a:lnTo>
                  <a:close/>
                  <a:moveTo>
                    <a:pt x="28" y="38"/>
                  </a:moveTo>
                  <a:lnTo>
                    <a:pt x="26" y="38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8" y="38"/>
                  </a:lnTo>
                  <a:close/>
                  <a:moveTo>
                    <a:pt x="28" y="36"/>
                  </a:moveTo>
                  <a:lnTo>
                    <a:pt x="28" y="33"/>
                  </a:lnTo>
                  <a:lnTo>
                    <a:pt x="28" y="36"/>
                  </a:lnTo>
                  <a:close/>
                  <a:moveTo>
                    <a:pt x="19" y="33"/>
                  </a:moveTo>
                  <a:lnTo>
                    <a:pt x="19" y="36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3"/>
                  </a:lnTo>
                  <a:close/>
                  <a:moveTo>
                    <a:pt x="21" y="31"/>
                  </a:moveTo>
                  <a:lnTo>
                    <a:pt x="19" y="31"/>
                  </a:lnTo>
                  <a:lnTo>
                    <a:pt x="21" y="31"/>
                  </a:lnTo>
                  <a:close/>
                  <a:moveTo>
                    <a:pt x="19" y="26"/>
                  </a:moveTo>
                  <a:lnTo>
                    <a:pt x="19" y="29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26"/>
                  </a:lnTo>
                  <a:lnTo>
                    <a:pt x="19" y="26"/>
                  </a:lnTo>
                  <a:close/>
                  <a:moveTo>
                    <a:pt x="36" y="29"/>
                  </a:moveTo>
                  <a:lnTo>
                    <a:pt x="38" y="29"/>
                  </a:lnTo>
                  <a:lnTo>
                    <a:pt x="38" y="31"/>
                  </a:lnTo>
                  <a:lnTo>
                    <a:pt x="38" y="29"/>
                  </a:lnTo>
                  <a:lnTo>
                    <a:pt x="40" y="31"/>
                  </a:lnTo>
                  <a:lnTo>
                    <a:pt x="40" y="29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5" y="36"/>
                  </a:lnTo>
                  <a:lnTo>
                    <a:pt x="43" y="36"/>
                  </a:lnTo>
                  <a:lnTo>
                    <a:pt x="43" y="33"/>
                  </a:lnTo>
                  <a:lnTo>
                    <a:pt x="40" y="33"/>
                  </a:lnTo>
                  <a:lnTo>
                    <a:pt x="43" y="36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lnTo>
                    <a:pt x="47" y="41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2" y="43"/>
                  </a:lnTo>
                  <a:lnTo>
                    <a:pt x="50" y="43"/>
                  </a:lnTo>
                  <a:lnTo>
                    <a:pt x="50" y="41"/>
                  </a:lnTo>
                  <a:lnTo>
                    <a:pt x="47" y="41"/>
                  </a:lnTo>
                  <a:lnTo>
                    <a:pt x="50" y="43"/>
                  </a:lnTo>
                  <a:lnTo>
                    <a:pt x="50" y="45"/>
                  </a:lnTo>
                  <a:lnTo>
                    <a:pt x="50" y="43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7" y="43"/>
                  </a:lnTo>
                  <a:lnTo>
                    <a:pt x="45" y="43"/>
                  </a:lnTo>
                  <a:lnTo>
                    <a:pt x="45" y="41"/>
                  </a:lnTo>
                  <a:lnTo>
                    <a:pt x="47" y="41"/>
                  </a:lnTo>
                  <a:lnTo>
                    <a:pt x="45" y="41"/>
                  </a:lnTo>
                  <a:lnTo>
                    <a:pt x="43" y="41"/>
                  </a:lnTo>
                  <a:lnTo>
                    <a:pt x="43" y="38"/>
                  </a:lnTo>
                  <a:lnTo>
                    <a:pt x="43" y="36"/>
                  </a:lnTo>
                  <a:lnTo>
                    <a:pt x="40" y="36"/>
                  </a:lnTo>
                  <a:lnTo>
                    <a:pt x="40" y="33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6" y="26"/>
                  </a:lnTo>
                  <a:lnTo>
                    <a:pt x="33" y="26"/>
                  </a:lnTo>
                  <a:lnTo>
                    <a:pt x="36" y="26"/>
                  </a:lnTo>
                  <a:lnTo>
                    <a:pt x="36" y="29"/>
                  </a:lnTo>
                  <a:close/>
                  <a:moveTo>
                    <a:pt x="38" y="26"/>
                  </a:moveTo>
                  <a:lnTo>
                    <a:pt x="36" y="26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8" y="26"/>
                  </a:lnTo>
                  <a:close/>
                  <a:moveTo>
                    <a:pt x="19" y="24"/>
                  </a:moveTo>
                  <a:lnTo>
                    <a:pt x="19" y="22"/>
                  </a:lnTo>
                  <a:lnTo>
                    <a:pt x="19" y="24"/>
                  </a:lnTo>
                  <a:close/>
                  <a:moveTo>
                    <a:pt x="36" y="19"/>
                  </a:moveTo>
                  <a:lnTo>
                    <a:pt x="38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6" y="19"/>
                  </a:lnTo>
                  <a:close/>
                  <a:moveTo>
                    <a:pt x="33" y="19"/>
                  </a:moveTo>
                  <a:lnTo>
                    <a:pt x="36" y="19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6" y="24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33" y="19"/>
                  </a:lnTo>
                  <a:close/>
                  <a:moveTo>
                    <a:pt x="36" y="17"/>
                  </a:moveTo>
                  <a:lnTo>
                    <a:pt x="36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6" y="17"/>
                  </a:lnTo>
                  <a:close/>
                  <a:moveTo>
                    <a:pt x="2" y="14"/>
                  </a:moveTo>
                  <a:lnTo>
                    <a:pt x="2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4"/>
                  </a:lnTo>
                  <a:close/>
                  <a:moveTo>
                    <a:pt x="36" y="14"/>
                  </a:moveTo>
                  <a:lnTo>
                    <a:pt x="36" y="17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6" y="14"/>
                  </a:lnTo>
                  <a:close/>
                  <a:moveTo>
                    <a:pt x="0" y="14"/>
                  </a:moveTo>
                  <a:lnTo>
                    <a:pt x="2" y="14"/>
                  </a:lnTo>
                  <a:lnTo>
                    <a:pt x="0" y="14"/>
                  </a:lnTo>
                  <a:close/>
                  <a:moveTo>
                    <a:pt x="26" y="12"/>
                  </a:moveTo>
                  <a:lnTo>
                    <a:pt x="28" y="12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6" y="12"/>
                  </a:lnTo>
                  <a:close/>
                  <a:moveTo>
                    <a:pt x="28" y="0"/>
                  </a:moveTo>
                  <a:lnTo>
                    <a:pt x="28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1" name="Freeform 50285"/>
            <p:cNvSpPr>
              <a:spLocks noEditPoints="1"/>
            </p:cNvSpPr>
            <p:nvPr/>
          </p:nvSpPr>
          <p:spPr bwMode="auto">
            <a:xfrm>
              <a:off x="2736846" y="5051447"/>
              <a:ext cx="230188" cy="219076"/>
            </a:xfrm>
            <a:custGeom>
              <a:avLst/>
              <a:gdLst>
                <a:gd name="T0" fmla="*/ 90 w 145"/>
                <a:gd name="T1" fmla="*/ 138 h 138"/>
                <a:gd name="T2" fmla="*/ 145 w 145"/>
                <a:gd name="T3" fmla="*/ 124 h 138"/>
                <a:gd name="T4" fmla="*/ 117 w 145"/>
                <a:gd name="T5" fmla="*/ 122 h 138"/>
                <a:gd name="T6" fmla="*/ 117 w 145"/>
                <a:gd name="T7" fmla="*/ 119 h 138"/>
                <a:gd name="T8" fmla="*/ 117 w 145"/>
                <a:gd name="T9" fmla="*/ 119 h 138"/>
                <a:gd name="T10" fmla="*/ 105 w 145"/>
                <a:gd name="T11" fmla="*/ 119 h 138"/>
                <a:gd name="T12" fmla="*/ 124 w 145"/>
                <a:gd name="T13" fmla="*/ 119 h 138"/>
                <a:gd name="T14" fmla="*/ 105 w 145"/>
                <a:gd name="T15" fmla="*/ 114 h 138"/>
                <a:gd name="T16" fmla="*/ 102 w 145"/>
                <a:gd name="T17" fmla="*/ 114 h 138"/>
                <a:gd name="T18" fmla="*/ 119 w 145"/>
                <a:gd name="T19" fmla="*/ 107 h 138"/>
                <a:gd name="T20" fmla="*/ 88 w 145"/>
                <a:gd name="T21" fmla="*/ 110 h 138"/>
                <a:gd name="T22" fmla="*/ 95 w 145"/>
                <a:gd name="T23" fmla="*/ 103 h 138"/>
                <a:gd name="T24" fmla="*/ 90 w 145"/>
                <a:gd name="T25" fmla="*/ 103 h 138"/>
                <a:gd name="T26" fmla="*/ 105 w 145"/>
                <a:gd name="T27" fmla="*/ 100 h 138"/>
                <a:gd name="T28" fmla="*/ 88 w 145"/>
                <a:gd name="T29" fmla="*/ 91 h 138"/>
                <a:gd name="T30" fmla="*/ 86 w 145"/>
                <a:gd name="T31" fmla="*/ 91 h 138"/>
                <a:gd name="T32" fmla="*/ 79 w 145"/>
                <a:gd name="T33" fmla="*/ 84 h 138"/>
                <a:gd name="T34" fmla="*/ 79 w 145"/>
                <a:gd name="T35" fmla="*/ 81 h 138"/>
                <a:gd name="T36" fmla="*/ 79 w 145"/>
                <a:gd name="T37" fmla="*/ 79 h 138"/>
                <a:gd name="T38" fmla="*/ 74 w 145"/>
                <a:gd name="T39" fmla="*/ 79 h 138"/>
                <a:gd name="T40" fmla="*/ 71 w 145"/>
                <a:gd name="T41" fmla="*/ 76 h 138"/>
                <a:gd name="T42" fmla="*/ 69 w 145"/>
                <a:gd name="T43" fmla="*/ 76 h 138"/>
                <a:gd name="T44" fmla="*/ 62 w 145"/>
                <a:gd name="T45" fmla="*/ 76 h 138"/>
                <a:gd name="T46" fmla="*/ 60 w 145"/>
                <a:gd name="T47" fmla="*/ 74 h 138"/>
                <a:gd name="T48" fmla="*/ 60 w 145"/>
                <a:gd name="T49" fmla="*/ 74 h 138"/>
                <a:gd name="T50" fmla="*/ 57 w 145"/>
                <a:gd name="T51" fmla="*/ 69 h 138"/>
                <a:gd name="T52" fmla="*/ 57 w 145"/>
                <a:gd name="T53" fmla="*/ 67 h 138"/>
                <a:gd name="T54" fmla="*/ 57 w 145"/>
                <a:gd name="T55" fmla="*/ 67 h 138"/>
                <a:gd name="T56" fmla="*/ 60 w 145"/>
                <a:gd name="T57" fmla="*/ 65 h 138"/>
                <a:gd name="T58" fmla="*/ 50 w 145"/>
                <a:gd name="T59" fmla="*/ 65 h 138"/>
                <a:gd name="T60" fmla="*/ 52 w 145"/>
                <a:gd name="T61" fmla="*/ 62 h 138"/>
                <a:gd name="T62" fmla="*/ 50 w 145"/>
                <a:gd name="T63" fmla="*/ 62 h 138"/>
                <a:gd name="T64" fmla="*/ 50 w 145"/>
                <a:gd name="T65" fmla="*/ 57 h 138"/>
                <a:gd name="T66" fmla="*/ 45 w 145"/>
                <a:gd name="T67" fmla="*/ 55 h 138"/>
                <a:gd name="T68" fmla="*/ 41 w 145"/>
                <a:gd name="T69" fmla="*/ 53 h 138"/>
                <a:gd name="T70" fmla="*/ 55 w 145"/>
                <a:gd name="T71" fmla="*/ 50 h 138"/>
                <a:gd name="T72" fmla="*/ 55 w 145"/>
                <a:gd name="T73" fmla="*/ 48 h 138"/>
                <a:gd name="T74" fmla="*/ 33 w 145"/>
                <a:gd name="T75" fmla="*/ 46 h 138"/>
                <a:gd name="T76" fmla="*/ 41 w 145"/>
                <a:gd name="T77" fmla="*/ 43 h 138"/>
                <a:gd name="T78" fmla="*/ 36 w 145"/>
                <a:gd name="T79" fmla="*/ 29 h 138"/>
                <a:gd name="T80" fmla="*/ 7 w 145"/>
                <a:gd name="T81" fmla="*/ 22 h 138"/>
                <a:gd name="T82" fmla="*/ 5 w 145"/>
                <a:gd name="T83" fmla="*/ 15 h 138"/>
                <a:gd name="T84" fmla="*/ 3 w 145"/>
                <a:gd name="T85" fmla="*/ 10 h 138"/>
                <a:gd name="T86" fmla="*/ 29 w 145"/>
                <a:gd name="T8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38">
                  <a:moveTo>
                    <a:pt x="90" y="138"/>
                  </a:moveTo>
                  <a:lnTo>
                    <a:pt x="88" y="138"/>
                  </a:lnTo>
                  <a:lnTo>
                    <a:pt x="90" y="138"/>
                  </a:lnTo>
                  <a:close/>
                  <a:moveTo>
                    <a:pt x="145" y="124"/>
                  </a:moveTo>
                  <a:lnTo>
                    <a:pt x="145" y="122"/>
                  </a:lnTo>
                  <a:lnTo>
                    <a:pt x="145" y="124"/>
                  </a:lnTo>
                  <a:close/>
                  <a:moveTo>
                    <a:pt x="117" y="122"/>
                  </a:moveTo>
                  <a:lnTo>
                    <a:pt x="117" y="119"/>
                  </a:lnTo>
                  <a:lnTo>
                    <a:pt x="117" y="122"/>
                  </a:lnTo>
                  <a:close/>
                  <a:moveTo>
                    <a:pt x="117" y="119"/>
                  </a:moveTo>
                  <a:lnTo>
                    <a:pt x="117" y="122"/>
                  </a:lnTo>
                  <a:lnTo>
                    <a:pt x="117" y="119"/>
                  </a:lnTo>
                  <a:close/>
                  <a:moveTo>
                    <a:pt x="117" y="119"/>
                  </a:moveTo>
                  <a:lnTo>
                    <a:pt x="117" y="122"/>
                  </a:lnTo>
                  <a:lnTo>
                    <a:pt x="117" y="119"/>
                  </a:lnTo>
                  <a:close/>
                  <a:moveTo>
                    <a:pt x="105" y="119"/>
                  </a:moveTo>
                  <a:lnTo>
                    <a:pt x="105" y="122"/>
                  </a:lnTo>
                  <a:lnTo>
                    <a:pt x="105" y="119"/>
                  </a:lnTo>
                  <a:close/>
                  <a:moveTo>
                    <a:pt x="124" y="119"/>
                  </a:moveTo>
                  <a:lnTo>
                    <a:pt x="126" y="119"/>
                  </a:lnTo>
                  <a:lnTo>
                    <a:pt x="124" y="119"/>
                  </a:lnTo>
                  <a:close/>
                  <a:moveTo>
                    <a:pt x="105" y="114"/>
                  </a:moveTo>
                  <a:lnTo>
                    <a:pt x="102" y="114"/>
                  </a:lnTo>
                  <a:lnTo>
                    <a:pt x="105" y="114"/>
                  </a:lnTo>
                  <a:close/>
                  <a:moveTo>
                    <a:pt x="102" y="114"/>
                  </a:moveTo>
                  <a:lnTo>
                    <a:pt x="102" y="112"/>
                  </a:lnTo>
                  <a:lnTo>
                    <a:pt x="102" y="114"/>
                  </a:lnTo>
                  <a:close/>
                  <a:moveTo>
                    <a:pt x="119" y="107"/>
                  </a:moveTo>
                  <a:lnTo>
                    <a:pt x="119" y="110"/>
                  </a:lnTo>
                  <a:lnTo>
                    <a:pt x="119" y="107"/>
                  </a:lnTo>
                  <a:close/>
                  <a:moveTo>
                    <a:pt x="88" y="110"/>
                  </a:moveTo>
                  <a:lnTo>
                    <a:pt x="88" y="107"/>
                  </a:lnTo>
                  <a:lnTo>
                    <a:pt x="88" y="110"/>
                  </a:lnTo>
                  <a:close/>
                  <a:moveTo>
                    <a:pt x="95" y="103"/>
                  </a:moveTo>
                  <a:lnTo>
                    <a:pt x="93" y="103"/>
                  </a:lnTo>
                  <a:lnTo>
                    <a:pt x="95" y="103"/>
                  </a:lnTo>
                  <a:close/>
                  <a:moveTo>
                    <a:pt x="90" y="103"/>
                  </a:moveTo>
                  <a:lnTo>
                    <a:pt x="90" y="100"/>
                  </a:lnTo>
                  <a:lnTo>
                    <a:pt x="90" y="103"/>
                  </a:lnTo>
                  <a:close/>
                  <a:moveTo>
                    <a:pt x="105" y="100"/>
                  </a:moveTo>
                  <a:lnTo>
                    <a:pt x="102" y="100"/>
                  </a:lnTo>
                  <a:lnTo>
                    <a:pt x="105" y="100"/>
                  </a:lnTo>
                  <a:close/>
                  <a:moveTo>
                    <a:pt x="88" y="91"/>
                  </a:moveTo>
                  <a:lnTo>
                    <a:pt x="86" y="91"/>
                  </a:lnTo>
                  <a:lnTo>
                    <a:pt x="88" y="91"/>
                  </a:lnTo>
                  <a:close/>
                  <a:moveTo>
                    <a:pt x="86" y="91"/>
                  </a:moveTo>
                  <a:lnTo>
                    <a:pt x="83" y="91"/>
                  </a:lnTo>
                  <a:lnTo>
                    <a:pt x="86" y="91"/>
                  </a:lnTo>
                  <a:close/>
                  <a:moveTo>
                    <a:pt x="79" y="84"/>
                  </a:moveTo>
                  <a:lnTo>
                    <a:pt x="76" y="84"/>
                  </a:lnTo>
                  <a:lnTo>
                    <a:pt x="79" y="84"/>
                  </a:lnTo>
                  <a:close/>
                  <a:moveTo>
                    <a:pt x="79" y="81"/>
                  </a:moveTo>
                  <a:lnTo>
                    <a:pt x="76" y="81"/>
                  </a:lnTo>
                  <a:lnTo>
                    <a:pt x="79" y="81"/>
                  </a:lnTo>
                  <a:close/>
                  <a:moveTo>
                    <a:pt x="79" y="79"/>
                  </a:moveTo>
                  <a:lnTo>
                    <a:pt x="76" y="79"/>
                  </a:lnTo>
                  <a:lnTo>
                    <a:pt x="79" y="79"/>
                  </a:lnTo>
                  <a:close/>
                  <a:moveTo>
                    <a:pt x="74" y="79"/>
                  </a:moveTo>
                  <a:lnTo>
                    <a:pt x="71" y="79"/>
                  </a:lnTo>
                  <a:lnTo>
                    <a:pt x="74" y="79"/>
                  </a:lnTo>
                  <a:close/>
                  <a:moveTo>
                    <a:pt x="71" y="76"/>
                  </a:moveTo>
                  <a:lnTo>
                    <a:pt x="69" y="76"/>
                  </a:lnTo>
                  <a:lnTo>
                    <a:pt x="71" y="76"/>
                  </a:lnTo>
                  <a:close/>
                  <a:moveTo>
                    <a:pt x="69" y="76"/>
                  </a:moveTo>
                  <a:lnTo>
                    <a:pt x="67" y="76"/>
                  </a:lnTo>
                  <a:lnTo>
                    <a:pt x="69" y="76"/>
                  </a:lnTo>
                  <a:close/>
                  <a:moveTo>
                    <a:pt x="62" y="76"/>
                  </a:moveTo>
                  <a:lnTo>
                    <a:pt x="60" y="76"/>
                  </a:lnTo>
                  <a:lnTo>
                    <a:pt x="62" y="76"/>
                  </a:lnTo>
                  <a:close/>
                  <a:moveTo>
                    <a:pt x="60" y="74"/>
                  </a:moveTo>
                  <a:lnTo>
                    <a:pt x="60" y="76"/>
                  </a:lnTo>
                  <a:lnTo>
                    <a:pt x="60" y="74"/>
                  </a:lnTo>
                  <a:close/>
                  <a:moveTo>
                    <a:pt x="60" y="74"/>
                  </a:moveTo>
                  <a:lnTo>
                    <a:pt x="60" y="76"/>
                  </a:lnTo>
                  <a:lnTo>
                    <a:pt x="60" y="74"/>
                  </a:lnTo>
                  <a:close/>
                  <a:moveTo>
                    <a:pt x="57" y="69"/>
                  </a:moveTo>
                  <a:lnTo>
                    <a:pt x="55" y="69"/>
                  </a:lnTo>
                  <a:lnTo>
                    <a:pt x="57" y="69"/>
                  </a:lnTo>
                  <a:close/>
                  <a:moveTo>
                    <a:pt x="57" y="67"/>
                  </a:moveTo>
                  <a:lnTo>
                    <a:pt x="60" y="67"/>
                  </a:lnTo>
                  <a:lnTo>
                    <a:pt x="57" y="67"/>
                  </a:lnTo>
                  <a:close/>
                  <a:moveTo>
                    <a:pt x="57" y="67"/>
                  </a:moveTo>
                  <a:lnTo>
                    <a:pt x="55" y="67"/>
                  </a:lnTo>
                  <a:lnTo>
                    <a:pt x="57" y="67"/>
                  </a:lnTo>
                  <a:close/>
                  <a:moveTo>
                    <a:pt x="62" y="67"/>
                  </a:moveTo>
                  <a:lnTo>
                    <a:pt x="60" y="67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2" y="67"/>
                  </a:lnTo>
                  <a:close/>
                  <a:moveTo>
                    <a:pt x="50" y="65"/>
                  </a:moveTo>
                  <a:lnTo>
                    <a:pt x="50" y="62"/>
                  </a:lnTo>
                  <a:lnTo>
                    <a:pt x="50" y="65"/>
                  </a:lnTo>
                  <a:close/>
                  <a:moveTo>
                    <a:pt x="52" y="62"/>
                  </a:moveTo>
                  <a:lnTo>
                    <a:pt x="50" y="62"/>
                  </a:lnTo>
                  <a:lnTo>
                    <a:pt x="52" y="62"/>
                  </a:lnTo>
                  <a:close/>
                  <a:moveTo>
                    <a:pt x="50" y="62"/>
                  </a:moveTo>
                  <a:lnTo>
                    <a:pt x="48" y="62"/>
                  </a:lnTo>
                  <a:lnTo>
                    <a:pt x="50" y="62"/>
                  </a:lnTo>
                  <a:close/>
                  <a:moveTo>
                    <a:pt x="50" y="57"/>
                  </a:moveTo>
                  <a:lnTo>
                    <a:pt x="48" y="57"/>
                  </a:lnTo>
                  <a:lnTo>
                    <a:pt x="50" y="57"/>
                  </a:lnTo>
                  <a:close/>
                  <a:moveTo>
                    <a:pt x="45" y="55"/>
                  </a:moveTo>
                  <a:lnTo>
                    <a:pt x="43" y="55"/>
                  </a:lnTo>
                  <a:lnTo>
                    <a:pt x="45" y="55"/>
                  </a:lnTo>
                  <a:close/>
                  <a:moveTo>
                    <a:pt x="41" y="53"/>
                  </a:moveTo>
                  <a:lnTo>
                    <a:pt x="38" y="53"/>
                  </a:lnTo>
                  <a:lnTo>
                    <a:pt x="41" y="53"/>
                  </a:lnTo>
                  <a:close/>
                  <a:moveTo>
                    <a:pt x="55" y="50"/>
                  </a:moveTo>
                  <a:lnTo>
                    <a:pt x="52" y="50"/>
                  </a:lnTo>
                  <a:lnTo>
                    <a:pt x="55" y="50"/>
                  </a:lnTo>
                  <a:close/>
                  <a:moveTo>
                    <a:pt x="55" y="48"/>
                  </a:moveTo>
                  <a:lnTo>
                    <a:pt x="55" y="50"/>
                  </a:lnTo>
                  <a:lnTo>
                    <a:pt x="55" y="48"/>
                  </a:lnTo>
                  <a:close/>
                  <a:moveTo>
                    <a:pt x="33" y="46"/>
                  </a:moveTo>
                  <a:lnTo>
                    <a:pt x="33" y="48"/>
                  </a:lnTo>
                  <a:lnTo>
                    <a:pt x="33" y="46"/>
                  </a:lnTo>
                  <a:close/>
                  <a:moveTo>
                    <a:pt x="41" y="43"/>
                  </a:moveTo>
                  <a:lnTo>
                    <a:pt x="38" y="43"/>
                  </a:lnTo>
                  <a:lnTo>
                    <a:pt x="41" y="43"/>
                  </a:lnTo>
                  <a:close/>
                  <a:moveTo>
                    <a:pt x="36" y="29"/>
                  </a:moveTo>
                  <a:lnTo>
                    <a:pt x="36" y="31"/>
                  </a:lnTo>
                  <a:lnTo>
                    <a:pt x="36" y="29"/>
                  </a:lnTo>
                  <a:close/>
                  <a:moveTo>
                    <a:pt x="7" y="22"/>
                  </a:moveTo>
                  <a:lnTo>
                    <a:pt x="5" y="22"/>
                  </a:lnTo>
                  <a:lnTo>
                    <a:pt x="7" y="22"/>
                  </a:lnTo>
                  <a:close/>
                  <a:moveTo>
                    <a:pt x="5" y="15"/>
                  </a:moveTo>
                  <a:lnTo>
                    <a:pt x="3" y="15"/>
                  </a:lnTo>
                  <a:lnTo>
                    <a:pt x="5" y="15"/>
                  </a:lnTo>
                  <a:close/>
                  <a:moveTo>
                    <a:pt x="3" y="10"/>
                  </a:moveTo>
                  <a:lnTo>
                    <a:pt x="0" y="10"/>
                  </a:lnTo>
                  <a:lnTo>
                    <a:pt x="3" y="10"/>
                  </a:lnTo>
                  <a:close/>
                  <a:moveTo>
                    <a:pt x="29" y="0"/>
                  </a:moveTo>
                  <a:lnTo>
                    <a:pt x="29" y="3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2" name="Freeform 50286"/>
            <p:cNvSpPr>
              <a:spLocks/>
            </p:cNvSpPr>
            <p:nvPr/>
          </p:nvSpPr>
          <p:spPr bwMode="auto">
            <a:xfrm>
              <a:off x="2662234" y="4618059"/>
              <a:ext cx="354013" cy="192090"/>
            </a:xfrm>
            <a:custGeom>
              <a:avLst/>
              <a:gdLst>
                <a:gd name="T0" fmla="*/ 80 w 223"/>
                <a:gd name="T1" fmla="*/ 3 h 121"/>
                <a:gd name="T2" fmla="*/ 88 w 223"/>
                <a:gd name="T3" fmla="*/ 12 h 121"/>
                <a:gd name="T4" fmla="*/ 95 w 223"/>
                <a:gd name="T5" fmla="*/ 3 h 121"/>
                <a:gd name="T6" fmla="*/ 102 w 223"/>
                <a:gd name="T7" fmla="*/ 3 h 121"/>
                <a:gd name="T8" fmla="*/ 107 w 223"/>
                <a:gd name="T9" fmla="*/ 14 h 121"/>
                <a:gd name="T10" fmla="*/ 114 w 223"/>
                <a:gd name="T11" fmla="*/ 14 h 121"/>
                <a:gd name="T12" fmla="*/ 123 w 223"/>
                <a:gd name="T13" fmla="*/ 19 h 121"/>
                <a:gd name="T14" fmla="*/ 133 w 223"/>
                <a:gd name="T15" fmla="*/ 22 h 121"/>
                <a:gd name="T16" fmla="*/ 142 w 223"/>
                <a:gd name="T17" fmla="*/ 24 h 121"/>
                <a:gd name="T18" fmla="*/ 135 w 223"/>
                <a:gd name="T19" fmla="*/ 29 h 121"/>
                <a:gd name="T20" fmla="*/ 140 w 223"/>
                <a:gd name="T21" fmla="*/ 36 h 121"/>
                <a:gd name="T22" fmla="*/ 147 w 223"/>
                <a:gd name="T23" fmla="*/ 45 h 121"/>
                <a:gd name="T24" fmla="*/ 156 w 223"/>
                <a:gd name="T25" fmla="*/ 41 h 121"/>
                <a:gd name="T26" fmla="*/ 159 w 223"/>
                <a:gd name="T27" fmla="*/ 33 h 121"/>
                <a:gd name="T28" fmla="*/ 166 w 223"/>
                <a:gd name="T29" fmla="*/ 33 h 121"/>
                <a:gd name="T30" fmla="*/ 173 w 223"/>
                <a:gd name="T31" fmla="*/ 38 h 121"/>
                <a:gd name="T32" fmla="*/ 180 w 223"/>
                <a:gd name="T33" fmla="*/ 38 h 121"/>
                <a:gd name="T34" fmla="*/ 185 w 223"/>
                <a:gd name="T35" fmla="*/ 41 h 121"/>
                <a:gd name="T36" fmla="*/ 183 w 223"/>
                <a:gd name="T37" fmla="*/ 45 h 121"/>
                <a:gd name="T38" fmla="*/ 190 w 223"/>
                <a:gd name="T39" fmla="*/ 52 h 121"/>
                <a:gd name="T40" fmla="*/ 194 w 223"/>
                <a:gd name="T41" fmla="*/ 50 h 121"/>
                <a:gd name="T42" fmla="*/ 206 w 223"/>
                <a:gd name="T43" fmla="*/ 55 h 121"/>
                <a:gd name="T44" fmla="*/ 213 w 223"/>
                <a:gd name="T45" fmla="*/ 55 h 121"/>
                <a:gd name="T46" fmla="*/ 216 w 223"/>
                <a:gd name="T47" fmla="*/ 67 h 121"/>
                <a:gd name="T48" fmla="*/ 220 w 223"/>
                <a:gd name="T49" fmla="*/ 74 h 121"/>
                <a:gd name="T50" fmla="*/ 209 w 223"/>
                <a:gd name="T51" fmla="*/ 79 h 121"/>
                <a:gd name="T52" fmla="*/ 199 w 223"/>
                <a:gd name="T53" fmla="*/ 86 h 121"/>
                <a:gd name="T54" fmla="*/ 194 w 223"/>
                <a:gd name="T55" fmla="*/ 98 h 121"/>
                <a:gd name="T56" fmla="*/ 187 w 223"/>
                <a:gd name="T57" fmla="*/ 102 h 121"/>
                <a:gd name="T58" fmla="*/ 178 w 223"/>
                <a:gd name="T59" fmla="*/ 110 h 121"/>
                <a:gd name="T60" fmla="*/ 166 w 223"/>
                <a:gd name="T61" fmla="*/ 107 h 121"/>
                <a:gd name="T62" fmla="*/ 159 w 223"/>
                <a:gd name="T63" fmla="*/ 117 h 121"/>
                <a:gd name="T64" fmla="*/ 152 w 223"/>
                <a:gd name="T65" fmla="*/ 114 h 121"/>
                <a:gd name="T66" fmla="*/ 142 w 223"/>
                <a:gd name="T67" fmla="*/ 112 h 121"/>
                <a:gd name="T68" fmla="*/ 130 w 223"/>
                <a:gd name="T69" fmla="*/ 112 h 121"/>
                <a:gd name="T70" fmla="*/ 121 w 223"/>
                <a:gd name="T71" fmla="*/ 107 h 121"/>
                <a:gd name="T72" fmla="*/ 109 w 223"/>
                <a:gd name="T73" fmla="*/ 102 h 121"/>
                <a:gd name="T74" fmla="*/ 99 w 223"/>
                <a:gd name="T75" fmla="*/ 100 h 121"/>
                <a:gd name="T76" fmla="*/ 95 w 223"/>
                <a:gd name="T77" fmla="*/ 110 h 121"/>
                <a:gd name="T78" fmla="*/ 88 w 223"/>
                <a:gd name="T79" fmla="*/ 112 h 121"/>
                <a:gd name="T80" fmla="*/ 78 w 223"/>
                <a:gd name="T81" fmla="*/ 119 h 121"/>
                <a:gd name="T82" fmla="*/ 69 w 223"/>
                <a:gd name="T83" fmla="*/ 121 h 121"/>
                <a:gd name="T84" fmla="*/ 59 w 223"/>
                <a:gd name="T85" fmla="*/ 114 h 121"/>
                <a:gd name="T86" fmla="*/ 52 w 223"/>
                <a:gd name="T87" fmla="*/ 105 h 121"/>
                <a:gd name="T88" fmla="*/ 43 w 223"/>
                <a:gd name="T89" fmla="*/ 102 h 121"/>
                <a:gd name="T90" fmla="*/ 35 w 223"/>
                <a:gd name="T91" fmla="*/ 93 h 121"/>
                <a:gd name="T92" fmla="*/ 28 w 223"/>
                <a:gd name="T93" fmla="*/ 86 h 121"/>
                <a:gd name="T94" fmla="*/ 21 w 223"/>
                <a:gd name="T95" fmla="*/ 81 h 121"/>
                <a:gd name="T96" fmla="*/ 14 w 223"/>
                <a:gd name="T97" fmla="*/ 71 h 121"/>
                <a:gd name="T98" fmla="*/ 9 w 223"/>
                <a:gd name="T99" fmla="*/ 67 h 121"/>
                <a:gd name="T100" fmla="*/ 12 w 223"/>
                <a:gd name="T101" fmla="*/ 55 h 121"/>
                <a:gd name="T102" fmla="*/ 5 w 223"/>
                <a:gd name="T103" fmla="*/ 48 h 121"/>
                <a:gd name="T104" fmla="*/ 0 w 223"/>
                <a:gd name="T105" fmla="*/ 41 h 121"/>
                <a:gd name="T106" fmla="*/ 5 w 223"/>
                <a:gd name="T107" fmla="*/ 38 h 121"/>
                <a:gd name="T108" fmla="*/ 9 w 223"/>
                <a:gd name="T109" fmla="*/ 36 h 121"/>
                <a:gd name="T110" fmla="*/ 19 w 223"/>
                <a:gd name="T111" fmla="*/ 31 h 121"/>
                <a:gd name="T112" fmla="*/ 28 w 223"/>
                <a:gd name="T113" fmla="*/ 29 h 121"/>
                <a:gd name="T114" fmla="*/ 38 w 223"/>
                <a:gd name="T115" fmla="*/ 22 h 121"/>
                <a:gd name="T116" fmla="*/ 47 w 223"/>
                <a:gd name="T117" fmla="*/ 19 h 121"/>
                <a:gd name="T118" fmla="*/ 57 w 223"/>
                <a:gd name="T119" fmla="*/ 14 h 121"/>
                <a:gd name="T120" fmla="*/ 66 w 223"/>
                <a:gd name="T121" fmla="*/ 12 h 121"/>
                <a:gd name="T122" fmla="*/ 76 w 223"/>
                <a:gd name="T123" fmla="*/ 7 h 121"/>
                <a:gd name="T124" fmla="*/ 73 w 223"/>
                <a:gd name="T125" fmla="*/ 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3" h="121">
                  <a:moveTo>
                    <a:pt x="73" y="0"/>
                  </a:moveTo>
                  <a:lnTo>
                    <a:pt x="73" y="3"/>
                  </a:lnTo>
                  <a:lnTo>
                    <a:pt x="76" y="3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83" y="7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5" y="12"/>
                  </a:lnTo>
                  <a:lnTo>
                    <a:pt x="88" y="12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5" y="10"/>
                  </a:lnTo>
                  <a:lnTo>
                    <a:pt x="95" y="7"/>
                  </a:lnTo>
                  <a:lnTo>
                    <a:pt x="95" y="5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3"/>
                  </a:lnTo>
                  <a:lnTo>
                    <a:pt x="97" y="3"/>
                  </a:lnTo>
                  <a:lnTo>
                    <a:pt x="99" y="3"/>
                  </a:lnTo>
                  <a:lnTo>
                    <a:pt x="99" y="5"/>
                  </a:lnTo>
                  <a:lnTo>
                    <a:pt x="102" y="5"/>
                  </a:lnTo>
                  <a:lnTo>
                    <a:pt x="102" y="3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4" y="7"/>
                  </a:lnTo>
                  <a:lnTo>
                    <a:pt x="104" y="10"/>
                  </a:lnTo>
                  <a:lnTo>
                    <a:pt x="107" y="10"/>
                  </a:lnTo>
                  <a:lnTo>
                    <a:pt x="107" y="12"/>
                  </a:lnTo>
                  <a:lnTo>
                    <a:pt x="107" y="14"/>
                  </a:lnTo>
                  <a:lnTo>
                    <a:pt x="109" y="14"/>
                  </a:lnTo>
                  <a:lnTo>
                    <a:pt x="109" y="12"/>
                  </a:lnTo>
                  <a:lnTo>
                    <a:pt x="111" y="12"/>
                  </a:lnTo>
                  <a:lnTo>
                    <a:pt x="111" y="14"/>
                  </a:lnTo>
                  <a:lnTo>
                    <a:pt x="111" y="12"/>
                  </a:lnTo>
                  <a:lnTo>
                    <a:pt x="111" y="14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7"/>
                  </a:lnTo>
                  <a:lnTo>
                    <a:pt x="118" y="14"/>
                  </a:lnTo>
                  <a:lnTo>
                    <a:pt x="121" y="14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9"/>
                  </a:lnTo>
                  <a:lnTo>
                    <a:pt x="126" y="19"/>
                  </a:lnTo>
                  <a:lnTo>
                    <a:pt x="128" y="19"/>
                  </a:lnTo>
                  <a:lnTo>
                    <a:pt x="128" y="22"/>
                  </a:lnTo>
                  <a:lnTo>
                    <a:pt x="130" y="22"/>
                  </a:lnTo>
                  <a:lnTo>
                    <a:pt x="130" y="19"/>
                  </a:lnTo>
                  <a:lnTo>
                    <a:pt x="133" y="19"/>
                  </a:lnTo>
                  <a:lnTo>
                    <a:pt x="133" y="22"/>
                  </a:lnTo>
                  <a:lnTo>
                    <a:pt x="135" y="22"/>
                  </a:lnTo>
                  <a:lnTo>
                    <a:pt x="135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2" y="24"/>
                  </a:lnTo>
                  <a:lnTo>
                    <a:pt x="140" y="24"/>
                  </a:lnTo>
                  <a:lnTo>
                    <a:pt x="142" y="24"/>
                  </a:lnTo>
                  <a:lnTo>
                    <a:pt x="140" y="24"/>
                  </a:lnTo>
                  <a:lnTo>
                    <a:pt x="140" y="26"/>
                  </a:lnTo>
                  <a:lnTo>
                    <a:pt x="137" y="26"/>
                  </a:lnTo>
                  <a:lnTo>
                    <a:pt x="137" y="29"/>
                  </a:lnTo>
                  <a:lnTo>
                    <a:pt x="135" y="29"/>
                  </a:lnTo>
                  <a:lnTo>
                    <a:pt x="135" y="31"/>
                  </a:lnTo>
                  <a:lnTo>
                    <a:pt x="135" y="29"/>
                  </a:lnTo>
                  <a:lnTo>
                    <a:pt x="135" y="31"/>
                  </a:lnTo>
                  <a:lnTo>
                    <a:pt x="135" y="33"/>
                  </a:lnTo>
                  <a:lnTo>
                    <a:pt x="137" y="33"/>
                  </a:lnTo>
                  <a:lnTo>
                    <a:pt x="140" y="33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2" y="38"/>
                  </a:lnTo>
                  <a:lnTo>
                    <a:pt x="145" y="38"/>
                  </a:lnTo>
                  <a:lnTo>
                    <a:pt x="145" y="41"/>
                  </a:lnTo>
                  <a:lnTo>
                    <a:pt x="147" y="41"/>
                  </a:lnTo>
                  <a:lnTo>
                    <a:pt x="147" y="43"/>
                  </a:lnTo>
                  <a:lnTo>
                    <a:pt x="147" y="45"/>
                  </a:lnTo>
                  <a:lnTo>
                    <a:pt x="149" y="45"/>
                  </a:lnTo>
                  <a:lnTo>
                    <a:pt x="149" y="48"/>
                  </a:lnTo>
                  <a:lnTo>
                    <a:pt x="152" y="48"/>
                  </a:lnTo>
                  <a:lnTo>
                    <a:pt x="152" y="45"/>
                  </a:lnTo>
                  <a:lnTo>
                    <a:pt x="154" y="45"/>
                  </a:lnTo>
                  <a:lnTo>
                    <a:pt x="154" y="43"/>
                  </a:lnTo>
                  <a:lnTo>
                    <a:pt x="156" y="41"/>
                  </a:lnTo>
                  <a:lnTo>
                    <a:pt x="156" y="43"/>
                  </a:lnTo>
                  <a:lnTo>
                    <a:pt x="156" y="41"/>
                  </a:lnTo>
                  <a:lnTo>
                    <a:pt x="159" y="41"/>
                  </a:lnTo>
                  <a:lnTo>
                    <a:pt x="161" y="41"/>
                  </a:lnTo>
                  <a:lnTo>
                    <a:pt x="161" y="38"/>
                  </a:lnTo>
                  <a:lnTo>
                    <a:pt x="159" y="36"/>
                  </a:lnTo>
                  <a:lnTo>
                    <a:pt x="159" y="33"/>
                  </a:lnTo>
                  <a:lnTo>
                    <a:pt x="156" y="33"/>
                  </a:lnTo>
                  <a:lnTo>
                    <a:pt x="156" y="31"/>
                  </a:lnTo>
                  <a:lnTo>
                    <a:pt x="159" y="31"/>
                  </a:lnTo>
                  <a:lnTo>
                    <a:pt x="161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68" y="33"/>
                  </a:lnTo>
                  <a:lnTo>
                    <a:pt x="166" y="33"/>
                  </a:lnTo>
                  <a:lnTo>
                    <a:pt x="168" y="33"/>
                  </a:lnTo>
                  <a:lnTo>
                    <a:pt x="168" y="36"/>
                  </a:lnTo>
                  <a:lnTo>
                    <a:pt x="171" y="36"/>
                  </a:lnTo>
                  <a:lnTo>
                    <a:pt x="173" y="36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5" y="38"/>
                  </a:lnTo>
                  <a:lnTo>
                    <a:pt x="175" y="41"/>
                  </a:lnTo>
                  <a:lnTo>
                    <a:pt x="175" y="38"/>
                  </a:lnTo>
                  <a:lnTo>
                    <a:pt x="178" y="38"/>
                  </a:lnTo>
                  <a:lnTo>
                    <a:pt x="180" y="38"/>
                  </a:lnTo>
                  <a:lnTo>
                    <a:pt x="183" y="38"/>
                  </a:lnTo>
                  <a:lnTo>
                    <a:pt x="183" y="36"/>
                  </a:lnTo>
                  <a:lnTo>
                    <a:pt x="185" y="36"/>
                  </a:lnTo>
                  <a:lnTo>
                    <a:pt x="185" y="38"/>
                  </a:lnTo>
                  <a:lnTo>
                    <a:pt x="185" y="41"/>
                  </a:lnTo>
                  <a:lnTo>
                    <a:pt x="185" y="43"/>
                  </a:lnTo>
                  <a:lnTo>
                    <a:pt x="185" y="41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0" y="43"/>
                  </a:lnTo>
                  <a:lnTo>
                    <a:pt x="180" y="45"/>
                  </a:lnTo>
                  <a:lnTo>
                    <a:pt x="183" y="45"/>
                  </a:lnTo>
                  <a:lnTo>
                    <a:pt x="183" y="48"/>
                  </a:lnTo>
                  <a:lnTo>
                    <a:pt x="183" y="45"/>
                  </a:lnTo>
                  <a:lnTo>
                    <a:pt x="185" y="48"/>
                  </a:lnTo>
                  <a:lnTo>
                    <a:pt x="185" y="50"/>
                  </a:lnTo>
                  <a:lnTo>
                    <a:pt x="187" y="50"/>
                  </a:lnTo>
                  <a:lnTo>
                    <a:pt x="185" y="50"/>
                  </a:lnTo>
                  <a:lnTo>
                    <a:pt x="187" y="50"/>
                  </a:lnTo>
                  <a:lnTo>
                    <a:pt x="187" y="52"/>
                  </a:lnTo>
                  <a:lnTo>
                    <a:pt x="190" y="52"/>
                  </a:lnTo>
                  <a:lnTo>
                    <a:pt x="192" y="52"/>
                  </a:lnTo>
                  <a:lnTo>
                    <a:pt x="192" y="50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4" y="48"/>
                  </a:lnTo>
                  <a:lnTo>
                    <a:pt x="194" y="50"/>
                  </a:lnTo>
                  <a:lnTo>
                    <a:pt x="197" y="50"/>
                  </a:lnTo>
                  <a:lnTo>
                    <a:pt x="197" y="52"/>
                  </a:lnTo>
                  <a:lnTo>
                    <a:pt x="199" y="52"/>
                  </a:lnTo>
                  <a:lnTo>
                    <a:pt x="201" y="52"/>
                  </a:lnTo>
                  <a:lnTo>
                    <a:pt x="204" y="52"/>
                  </a:lnTo>
                  <a:lnTo>
                    <a:pt x="204" y="55"/>
                  </a:lnTo>
                  <a:lnTo>
                    <a:pt x="206" y="55"/>
                  </a:lnTo>
                  <a:lnTo>
                    <a:pt x="204" y="55"/>
                  </a:lnTo>
                  <a:lnTo>
                    <a:pt x="206" y="55"/>
                  </a:lnTo>
                  <a:lnTo>
                    <a:pt x="209" y="55"/>
                  </a:lnTo>
                  <a:lnTo>
                    <a:pt x="209" y="57"/>
                  </a:lnTo>
                  <a:lnTo>
                    <a:pt x="211" y="57"/>
                  </a:lnTo>
                  <a:lnTo>
                    <a:pt x="211" y="55"/>
                  </a:lnTo>
                  <a:lnTo>
                    <a:pt x="213" y="55"/>
                  </a:lnTo>
                  <a:lnTo>
                    <a:pt x="213" y="57"/>
                  </a:lnTo>
                  <a:lnTo>
                    <a:pt x="211" y="57"/>
                  </a:lnTo>
                  <a:lnTo>
                    <a:pt x="213" y="57"/>
                  </a:lnTo>
                  <a:lnTo>
                    <a:pt x="213" y="60"/>
                  </a:lnTo>
                  <a:lnTo>
                    <a:pt x="213" y="62"/>
                  </a:lnTo>
                  <a:lnTo>
                    <a:pt x="213" y="64"/>
                  </a:lnTo>
                  <a:lnTo>
                    <a:pt x="216" y="67"/>
                  </a:lnTo>
                  <a:lnTo>
                    <a:pt x="218" y="67"/>
                  </a:lnTo>
                  <a:lnTo>
                    <a:pt x="220" y="67"/>
                  </a:lnTo>
                  <a:lnTo>
                    <a:pt x="220" y="69"/>
                  </a:lnTo>
                  <a:lnTo>
                    <a:pt x="220" y="71"/>
                  </a:lnTo>
                  <a:lnTo>
                    <a:pt x="220" y="74"/>
                  </a:lnTo>
                  <a:lnTo>
                    <a:pt x="223" y="74"/>
                  </a:lnTo>
                  <a:lnTo>
                    <a:pt x="220" y="74"/>
                  </a:lnTo>
                  <a:lnTo>
                    <a:pt x="220" y="76"/>
                  </a:lnTo>
                  <a:lnTo>
                    <a:pt x="218" y="76"/>
                  </a:lnTo>
                  <a:lnTo>
                    <a:pt x="216" y="76"/>
                  </a:lnTo>
                  <a:lnTo>
                    <a:pt x="213" y="76"/>
                  </a:lnTo>
                  <a:lnTo>
                    <a:pt x="211" y="76"/>
                  </a:lnTo>
                  <a:lnTo>
                    <a:pt x="211" y="79"/>
                  </a:lnTo>
                  <a:lnTo>
                    <a:pt x="209" y="79"/>
                  </a:lnTo>
                  <a:lnTo>
                    <a:pt x="209" y="81"/>
                  </a:lnTo>
                  <a:lnTo>
                    <a:pt x="206" y="81"/>
                  </a:lnTo>
                  <a:lnTo>
                    <a:pt x="206" y="83"/>
                  </a:lnTo>
                  <a:lnTo>
                    <a:pt x="206" y="86"/>
                  </a:lnTo>
                  <a:lnTo>
                    <a:pt x="204" y="86"/>
                  </a:lnTo>
                  <a:lnTo>
                    <a:pt x="201" y="86"/>
                  </a:lnTo>
                  <a:lnTo>
                    <a:pt x="199" y="86"/>
                  </a:lnTo>
                  <a:lnTo>
                    <a:pt x="199" y="88"/>
                  </a:lnTo>
                  <a:lnTo>
                    <a:pt x="199" y="91"/>
                  </a:lnTo>
                  <a:lnTo>
                    <a:pt x="197" y="91"/>
                  </a:lnTo>
                  <a:lnTo>
                    <a:pt x="197" y="93"/>
                  </a:lnTo>
                  <a:lnTo>
                    <a:pt x="197" y="95"/>
                  </a:lnTo>
                  <a:lnTo>
                    <a:pt x="197" y="98"/>
                  </a:lnTo>
                  <a:lnTo>
                    <a:pt x="194" y="98"/>
                  </a:lnTo>
                  <a:lnTo>
                    <a:pt x="194" y="100"/>
                  </a:lnTo>
                  <a:lnTo>
                    <a:pt x="194" y="98"/>
                  </a:lnTo>
                  <a:lnTo>
                    <a:pt x="192" y="100"/>
                  </a:lnTo>
                  <a:lnTo>
                    <a:pt x="190" y="100"/>
                  </a:lnTo>
                  <a:lnTo>
                    <a:pt x="190" y="102"/>
                  </a:lnTo>
                  <a:lnTo>
                    <a:pt x="190" y="105"/>
                  </a:lnTo>
                  <a:lnTo>
                    <a:pt x="187" y="102"/>
                  </a:lnTo>
                  <a:lnTo>
                    <a:pt x="187" y="105"/>
                  </a:lnTo>
                  <a:lnTo>
                    <a:pt x="185" y="105"/>
                  </a:lnTo>
                  <a:lnTo>
                    <a:pt x="185" y="107"/>
                  </a:lnTo>
                  <a:lnTo>
                    <a:pt x="183" y="107"/>
                  </a:lnTo>
                  <a:lnTo>
                    <a:pt x="180" y="107"/>
                  </a:lnTo>
                  <a:lnTo>
                    <a:pt x="180" y="110"/>
                  </a:lnTo>
                  <a:lnTo>
                    <a:pt x="178" y="110"/>
                  </a:lnTo>
                  <a:lnTo>
                    <a:pt x="178" y="107"/>
                  </a:lnTo>
                  <a:lnTo>
                    <a:pt x="175" y="107"/>
                  </a:lnTo>
                  <a:lnTo>
                    <a:pt x="175" y="110"/>
                  </a:lnTo>
                  <a:lnTo>
                    <a:pt x="173" y="110"/>
                  </a:lnTo>
                  <a:lnTo>
                    <a:pt x="171" y="107"/>
                  </a:lnTo>
                  <a:lnTo>
                    <a:pt x="168" y="107"/>
                  </a:lnTo>
                  <a:lnTo>
                    <a:pt x="166" y="107"/>
                  </a:lnTo>
                  <a:lnTo>
                    <a:pt x="164" y="107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1" y="112"/>
                  </a:lnTo>
                  <a:lnTo>
                    <a:pt x="161" y="114"/>
                  </a:lnTo>
                  <a:lnTo>
                    <a:pt x="159" y="114"/>
                  </a:lnTo>
                  <a:lnTo>
                    <a:pt x="159" y="117"/>
                  </a:lnTo>
                  <a:lnTo>
                    <a:pt x="159" y="119"/>
                  </a:lnTo>
                  <a:lnTo>
                    <a:pt x="159" y="117"/>
                  </a:lnTo>
                  <a:lnTo>
                    <a:pt x="156" y="117"/>
                  </a:lnTo>
                  <a:lnTo>
                    <a:pt x="159" y="114"/>
                  </a:lnTo>
                  <a:lnTo>
                    <a:pt x="156" y="114"/>
                  </a:lnTo>
                  <a:lnTo>
                    <a:pt x="154" y="114"/>
                  </a:lnTo>
                  <a:lnTo>
                    <a:pt x="152" y="114"/>
                  </a:lnTo>
                  <a:lnTo>
                    <a:pt x="152" y="112"/>
                  </a:lnTo>
                  <a:lnTo>
                    <a:pt x="149" y="112"/>
                  </a:lnTo>
                  <a:lnTo>
                    <a:pt x="149" y="110"/>
                  </a:lnTo>
                  <a:lnTo>
                    <a:pt x="147" y="110"/>
                  </a:lnTo>
                  <a:lnTo>
                    <a:pt x="145" y="110"/>
                  </a:lnTo>
                  <a:lnTo>
                    <a:pt x="142" y="110"/>
                  </a:lnTo>
                  <a:lnTo>
                    <a:pt x="142" y="112"/>
                  </a:lnTo>
                  <a:lnTo>
                    <a:pt x="140" y="112"/>
                  </a:lnTo>
                  <a:lnTo>
                    <a:pt x="140" y="114"/>
                  </a:lnTo>
                  <a:lnTo>
                    <a:pt x="140" y="112"/>
                  </a:lnTo>
                  <a:lnTo>
                    <a:pt x="137" y="112"/>
                  </a:lnTo>
                  <a:lnTo>
                    <a:pt x="135" y="112"/>
                  </a:lnTo>
                  <a:lnTo>
                    <a:pt x="133" y="112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6" y="110"/>
                  </a:lnTo>
                  <a:lnTo>
                    <a:pt x="126" y="107"/>
                  </a:lnTo>
                  <a:lnTo>
                    <a:pt x="123" y="107"/>
                  </a:lnTo>
                  <a:lnTo>
                    <a:pt x="126" y="107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18" y="107"/>
                  </a:lnTo>
                  <a:lnTo>
                    <a:pt x="116" y="107"/>
                  </a:lnTo>
                  <a:lnTo>
                    <a:pt x="116" y="105"/>
                  </a:lnTo>
                  <a:lnTo>
                    <a:pt x="114" y="105"/>
                  </a:lnTo>
                  <a:lnTo>
                    <a:pt x="111" y="105"/>
                  </a:lnTo>
                  <a:lnTo>
                    <a:pt x="111" y="102"/>
                  </a:lnTo>
                  <a:lnTo>
                    <a:pt x="109" y="102"/>
                  </a:lnTo>
                  <a:lnTo>
                    <a:pt x="107" y="102"/>
                  </a:lnTo>
                  <a:lnTo>
                    <a:pt x="107" y="100"/>
                  </a:lnTo>
                  <a:lnTo>
                    <a:pt x="104" y="100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9" y="102"/>
                  </a:lnTo>
                  <a:lnTo>
                    <a:pt x="99" y="100"/>
                  </a:lnTo>
                  <a:lnTo>
                    <a:pt x="97" y="100"/>
                  </a:lnTo>
                  <a:lnTo>
                    <a:pt x="95" y="100"/>
                  </a:lnTo>
                  <a:lnTo>
                    <a:pt x="95" y="102"/>
                  </a:lnTo>
                  <a:lnTo>
                    <a:pt x="95" y="105"/>
                  </a:lnTo>
                  <a:lnTo>
                    <a:pt x="95" y="107"/>
                  </a:lnTo>
                  <a:lnTo>
                    <a:pt x="92" y="110"/>
                  </a:lnTo>
                  <a:lnTo>
                    <a:pt x="95" y="110"/>
                  </a:lnTo>
                  <a:lnTo>
                    <a:pt x="95" y="112"/>
                  </a:lnTo>
                  <a:lnTo>
                    <a:pt x="92" y="112"/>
                  </a:lnTo>
                  <a:lnTo>
                    <a:pt x="90" y="110"/>
                  </a:lnTo>
                  <a:lnTo>
                    <a:pt x="90" y="112"/>
                  </a:lnTo>
                  <a:lnTo>
                    <a:pt x="90" y="110"/>
                  </a:lnTo>
                  <a:lnTo>
                    <a:pt x="88" y="110"/>
                  </a:lnTo>
                  <a:lnTo>
                    <a:pt x="88" y="112"/>
                  </a:lnTo>
                  <a:lnTo>
                    <a:pt x="88" y="114"/>
                  </a:lnTo>
                  <a:lnTo>
                    <a:pt x="85" y="114"/>
                  </a:lnTo>
                  <a:lnTo>
                    <a:pt x="85" y="117"/>
                  </a:lnTo>
                  <a:lnTo>
                    <a:pt x="85" y="119"/>
                  </a:lnTo>
                  <a:lnTo>
                    <a:pt x="83" y="119"/>
                  </a:lnTo>
                  <a:lnTo>
                    <a:pt x="80" y="119"/>
                  </a:lnTo>
                  <a:lnTo>
                    <a:pt x="78" y="119"/>
                  </a:lnTo>
                  <a:lnTo>
                    <a:pt x="78" y="117"/>
                  </a:lnTo>
                  <a:lnTo>
                    <a:pt x="76" y="117"/>
                  </a:lnTo>
                  <a:lnTo>
                    <a:pt x="76" y="119"/>
                  </a:lnTo>
                  <a:lnTo>
                    <a:pt x="73" y="119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21"/>
                  </a:lnTo>
                  <a:lnTo>
                    <a:pt x="69" y="119"/>
                  </a:lnTo>
                  <a:lnTo>
                    <a:pt x="66" y="119"/>
                  </a:lnTo>
                  <a:lnTo>
                    <a:pt x="64" y="119"/>
                  </a:lnTo>
                  <a:lnTo>
                    <a:pt x="62" y="117"/>
                  </a:lnTo>
                  <a:lnTo>
                    <a:pt x="64" y="117"/>
                  </a:lnTo>
                  <a:lnTo>
                    <a:pt x="62" y="114"/>
                  </a:lnTo>
                  <a:lnTo>
                    <a:pt x="59" y="114"/>
                  </a:lnTo>
                  <a:lnTo>
                    <a:pt x="59" y="112"/>
                  </a:lnTo>
                  <a:lnTo>
                    <a:pt x="57" y="112"/>
                  </a:lnTo>
                  <a:lnTo>
                    <a:pt x="54" y="112"/>
                  </a:lnTo>
                  <a:lnTo>
                    <a:pt x="54" y="110"/>
                  </a:lnTo>
                  <a:lnTo>
                    <a:pt x="54" y="107"/>
                  </a:lnTo>
                  <a:lnTo>
                    <a:pt x="52" y="107"/>
                  </a:lnTo>
                  <a:lnTo>
                    <a:pt x="52" y="105"/>
                  </a:lnTo>
                  <a:lnTo>
                    <a:pt x="52" y="107"/>
                  </a:lnTo>
                  <a:lnTo>
                    <a:pt x="52" y="105"/>
                  </a:lnTo>
                  <a:lnTo>
                    <a:pt x="50" y="105"/>
                  </a:lnTo>
                  <a:lnTo>
                    <a:pt x="50" y="102"/>
                  </a:lnTo>
                  <a:lnTo>
                    <a:pt x="47" y="102"/>
                  </a:lnTo>
                  <a:lnTo>
                    <a:pt x="45" y="102"/>
                  </a:lnTo>
                  <a:lnTo>
                    <a:pt x="43" y="102"/>
                  </a:lnTo>
                  <a:lnTo>
                    <a:pt x="43" y="100"/>
                  </a:lnTo>
                  <a:lnTo>
                    <a:pt x="43" y="98"/>
                  </a:lnTo>
                  <a:lnTo>
                    <a:pt x="40" y="98"/>
                  </a:lnTo>
                  <a:lnTo>
                    <a:pt x="40" y="95"/>
                  </a:lnTo>
                  <a:lnTo>
                    <a:pt x="38" y="95"/>
                  </a:lnTo>
                  <a:lnTo>
                    <a:pt x="35" y="95"/>
                  </a:lnTo>
                  <a:lnTo>
                    <a:pt x="35" y="93"/>
                  </a:lnTo>
                  <a:lnTo>
                    <a:pt x="33" y="93"/>
                  </a:lnTo>
                  <a:lnTo>
                    <a:pt x="35" y="93"/>
                  </a:lnTo>
                  <a:lnTo>
                    <a:pt x="33" y="91"/>
                  </a:lnTo>
                  <a:lnTo>
                    <a:pt x="31" y="88"/>
                  </a:lnTo>
                  <a:lnTo>
                    <a:pt x="28" y="86"/>
                  </a:lnTo>
                  <a:lnTo>
                    <a:pt x="31" y="86"/>
                  </a:lnTo>
                  <a:lnTo>
                    <a:pt x="28" y="86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4" y="83"/>
                  </a:lnTo>
                  <a:lnTo>
                    <a:pt x="21" y="83"/>
                  </a:lnTo>
                  <a:lnTo>
                    <a:pt x="21" y="81"/>
                  </a:lnTo>
                  <a:lnTo>
                    <a:pt x="19" y="81"/>
                  </a:lnTo>
                  <a:lnTo>
                    <a:pt x="19" y="79"/>
                  </a:lnTo>
                  <a:lnTo>
                    <a:pt x="16" y="79"/>
                  </a:lnTo>
                  <a:lnTo>
                    <a:pt x="16" y="76"/>
                  </a:lnTo>
                  <a:lnTo>
                    <a:pt x="16" y="74"/>
                  </a:lnTo>
                  <a:lnTo>
                    <a:pt x="14" y="74"/>
                  </a:lnTo>
                  <a:lnTo>
                    <a:pt x="14" y="71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9" y="67"/>
                  </a:lnTo>
                  <a:lnTo>
                    <a:pt x="9" y="64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2" y="48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3" y="26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5" y="17"/>
                  </a:lnTo>
                  <a:lnTo>
                    <a:pt x="47" y="17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7" y="17"/>
                  </a:lnTo>
                  <a:lnTo>
                    <a:pt x="57" y="14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59" y="14"/>
                  </a:lnTo>
                  <a:lnTo>
                    <a:pt x="59" y="12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6" y="10"/>
                  </a:lnTo>
                  <a:lnTo>
                    <a:pt x="69" y="10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1" y="10"/>
                  </a:lnTo>
                  <a:lnTo>
                    <a:pt x="73" y="7"/>
                  </a:lnTo>
                  <a:lnTo>
                    <a:pt x="76" y="7"/>
                  </a:lnTo>
                  <a:lnTo>
                    <a:pt x="73" y="7"/>
                  </a:lnTo>
                  <a:lnTo>
                    <a:pt x="76" y="7"/>
                  </a:lnTo>
                  <a:lnTo>
                    <a:pt x="76" y="5"/>
                  </a:lnTo>
                  <a:lnTo>
                    <a:pt x="73" y="5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1" y="5"/>
                  </a:lnTo>
                  <a:lnTo>
                    <a:pt x="71" y="3"/>
                  </a:lnTo>
                  <a:lnTo>
                    <a:pt x="71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3" name="Freeform 50287"/>
            <p:cNvSpPr>
              <a:spLocks noEditPoints="1"/>
            </p:cNvSpPr>
            <p:nvPr/>
          </p:nvSpPr>
          <p:spPr bwMode="auto">
            <a:xfrm>
              <a:off x="2473321" y="4146569"/>
              <a:ext cx="346075" cy="196850"/>
            </a:xfrm>
            <a:custGeom>
              <a:avLst/>
              <a:gdLst>
                <a:gd name="T0" fmla="*/ 95 w 218"/>
                <a:gd name="T1" fmla="*/ 107 h 124"/>
                <a:gd name="T2" fmla="*/ 100 w 218"/>
                <a:gd name="T3" fmla="*/ 110 h 124"/>
                <a:gd name="T4" fmla="*/ 105 w 218"/>
                <a:gd name="T5" fmla="*/ 107 h 124"/>
                <a:gd name="T6" fmla="*/ 109 w 218"/>
                <a:gd name="T7" fmla="*/ 114 h 124"/>
                <a:gd name="T8" fmla="*/ 107 w 218"/>
                <a:gd name="T9" fmla="*/ 119 h 124"/>
                <a:gd name="T10" fmla="*/ 105 w 218"/>
                <a:gd name="T11" fmla="*/ 119 h 124"/>
                <a:gd name="T12" fmla="*/ 97 w 218"/>
                <a:gd name="T13" fmla="*/ 119 h 124"/>
                <a:gd name="T14" fmla="*/ 95 w 218"/>
                <a:gd name="T15" fmla="*/ 119 h 124"/>
                <a:gd name="T16" fmla="*/ 88 w 218"/>
                <a:gd name="T17" fmla="*/ 114 h 124"/>
                <a:gd name="T18" fmla="*/ 83 w 218"/>
                <a:gd name="T19" fmla="*/ 110 h 124"/>
                <a:gd name="T20" fmla="*/ 83 w 218"/>
                <a:gd name="T21" fmla="*/ 107 h 124"/>
                <a:gd name="T22" fmla="*/ 86 w 218"/>
                <a:gd name="T23" fmla="*/ 102 h 124"/>
                <a:gd name="T24" fmla="*/ 109 w 218"/>
                <a:gd name="T25" fmla="*/ 105 h 124"/>
                <a:gd name="T26" fmla="*/ 119 w 218"/>
                <a:gd name="T27" fmla="*/ 107 h 124"/>
                <a:gd name="T28" fmla="*/ 116 w 218"/>
                <a:gd name="T29" fmla="*/ 112 h 124"/>
                <a:gd name="T30" fmla="*/ 114 w 218"/>
                <a:gd name="T31" fmla="*/ 121 h 124"/>
                <a:gd name="T32" fmla="*/ 109 w 218"/>
                <a:gd name="T33" fmla="*/ 119 h 124"/>
                <a:gd name="T34" fmla="*/ 112 w 218"/>
                <a:gd name="T35" fmla="*/ 114 h 124"/>
                <a:gd name="T36" fmla="*/ 109 w 218"/>
                <a:gd name="T37" fmla="*/ 110 h 124"/>
                <a:gd name="T38" fmla="*/ 107 w 218"/>
                <a:gd name="T39" fmla="*/ 105 h 124"/>
                <a:gd name="T40" fmla="*/ 109 w 218"/>
                <a:gd name="T41" fmla="*/ 105 h 124"/>
                <a:gd name="T42" fmla="*/ 216 w 218"/>
                <a:gd name="T43" fmla="*/ 93 h 124"/>
                <a:gd name="T44" fmla="*/ 218 w 218"/>
                <a:gd name="T45" fmla="*/ 100 h 124"/>
                <a:gd name="T46" fmla="*/ 209 w 218"/>
                <a:gd name="T47" fmla="*/ 100 h 124"/>
                <a:gd name="T48" fmla="*/ 204 w 218"/>
                <a:gd name="T49" fmla="*/ 93 h 124"/>
                <a:gd name="T50" fmla="*/ 207 w 218"/>
                <a:gd name="T51" fmla="*/ 86 h 124"/>
                <a:gd name="T52" fmla="*/ 62 w 218"/>
                <a:gd name="T53" fmla="*/ 69 h 124"/>
                <a:gd name="T54" fmla="*/ 64 w 218"/>
                <a:gd name="T55" fmla="*/ 74 h 124"/>
                <a:gd name="T56" fmla="*/ 64 w 218"/>
                <a:gd name="T57" fmla="*/ 76 h 124"/>
                <a:gd name="T58" fmla="*/ 67 w 218"/>
                <a:gd name="T59" fmla="*/ 76 h 124"/>
                <a:gd name="T60" fmla="*/ 69 w 218"/>
                <a:gd name="T61" fmla="*/ 72 h 124"/>
                <a:gd name="T62" fmla="*/ 71 w 218"/>
                <a:gd name="T63" fmla="*/ 76 h 124"/>
                <a:gd name="T64" fmla="*/ 74 w 218"/>
                <a:gd name="T65" fmla="*/ 83 h 124"/>
                <a:gd name="T66" fmla="*/ 76 w 218"/>
                <a:gd name="T67" fmla="*/ 88 h 124"/>
                <a:gd name="T68" fmla="*/ 74 w 218"/>
                <a:gd name="T69" fmla="*/ 98 h 124"/>
                <a:gd name="T70" fmla="*/ 64 w 218"/>
                <a:gd name="T71" fmla="*/ 98 h 124"/>
                <a:gd name="T72" fmla="*/ 59 w 218"/>
                <a:gd name="T73" fmla="*/ 98 h 124"/>
                <a:gd name="T74" fmla="*/ 57 w 218"/>
                <a:gd name="T75" fmla="*/ 98 h 124"/>
                <a:gd name="T76" fmla="*/ 50 w 218"/>
                <a:gd name="T77" fmla="*/ 95 h 124"/>
                <a:gd name="T78" fmla="*/ 52 w 218"/>
                <a:gd name="T79" fmla="*/ 91 h 124"/>
                <a:gd name="T80" fmla="*/ 50 w 218"/>
                <a:gd name="T81" fmla="*/ 91 h 124"/>
                <a:gd name="T82" fmla="*/ 45 w 218"/>
                <a:gd name="T83" fmla="*/ 88 h 124"/>
                <a:gd name="T84" fmla="*/ 41 w 218"/>
                <a:gd name="T85" fmla="*/ 81 h 124"/>
                <a:gd name="T86" fmla="*/ 43 w 218"/>
                <a:gd name="T87" fmla="*/ 81 h 124"/>
                <a:gd name="T88" fmla="*/ 41 w 218"/>
                <a:gd name="T89" fmla="*/ 79 h 124"/>
                <a:gd name="T90" fmla="*/ 43 w 218"/>
                <a:gd name="T91" fmla="*/ 76 h 124"/>
                <a:gd name="T92" fmla="*/ 41 w 218"/>
                <a:gd name="T93" fmla="*/ 76 h 124"/>
                <a:gd name="T94" fmla="*/ 50 w 218"/>
                <a:gd name="T95" fmla="*/ 74 h 124"/>
                <a:gd name="T96" fmla="*/ 55 w 218"/>
                <a:gd name="T97" fmla="*/ 72 h 124"/>
                <a:gd name="T98" fmla="*/ 59 w 218"/>
                <a:gd name="T99" fmla="*/ 72 h 124"/>
                <a:gd name="T100" fmla="*/ 12 w 218"/>
                <a:gd name="T101" fmla="*/ 3 h 124"/>
                <a:gd name="T102" fmla="*/ 10 w 218"/>
                <a:gd name="T103" fmla="*/ 10 h 124"/>
                <a:gd name="T104" fmla="*/ 7 w 218"/>
                <a:gd name="T105" fmla="*/ 15 h 124"/>
                <a:gd name="T106" fmla="*/ 3 w 218"/>
                <a:gd name="T107" fmla="*/ 12 h 124"/>
                <a:gd name="T108" fmla="*/ 0 w 218"/>
                <a:gd name="T109" fmla="*/ 12 h 124"/>
                <a:gd name="T110" fmla="*/ 3 w 218"/>
                <a:gd name="T111" fmla="*/ 7 h 124"/>
                <a:gd name="T112" fmla="*/ 5 w 218"/>
                <a:gd name="T113" fmla="*/ 5 h 124"/>
                <a:gd name="T114" fmla="*/ 12 w 218"/>
                <a:gd name="T11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" h="124">
                  <a:moveTo>
                    <a:pt x="90" y="102"/>
                  </a:moveTo>
                  <a:lnTo>
                    <a:pt x="90" y="105"/>
                  </a:lnTo>
                  <a:lnTo>
                    <a:pt x="93" y="105"/>
                  </a:lnTo>
                  <a:lnTo>
                    <a:pt x="93" y="107"/>
                  </a:lnTo>
                  <a:lnTo>
                    <a:pt x="95" y="107"/>
                  </a:lnTo>
                  <a:lnTo>
                    <a:pt x="97" y="107"/>
                  </a:lnTo>
                  <a:lnTo>
                    <a:pt x="97" y="110"/>
                  </a:lnTo>
                  <a:lnTo>
                    <a:pt x="100" y="110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100" y="107"/>
                  </a:lnTo>
                  <a:lnTo>
                    <a:pt x="102" y="110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5" y="107"/>
                  </a:lnTo>
                  <a:lnTo>
                    <a:pt x="107" y="107"/>
                  </a:lnTo>
                  <a:lnTo>
                    <a:pt x="107" y="110"/>
                  </a:lnTo>
                  <a:lnTo>
                    <a:pt x="107" y="112"/>
                  </a:lnTo>
                  <a:lnTo>
                    <a:pt x="109" y="112"/>
                  </a:lnTo>
                  <a:lnTo>
                    <a:pt x="109" y="114"/>
                  </a:lnTo>
                  <a:lnTo>
                    <a:pt x="109" y="117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5" y="119"/>
                  </a:lnTo>
                  <a:lnTo>
                    <a:pt x="107" y="119"/>
                  </a:lnTo>
                  <a:lnTo>
                    <a:pt x="105" y="117"/>
                  </a:lnTo>
                  <a:lnTo>
                    <a:pt x="105" y="119"/>
                  </a:lnTo>
                  <a:lnTo>
                    <a:pt x="105" y="117"/>
                  </a:lnTo>
                  <a:lnTo>
                    <a:pt x="102" y="119"/>
                  </a:lnTo>
                  <a:lnTo>
                    <a:pt x="105" y="119"/>
                  </a:lnTo>
                  <a:lnTo>
                    <a:pt x="102" y="119"/>
                  </a:lnTo>
                  <a:lnTo>
                    <a:pt x="100" y="119"/>
                  </a:lnTo>
                  <a:lnTo>
                    <a:pt x="102" y="119"/>
                  </a:lnTo>
                  <a:lnTo>
                    <a:pt x="100" y="119"/>
                  </a:lnTo>
                  <a:lnTo>
                    <a:pt x="97" y="119"/>
                  </a:lnTo>
                  <a:lnTo>
                    <a:pt x="97" y="121"/>
                  </a:lnTo>
                  <a:lnTo>
                    <a:pt x="100" y="121"/>
                  </a:lnTo>
                  <a:lnTo>
                    <a:pt x="97" y="121"/>
                  </a:lnTo>
                  <a:lnTo>
                    <a:pt x="95" y="121"/>
                  </a:lnTo>
                  <a:lnTo>
                    <a:pt x="95" y="119"/>
                  </a:lnTo>
                  <a:lnTo>
                    <a:pt x="93" y="119"/>
                  </a:lnTo>
                  <a:lnTo>
                    <a:pt x="93" y="117"/>
                  </a:lnTo>
                  <a:lnTo>
                    <a:pt x="90" y="117"/>
                  </a:lnTo>
                  <a:lnTo>
                    <a:pt x="88" y="117"/>
                  </a:lnTo>
                  <a:lnTo>
                    <a:pt x="88" y="114"/>
                  </a:lnTo>
                  <a:lnTo>
                    <a:pt x="86" y="114"/>
                  </a:lnTo>
                  <a:lnTo>
                    <a:pt x="83" y="114"/>
                  </a:lnTo>
                  <a:lnTo>
                    <a:pt x="81" y="112"/>
                  </a:lnTo>
                  <a:lnTo>
                    <a:pt x="81" y="110"/>
                  </a:lnTo>
                  <a:lnTo>
                    <a:pt x="83" y="110"/>
                  </a:lnTo>
                  <a:lnTo>
                    <a:pt x="83" y="112"/>
                  </a:lnTo>
                  <a:lnTo>
                    <a:pt x="83" y="110"/>
                  </a:lnTo>
                  <a:lnTo>
                    <a:pt x="86" y="110"/>
                  </a:lnTo>
                  <a:lnTo>
                    <a:pt x="83" y="110"/>
                  </a:lnTo>
                  <a:lnTo>
                    <a:pt x="83" y="107"/>
                  </a:lnTo>
                  <a:lnTo>
                    <a:pt x="83" y="105"/>
                  </a:lnTo>
                  <a:lnTo>
                    <a:pt x="86" y="105"/>
                  </a:lnTo>
                  <a:lnTo>
                    <a:pt x="86" y="102"/>
                  </a:lnTo>
                  <a:lnTo>
                    <a:pt x="86" y="105"/>
                  </a:lnTo>
                  <a:lnTo>
                    <a:pt x="86" y="102"/>
                  </a:lnTo>
                  <a:lnTo>
                    <a:pt x="88" y="102"/>
                  </a:lnTo>
                  <a:lnTo>
                    <a:pt x="90" y="102"/>
                  </a:lnTo>
                  <a:close/>
                  <a:moveTo>
                    <a:pt x="109" y="102"/>
                  </a:moveTo>
                  <a:lnTo>
                    <a:pt x="112" y="105"/>
                  </a:lnTo>
                  <a:lnTo>
                    <a:pt x="109" y="105"/>
                  </a:lnTo>
                  <a:lnTo>
                    <a:pt x="112" y="105"/>
                  </a:lnTo>
                  <a:lnTo>
                    <a:pt x="114" y="105"/>
                  </a:lnTo>
                  <a:lnTo>
                    <a:pt x="114" y="107"/>
                  </a:lnTo>
                  <a:lnTo>
                    <a:pt x="116" y="107"/>
                  </a:lnTo>
                  <a:lnTo>
                    <a:pt x="119" y="107"/>
                  </a:lnTo>
                  <a:lnTo>
                    <a:pt x="119" y="110"/>
                  </a:lnTo>
                  <a:lnTo>
                    <a:pt x="121" y="110"/>
                  </a:lnTo>
                  <a:lnTo>
                    <a:pt x="119" y="110"/>
                  </a:lnTo>
                  <a:lnTo>
                    <a:pt x="119" y="112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14"/>
                  </a:lnTo>
                  <a:lnTo>
                    <a:pt x="114" y="117"/>
                  </a:lnTo>
                  <a:lnTo>
                    <a:pt x="114" y="119"/>
                  </a:lnTo>
                  <a:lnTo>
                    <a:pt x="114" y="121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2" y="121"/>
                  </a:lnTo>
                  <a:lnTo>
                    <a:pt x="112" y="119"/>
                  </a:lnTo>
                  <a:lnTo>
                    <a:pt x="109" y="119"/>
                  </a:lnTo>
                  <a:lnTo>
                    <a:pt x="109" y="117"/>
                  </a:lnTo>
                  <a:lnTo>
                    <a:pt x="112" y="117"/>
                  </a:lnTo>
                  <a:lnTo>
                    <a:pt x="112" y="114"/>
                  </a:lnTo>
                  <a:lnTo>
                    <a:pt x="109" y="114"/>
                  </a:lnTo>
                  <a:lnTo>
                    <a:pt x="112" y="114"/>
                  </a:lnTo>
                  <a:lnTo>
                    <a:pt x="109" y="112"/>
                  </a:lnTo>
                  <a:lnTo>
                    <a:pt x="107" y="110"/>
                  </a:lnTo>
                  <a:lnTo>
                    <a:pt x="109" y="110"/>
                  </a:lnTo>
                  <a:lnTo>
                    <a:pt x="107" y="110"/>
                  </a:lnTo>
                  <a:lnTo>
                    <a:pt x="109" y="110"/>
                  </a:lnTo>
                  <a:lnTo>
                    <a:pt x="107" y="110"/>
                  </a:lnTo>
                  <a:lnTo>
                    <a:pt x="107" y="107"/>
                  </a:lnTo>
                  <a:lnTo>
                    <a:pt x="107" y="105"/>
                  </a:lnTo>
                  <a:lnTo>
                    <a:pt x="105" y="105"/>
                  </a:lnTo>
                  <a:lnTo>
                    <a:pt x="107" y="105"/>
                  </a:lnTo>
                  <a:lnTo>
                    <a:pt x="107" y="102"/>
                  </a:lnTo>
                  <a:lnTo>
                    <a:pt x="105" y="102"/>
                  </a:lnTo>
                  <a:lnTo>
                    <a:pt x="107" y="102"/>
                  </a:lnTo>
                  <a:lnTo>
                    <a:pt x="107" y="105"/>
                  </a:lnTo>
                  <a:lnTo>
                    <a:pt x="109" y="105"/>
                  </a:lnTo>
                  <a:lnTo>
                    <a:pt x="109" y="102"/>
                  </a:lnTo>
                  <a:close/>
                  <a:moveTo>
                    <a:pt x="211" y="91"/>
                  </a:moveTo>
                  <a:lnTo>
                    <a:pt x="214" y="91"/>
                  </a:lnTo>
                  <a:lnTo>
                    <a:pt x="214" y="93"/>
                  </a:lnTo>
                  <a:lnTo>
                    <a:pt x="216" y="93"/>
                  </a:lnTo>
                  <a:lnTo>
                    <a:pt x="218" y="93"/>
                  </a:lnTo>
                  <a:lnTo>
                    <a:pt x="218" y="95"/>
                  </a:lnTo>
                  <a:lnTo>
                    <a:pt x="218" y="98"/>
                  </a:lnTo>
                  <a:lnTo>
                    <a:pt x="216" y="100"/>
                  </a:lnTo>
                  <a:lnTo>
                    <a:pt x="218" y="100"/>
                  </a:lnTo>
                  <a:lnTo>
                    <a:pt x="216" y="100"/>
                  </a:lnTo>
                  <a:lnTo>
                    <a:pt x="216" y="102"/>
                  </a:lnTo>
                  <a:lnTo>
                    <a:pt x="214" y="100"/>
                  </a:lnTo>
                  <a:lnTo>
                    <a:pt x="211" y="100"/>
                  </a:lnTo>
                  <a:lnTo>
                    <a:pt x="209" y="100"/>
                  </a:lnTo>
                  <a:lnTo>
                    <a:pt x="209" y="98"/>
                  </a:lnTo>
                  <a:lnTo>
                    <a:pt x="207" y="98"/>
                  </a:lnTo>
                  <a:lnTo>
                    <a:pt x="204" y="98"/>
                  </a:lnTo>
                  <a:lnTo>
                    <a:pt x="204" y="95"/>
                  </a:lnTo>
                  <a:lnTo>
                    <a:pt x="204" y="93"/>
                  </a:lnTo>
                  <a:lnTo>
                    <a:pt x="204" y="91"/>
                  </a:lnTo>
                  <a:lnTo>
                    <a:pt x="204" y="88"/>
                  </a:lnTo>
                  <a:lnTo>
                    <a:pt x="207" y="86"/>
                  </a:lnTo>
                  <a:lnTo>
                    <a:pt x="204" y="86"/>
                  </a:lnTo>
                  <a:lnTo>
                    <a:pt x="207" y="86"/>
                  </a:lnTo>
                  <a:lnTo>
                    <a:pt x="207" y="88"/>
                  </a:lnTo>
                  <a:lnTo>
                    <a:pt x="209" y="88"/>
                  </a:lnTo>
                  <a:lnTo>
                    <a:pt x="211" y="91"/>
                  </a:lnTo>
                  <a:close/>
                  <a:moveTo>
                    <a:pt x="59" y="69"/>
                  </a:moveTo>
                  <a:lnTo>
                    <a:pt x="62" y="69"/>
                  </a:lnTo>
                  <a:lnTo>
                    <a:pt x="62" y="72"/>
                  </a:lnTo>
                  <a:lnTo>
                    <a:pt x="64" y="72"/>
                  </a:lnTo>
                  <a:lnTo>
                    <a:pt x="64" y="74"/>
                  </a:lnTo>
                  <a:lnTo>
                    <a:pt x="67" y="74"/>
                  </a:lnTo>
                  <a:lnTo>
                    <a:pt x="64" y="74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62" y="79"/>
                  </a:lnTo>
                  <a:lnTo>
                    <a:pt x="62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62" y="79"/>
                  </a:lnTo>
                  <a:lnTo>
                    <a:pt x="64" y="79"/>
                  </a:lnTo>
                  <a:lnTo>
                    <a:pt x="64" y="76"/>
                  </a:lnTo>
                  <a:lnTo>
                    <a:pt x="67" y="76"/>
                  </a:lnTo>
                  <a:lnTo>
                    <a:pt x="69" y="76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9" y="74"/>
                  </a:lnTo>
                  <a:lnTo>
                    <a:pt x="69" y="72"/>
                  </a:lnTo>
                  <a:lnTo>
                    <a:pt x="69" y="69"/>
                  </a:lnTo>
                  <a:lnTo>
                    <a:pt x="69" y="72"/>
                  </a:lnTo>
                  <a:lnTo>
                    <a:pt x="71" y="72"/>
                  </a:lnTo>
                  <a:lnTo>
                    <a:pt x="71" y="74"/>
                  </a:lnTo>
                  <a:lnTo>
                    <a:pt x="71" y="76"/>
                  </a:lnTo>
                  <a:lnTo>
                    <a:pt x="74" y="76"/>
                  </a:lnTo>
                  <a:lnTo>
                    <a:pt x="71" y="76"/>
                  </a:lnTo>
                  <a:lnTo>
                    <a:pt x="71" y="79"/>
                  </a:lnTo>
                  <a:lnTo>
                    <a:pt x="74" y="81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6" y="86"/>
                  </a:lnTo>
                  <a:lnTo>
                    <a:pt x="74" y="86"/>
                  </a:lnTo>
                  <a:lnTo>
                    <a:pt x="74" y="88"/>
                  </a:lnTo>
                  <a:lnTo>
                    <a:pt x="76" y="88"/>
                  </a:lnTo>
                  <a:lnTo>
                    <a:pt x="76" y="91"/>
                  </a:lnTo>
                  <a:lnTo>
                    <a:pt x="76" y="93"/>
                  </a:lnTo>
                  <a:lnTo>
                    <a:pt x="74" y="93"/>
                  </a:lnTo>
                  <a:lnTo>
                    <a:pt x="74" y="95"/>
                  </a:lnTo>
                  <a:lnTo>
                    <a:pt x="74" y="98"/>
                  </a:lnTo>
                  <a:lnTo>
                    <a:pt x="71" y="98"/>
                  </a:lnTo>
                  <a:lnTo>
                    <a:pt x="69" y="98"/>
                  </a:lnTo>
                  <a:lnTo>
                    <a:pt x="67" y="100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4" y="100"/>
                  </a:lnTo>
                  <a:lnTo>
                    <a:pt x="62" y="98"/>
                  </a:lnTo>
                  <a:lnTo>
                    <a:pt x="62" y="100"/>
                  </a:lnTo>
                  <a:lnTo>
                    <a:pt x="62" y="98"/>
                  </a:lnTo>
                  <a:lnTo>
                    <a:pt x="59" y="98"/>
                  </a:lnTo>
                  <a:lnTo>
                    <a:pt x="57" y="98"/>
                  </a:lnTo>
                  <a:lnTo>
                    <a:pt x="57" y="95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57" y="98"/>
                  </a:lnTo>
                  <a:lnTo>
                    <a:pt x="55" y="98"/>
                  </a:lnTo>
                  <a:lnTo>
                    <a:pt x="52" y="95"/>
                  </a:lnTo>
                  <a:lnTo>
                    <a:pt x="52" y="98"/>
                  </a:lnTo>
                  <a:lnTo>
                    <a:pt x="50" y="98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5" y="95"/>
                  </a:lnTo>
                  <a:lnTo>
                    <a:pt x="55" y="93"/>
                  </a:lnTo>
                  <a:lnTo>
                    <a:pt x="52" y="93"/>
                  </a:lnTo>
                  <a:lnTo>
                    <a:pt x="52" y="91"/>
                  </a:lnTo>
                  <a:lnTo>
                    <a:pt x="52" y="93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48" y="91"/>
                  </a:lnTo>
                  <a:lnTo>
                    <a:pt x="50" y="91"/>
                  </a:lnTo>
                  <a:lnTo>
                    <a:pt x="48" y="91"/>
                  </a:lnTo>
                  <a:lnTo>
                    <a:pt x="45" y="91"/>
                  </a:lnTo>
                  <a:lnTo>
                    <a:pt x="45" y="88"/>
                  </a:lnTo>
                  <a:lnTo>
                    <a:pt x="45" y="86"/>
                  </a:lnTo>
                  <a:lnTo>
                    <a:pt x="45" y="83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41" y="81"/>
                  </a:lnTo>
                  <a:lnTo>
                    <a:pt x="43" y="81"/>
                  </a:lnTo>
                  <a:lnTo>
                    <a:pt x="41" y="81"/>
                  </a:lnTo>
                  <a:lnTo>
                    <a:pt x="43" y="81"/>
                  </a:lnTo>
                  <a:lnTo>
                    <a:pt x="43" y="79"/>
                  </a:lnTo>
                  <a:lnTo>
                    <a:pt x="43" y="81"/>
                  </a:lnTo>
                  <a:lnTo>
                    <a:pt x="43" y="79"/>
                  </a:lnTo>
                  <a:lnTo>
                    <a:pt x="41" y="79"/>
                  </a:lnTo>
                  <a:lnTo>
                    <a:pt x="38" y="76"/>
                  </a:lnTo>
                  <a:lnTo>
                    <a:pt x="41" y="76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1" y="79"/>
                  </a:lnTo>
                  <a:lnTo>
                    <a:pt x="41" y="76"/>
                  </a:lnTo>
                  <a:lnTo>
                    <a:pt x="43" y="79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38" y="76"/>
                  </a:lnTo>
                  <a:lnTo>
                    <a:pt x="38" y="74"/>
                  </a:lnTo>
                  <a:lnTo>
                    <a:pt x="41" y="74"/>
                  </a:lnTo>
                  <a:lnTo>
                    <a:pt x="41" y="76"/>
                  </a:lnTo>
                  <a:lnTo>
                    <a:pt x="41" y="74"/>
                  </a:lnTo>
                  <a:lnTo>
                    <a:pt x="43" y="74"/>
                  </a:lnTo>
                  <a:lnTo>
                    <a:pt x="45" y="74"/>
                  </a:lnTo>
                  <a:lnTo>
                    <a:pt x="48" y="74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2" y="72"/>
                  </a:lnTo>
                  <a:lnTo>
                    <a:pt x="50" y="72"/>
                  </a:lnTo>
                  <a:lnTo>
                    <a:pt x="52" y="72"/>
                  </a:lnTo>
                  <a:lnTo>
                    <a:pt x="55" y="72"/>
                  </a:lnTo>
                  <a:lnTo>
                    <a:pt x="57" y="69"/>
                  </a:lnTo>
                  <a:lnTo>
                    <a:pt x="59" y="69"/>
                  </a:lnTo>
                  <a:lnTo>
                    <a:pt x="57" y="69"/>
                  </a:lnTo>
                  <a:lnTo>
                    <a:pt x="57" y="72"/>
                  </a:lnTo>
                  <a:lnTo>
                    <a:pt x="59" y="72"/>
                  </a:lnTo>
                  <a:lnTo>
                    <a:pt x="59" y="69"/>
                  </a:lnTo>
                  <a:lnTo>
                    <a:pt x="57" y="69"/>
                  </a:lnTo>
                  <a:lnTo>
                    <a:pt x="59" y="69"/>
                  </a:lnTo>
                  <a:close/>
                  <a:moveTo>
                    <a:pt x="12" y="0"/>
                  </a:move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" name="Freeform 50288"/>
            <p:cNvSpPr>
              <a:spLocks noEditPoints="1"/>
            </p:cNvSpPr>
            <p:nvPr/>
          </p:nvSpPr>
          <p:spPr bwMode="auto">
            <a:xfrm>
              <a:off x="2451096" y="4083069"/>
              <a:ext cx="236538" cy="241300"/>
            </a:xfrm>
            <a:custGeom>
              <a:avLst/>
              <a:gdLst>
                <a:gd name="T0" fmla="*/ 147 w 149"/>
                <a:gd name="T1" fmla="*/ 95 h 152"/>
                <a:gd name="T2" fmla="*/ 147 w 149"/>
                <a:gd name="T3" fmla="*/ 107 h 152"/>
                <a:gd name="T4" fmla="*/ 135 w 149"/>
                <a:gd name="T5" fmla="*/ 119 h 152"/>
                <a:gd name="T6" fmla="*/ 135 w 149"/>
                <a:gd name="T7" fmla="*/ 128 h 152"/>
                <a:gd name="T8" fmla="*/ 133 w 149"/>
                <a:gd name="T9" fmla="*/ 135 h 152"/>
                <a:gd name="T10" fmla="*/ 126 w 149"/>
                <a:gd name="T11" fmla="*/ 140 h 152"/>
                <a:gd name="T12" fmla="*/ 121 w 149"/>
                <a:gd name="T13" fmla="*/ 133 h 152"/>
                <a:gd name="T14" fmla="*/ 109 w 149"/>
                <a:gd name="T15" fmla="*/ 131 h 152"/>
                <a:gd name="T16" fmla="*/ 97 w 149"/>
                <a:gd name="T17" fmla="*/ 114 h 152"/>
                <a:gd name="T18" fmla="*/ 95 w 149"/>
                <a:gd name="T19" fmla="*/ 104 h 152"/>
                <a:gd name="T20" fmla="*/ 107 w 149"/>
                <a:gd name="T21" fmla="*/ 102 h 152"/>
                <a:gd name="T22" fmla="*/ 109 w 149"/>
                <a:gd name="T23" fmla="*/ 93 h 152"/>
                <a:gd name="T24" fmla="*/ 121 w 149"/>
                <a:gd name="T25" fmla="*/ 90 h 152"/>
                <a:gd name="T26" fmla="*/ 119 w 149"/>
                <a:gd name="T27" fmla="*/ 104 h 152"/>
                <a:gd name="T28" fmla="*/ 128 w 149"/>
                <a:gd name="T29" fmla="*/ 97 h 152"/>
                <a:gd name="T30" fmla="*/ 128 w 149"/>
                <a:gd name="T31" fmla="*/ 107 h 152"/>
                <a:gd name="T32" fmla="*/ 130 w 149"/>
                <a:gd name="T33" fmla="*/ 104 h 152"/>
                <a:gd name="T34" fmla="*/ 128 w 149"/>
                <a:gd name="T35" fmla="*/ 88 h 152"/>
                <a:gd name="T36" fmla="*/ 71 w 149"/>
                <a:gd name="T37" fmla="*/ 40 h 152"/>
                <a:gd name="T38" fmla="*/ 64 w 149"/>
                <a:gd name="T39" fmla="*/ 55 h 152"/>
                <a:gd name="T40" fmla="*/ 73 w 149"/>
                <a:gd name="T41" fmla="*/ 57 h 152"/>
                <a:gd name="T42" fmla="*/ 73 w 149"/>
                <a:gd name="T43" fmla="*/ 59 h 152"/>
                <a:gd name="T44" fmla="*/ 95 w 149"/>
                <a:gd name="T45" fmla="*/ 66 h 152"/>
                <a:gd name="T46" fmla="*/ 83 w 149"/>
                <a:gd name="T47" fmla="*/ 81 h 152"/>
                <a:gd name="T48" fmla="*/ 73 w 149"/>
                <a:gd name="T49" fmla="*/ 81 h 152"/>
                <a:gd name="T50" fmla="*/ 69 w 149"/>
                <a:gd name="T51" fmla="*/ 81 h 152"/>
                <a:gd name="T52" fmla="*/ 66 w 149"/>
                <a:gd name="T53" fmla="*/ 97 h 152"/>
                <a:gd name="T54" fmla="*/ 64 w 149"/>
                <a:gd name="T55" fmla="*/ 102 h 152"/>
                <a:gd name="T56" fmla="*/ 50 w 149"/>
                <a:gd name="T57" fmla="*/ 107 h 152"/>
                <a:gd name="T58" fmla="*/ 50 w 149"/>
                <a:gd name="T59" fmla="*/ 116 h 152"/>
                <a:gd name="T60" fmla="*/ 52 w 149"/>
                <a:gd name="T61" fmla="*/ 126 h 152"/>
                <a:gd name="T62" fmla="*/ 50 w 149"/>
                <a:gd name="T63" fmla="*/ 131 h 152"/>
                <a:gd name="T64" fmla="*/ 47 w 149"/>
                <a:gd name="T65" fmla="*/ 138 h 152"/>
                <a:gd name="T66" fmla="*/ 52 w 149"/>
                <a:gd name="T67" fmla="*/ 147 h 152"/>
                <a:gd name="T68" fmla="*/ 40 w 149"/>
                <a:gd name="T69" fmla="*/ 150 h 152"/>
                <a:gd name="T70" fmla="*/ 17 w 149"/>
                <a:gd name="T71" fmla="*/ 145 h 152"/>
                <a:gd name="T72" fmla="*/ 12 w 149"/>
                <a:gd name="T73" fmla="*/ 135 h 152"/>
                <a:gd name="T74" fmla="*/ 19 w 149"/>
                <a:gd name="T75" fmla="*/ 133 h 152"/>
                <a:gd name="T76" fmla="*/ 9 w 149"/>
                <a:gd name="T77" fmla="*/ 114 h 152"/>
                <a:gd name="T78" fmla="*/ 2 w 149"/>
                <a:gd name="T79" fmla="*/ 102 h 152"/>
                <a:gd name="T80" fmla="*/ 0 w 149"/>
                <a:gd name="T81" fmla="*/ 71 h 152"/>
                <a:gd name="T82" fmla="*/ 5 w 149"/>
                <a:gd name="T83" fmla="*/ 59 h 152"/>
                <a:gd name="T84" fmla="*/ 17 w 149"/>
                <a:gd name="T85" fmla="*/ 59 h 152"/>
                <a:gd name="T86" fmla="*/ 21 w 149"/>
                <a:gd name="T87" fmla="*/ 62 h 152"/>
                <a:gd name="T88" fmla="*/ 28 w 149"/>
                <a:gd name="T89" fmla="*/ 50 h 152"/>
                <a:gd name="T90" fmla="*/ 33 w 149"/>
                <a:gd name="T91" fmla="*/ 59 h 152"/>
                <a:gd name="T92" fmla="*/ 40 w 149"/>
                <a:gd name="T93" fmla="*/ 62 h 152"/>
                <a:gd name="T94" fmla="*/ 38 w 149"/>
                <a:gd name="T95" fmla="*/ 40 h 152"/>
                <a:gd name="T96" fmla="*/ 57 w 149"/>
                <a:gd name="T97" fmla="*/ 36 h 152"/>
                <a:gd name="T98" fmla="*/ 81 w 149"/>
                <a:gd name="T99" fmla="*/ 19 h 152"/>
                <a:gd name="T100" fmla="*/ 73 w 149"/>
                <a:gd name="T101" fmla="*/ 38 h 152"/>
                <a:gd name="T102" fmla="*/ 57 w 149"/>
                <a:gd name="T103" fmla="*/ 33 h 152"/>
                <a:gd name="T104" fmla="*/ 38 w 149"/>
                <a:gd name="T105" fmla="*/ 40 h 152"/>
                <a:gd name="T106" fmla="*/ 21 w 149"/>
                <a:gd name="T107" fmla="*/ 40 h 152"/>
                <a:gd name="T108" fmla="*/ 12 w 149"/>
                <a:gd name="T109" fmla="*/ 55 h 152"/>
                <a:gd name="T110" fmla="*/ 7 w 149"/>
                <a:gd name="T111" fmla="*/ 50 h 152"/>
                <a:gd name="T112" fmla="*/ 19 w 149"/>
                <a:gd name="T113" fmla="*/ 33 h 152"/>
                <a:gd name="T114" fmla="*/ 50 w 149"/>
                <a:gd name="T115" fmla="*/ 24 h 152"/>
                <a:gd name="T116" fmla="*/ 71 w 149"/>
                <a:gd name="T117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152">
                  <a:moveTo>
                    <a:pt x="140" y="83"/>
                  </a:moveTo>
                  <a:lnTo>
                    <a:pt x="140" y="85"/>
                  </a:lnTo>
                  <a:lnTo>
                    <a:pt x="142" y="85"/>
                  </a:lnTo>
                  <a:lnTo>
                    <a:pt x="145" y="85"/>
                  </a:lnTo>
                  <a:lnTo>
                    <a:pt x="147" y="85"/>
                  </a:lnTo>
                  <a:lnTo>
                    <a:pt x="147" y="88"/>
                  </a:lnTo>
                  <a:lnTo>
                    <a:pt x="149" y="88"/>
                  </a:lnTo>
                  <a:lnTo>
                    <a:pt x="149" y="90"/>
                  </a:lnTo>
                  <a:lnTo>
                    <a:pt x="147" y="90"/>
                  </a:lnTo>
                  <a:lnTo>
                    <a:pt x="147" y="93"/>
                  </a:lnTo>
                  <a:lnTo>
                    <a:pt x="145" y="93"/>
                  </a:lnTo>
                  <a:lnTo>
                    <a:pt x="147" y="93"/>
                  </a:lnTo>
                  <a:lnTo>
                    <a:pt x="145" y="95"/>
                  </a:lnTo>
                  <a:lnTo>
                    <a:pt x="147" y="95"/>
                  </a:lnTo>
                  <a:lnTo>
                    <a:pt x="147" y="97"/>
                  </a:lnTo>
                  <a:lnTo>
                    <a:pt x="147" y="100"/>
                  </a:lnTo>
                  <a:lnTo>
                    <a:pt x="149" y="102"/>
                  </a:lnTo>
                  <a:lnTo>
                    <a:pt x="147" y="102"/>
                  </a:lnTo>
                  <a:lnTo>
                    <a:pt x="149" y="102"/>
                  </a:lnTo>
                  <a:lnTo>
                    <a:pt x="147" y="102"/>
                  </a:lnTo>
                  <a:lnTo>
                    <a:pt x="147" y="104"/>
                  </a:lnTo>
                  <a:lnTo>
                    <a:pt x="149" y="104"/>
                  </a:lnTo>
                  <a:lnTo>
                    <a:pt x="147" y="104"/>
                  </a:lnTo>
                  <a:lnTo>
                    <a:pt x="149" y="104"/>
                  </a:lnTo>
                  <a:lnTo>
                    <a:pt x="149" y="107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5" y="109"/>
                  </a:lnTo>
                  <a:lnTo>
                    <a:pt x="145" y="112"/>
                  </a:lnTo>
                  <a:lnTo>
                    <a:pt x="142" y="109"/>
                  </a:lnTo>
                  <a:lnTo>
                    <a:pt x="140" y="109"/>
                  </a:lnTo>
                  <a:lnTo>
                    <a:pt x="142" y="109"/>
                  </a:lnTo>
                  <a:lnTo>
                    <a:pt x="140" y="112"/>
                  </a:lnTo>
                  <a:lnTo>
                    <a:pt x="138" y="112"/>
                  </a:lnTo>
                  <a:lnTo>
                    <a:pt x="138" y="114"/>
                  </a:lnTo>
                  <a:lnTo>
                    <a:pt x="135" y="114"/>
                  </a:lnTo>
                  <a:lnTo>
                    <a:pt x="135" y="116"/>
                  </a:lnTo>
                  <a:lnTo>
                    <a:pt x="135" y="114"/>
                  </a:lnTo>
                  <a:lnTo>
                    <a:pt x="135" y="116"/>
                  </a:lnTo>
                  <a:lnTo>
                    <a:pt x="135" y="119"/>
                  </a:lnTo>
                  <a:lnTo>
                    <a:pt x="138" y="119"/>
                  </a:lnTo>
                  <a:lnTo>
                    <a:pt x="138" y="121"/>
                  </a:lnTo>
                  <a:lnTo>
                    <a:pt x="140" y="121"/>
                  </a:lnTo>
                  <a:lnTo>
                    <a:pt x="142" y="121"/>
                  </a:lnTo>
                  <a:lnTo>
                    <a:pt x="142" y="123"/>
                  </a:lnTo>
                  <a:lnTo>
                    <a:pt x="145" y="123"/>
                  </a:lnTo>
                  <a:lnTo>
                    <a:pt x="142" y="123"/>
                  </a:lnTo>
                  <a:lnTo>
                    <a:pt x="142" y="126"/>
                  </a:lnTo>
                  <a:lnTo>
                    <a:pt x="145" y="126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38" y="128"/>
                  </a:lnTo>
                  <a:lnTo>
                    <a:pt x="135" y="128"/>
                  </a:lnTo>
                  <a:lnTo>
                    <a:pt x="135" y="131"/>
                  </a:lnTo>
                  <a:lnTo>
                    <a:pt x="133" y="131"/>
                  </a:lnTo>
                  <a:lnTo>
                    <a:pt x="133" y="133"/>
                  </a:lnTo>
                  <a:lnTo>
                    <a:pt x="130" y="135"/>
                  </a:lnTo>
                  <a:lnTo>
                    <a:pt x="130" y="133"/>
                  </a:lnTo>
                  <a:lnTo>
                    <a:pt x="133" y="133"/>
                  </a:lnTo>
                  <a:lnTo>
                    <a:pt x="130" y="133"/>
                  </a:lnTo>
                  <a:lnTo>
                    <a:pt x="128" y="133"/>
                  </a:lnTo>
                  <a:lnTo>
                    <a:pt x="130" y="133"/>
                  </a:lnTo>
                  <a:lnTo>
                    <a:pt x="130" y="135"/>
                  </a:lnTo>
                  <a:lnTo>
                    <a:pt x="133" y="135"/>
                  </a:lnTo>
                  <a:lnTo>
                    <a:pt x="135" y="135"/>
                  </a:lnTo>
                  <a:lnTo>
                    <a:pt x="133" y="138"/>
                  </a:lnTo>
                  <a:lnTo>
                    <a:pt x="133" y="135"/>
                  </a:lnTo>
                  <a:lnTo>
                    <a:pt x="133" y="138"/>
                  </a:lnTo>
                  <a:lnTo>
                    <a:pt x="133" y="140"/>
                  </a:lnTo>
                  <a:lnTo>
                    <a:pt x="135" y="140"/>
                  </a:lnTo>
                  <a:lnTo>
                    <a:pt x="135" y="142"/>
                  </a:lnTo>
                  <a:lnTo>
                    <a:pt x="133" y="140"/>
                  </a:lnTo>
                  <a:lnTo>
                    <a:pt x="133" y="142"/>
                  </a:lnTo>
                  <a:lnTo>
                    <a:pt x="133" y="140"/>
                  </a:lnTo>
                  <a:lnTo>
                    <a:pt x="133" y="142"/>
                  </a:lnTo>
                  <a:lnTo>
                    <a:pt x="133" y="140"/>
                  </a:lnTo>
                  <a:lnTo>
                    <a:pt x="133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8" y="140"/>
                  </a:lnTo>
                  <a:lnTo>
                    <a:pt x="126" y="140"/>
                  </a:lnTo>
                  <a:lnTo>
                    <a:pt x="126" y="142"/>
                  </a:lnTo>
                  <a:lnTo>
                    <a:pt x="126" y="140"/>
                  </a:lnTo>
                  <a:lnTo>
                    <a:pt x="123" y="140"/>
                  </a:lnTo>
                  <a:lnTo>
                    <a:pt x="121" y="138"/>
                  </a:lnTo>
                  <a:lnTo>
                    <a:pt x="119" y="138"/>
                  </a:lnTo>
                  <a:lnTo>
                    <a:pt x="121" y="138"/>
                  </a:lnTo>
                  <a:lnTo>
                    <a:pt x="123" y="138"/>
                  </a:lnTo>
                  <a:lnTo>
                    <a:pt x="121" y="138"/>
                  </a:lnTo>
                  <a:lnTo>
                    <a:pt x="121" y="135"/>
                  </a:lnTo>
                  <a:lnTo>
                    <a:pt x="119" y="135"/>
                  </a:lnTo>
                  <a:lnTo>
                    <a:pt x="121" y="135"/>
                  </a:lnTo>
                  <a:lnTo>
                    <a:pt x="123" y="135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19" y="131"/>
                  </a:lnTo>
                  <a:lnTo>
                    <a:pt x="121" y="131"/>
                  </a:lnTo>
                  <a:lnTo>
                    <a:pt x="119" y="131"/>
                  </a:lnTo>
                  <a:lnTo>
                    <a:pt x="116" y="131"/>
                  </a:lnTo>
                  <a:lnTo>
                    <a:pt x="116" y="133"/>
                  </a:lnTo>
                  <a:lnTo>
                    <a:pt x="119" y="133"/>
                  </a:lnTo>
                  <a:lnTo>
                    <a:pt x="116" y="133"/>
                  </a:lnTo>
                  <a:lnTo>
                    <a:pt x="116" y="131"/>
                  </a:lnTo>
                  <a:lnTo>
                    <a:pt x="114" y="131"/>
                  </a:lnTo>
                  <a:lnTo>
                    <a:pt x="111" y="131"/>
                  </a:lnTo>
                  <a:lnTo>
                    <a:pt x="109" y="131"/>
                  </a:lnTo>
                  <a:lnTo>
                    <a:pt x="107" y="131"/>
                  </a:lnTo>
                  <a:lnTo>
                    <a:pt x="104" y="131"/>
                  </a:lnTo>
                  <a:lnTo>
                    <a:pt x="104" y="128"/>
                  </a:lnTo>
                  <a:lnTo>
                    <a:pt x="104" y="126"/>
                  </a:lnTo>
                  <a:lnTo>
                    <a:pt x="102" y="126"/>
                  </a:lnTo>
                  <a:lnTo>
                    <a:pt x="100" y="126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2" y="121"/>
                  </a:lnTo>
                  <a:lnTo>
                    <a:pt x="102" y="119"/>
                  </a:lnTo>
                  <a:lnTo>
                    <a:pt x="102" y="116"/>
                  </a:lnTo>
                  <a:lnTo>
                    <a:pt x="100" y="114"/>
                  </a:lnTo>
                  <a:lnTo>
                    <a:pt x="97" y="114"/>
                  </a:lnTo>
                  <a:lnTo>
                    <a:pt x="100" y="114"/>
                  </a:lnTo>
                  <a:lnTo>
                    <a:pt x="102" y="112"/>
                  </a:lnTo>
                  <a:lnTo>
                    <a:pt x="100" y="112"/>
                  </a:lnTo>
                  <a:lnTo>
                    <a:pt x="100" y="109"/>
                  </a:lnTo>
                  <a:lnTo>
                    <a:pt x="97" y="109"/>
                  </a:lnTo>
                  <a:lnTo>
                    <a:pt x="97" y="107"/>
                  </a:lnTo>
                  <a:lnTo>
                    <a:pt x="95" y="107"/>
                  </a:lnTo>
                  <a:lnTo>
                    <a:pt x="92" y="107"/>
                  </a:lnTo>
                  <a:lnTo>
                    <a:pt x="95" y="107"/>
                  </a:lnTo>
                  <a:lnTo>
                    <a:pt x="97" y="107"/>
                  </a:lnTo>
                  <a:lnTo>
                    <a:pt x="100" y="107"/>
                  </a:lnTo>
                  <a:lnTo>
                    <a:pt x="97" y="107"/>
                  </a:lnTo>
                  <a:lnTo>
                    <a:pt x="97" y="104"/>
                  </a:lnTo>
                  <a:lnTo>
                    <a:pt x="95" y="104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5" y="102"/>
                  </a:lnTo>
                  <a:lnTo>
                    <a:pt x="95" y="104"/>
                  </a:lnTo>
                  <a:lnTo>
                    <a:pt x="97" y="104"/>
                  </a:lnTo>
                  <a:lnTo>
                    <a:pt x="100" y="102"/>
                  </a:lnTo>
                  <a:lnTo>
                    <a:pt x="102" y="102"/>
                  </a:lnTo>
                  <a:lnTo>
                    <a:pt x="102" y="104"/>
                  </a:lnTo>
                  <a:lnTo>
                    <a:pt x="102" y="102"/>
                  </a:lnTo>
                  <a:lnTo>
                    <a:pt x="104" y="104"/>
                  </a:lnTo>
                  <a:lnTo>
                    <a:pt x="104" y="102"/>
                  </a:lnTo>
                  <a:lnTo>
                    <a:pt x="107" y="102"/>
                  </a:lnTo>
                  <a:lnTo>
                    <a:pt x="104" y="102"/>
                  </a:lnTo>
                  <a:lnTo>
                    <a:pt x="107" y="102"/>
                  </a:lnTo>
                  <a:lnTo>
                    <a:pt x="109" y="102"/>
                  </a:lnTo>
                  <a:lnTo>
                    <a:pt x="109" y="100"/>
                  </a:lnTo>
                  <a:lnTo>
                    <a:pt x="107" y="97"/>
                  </a:lnTo>
                  <a:lnTo>
                    <a:pt x="109" y="97"/>
                  </a:lnTo>
                  <a:lnTo>
                    <a:pt x="109" y="100"/>
                  </a:lnTo>
                  <a:lnTo>
                    <a:pt x="109" y="97"/>
                  </a:lnTo>
                  <a:lnTo>
                    <a:pt x="111" y="97"/>
                  </a:lnTo>
                  <a:lnTo>
                    <a:pt x="114" y="97"/>
                  </a:lnTo>
                  <a:lnTo>
                    <a:pt x="114" y="95"/>
                  </a:lnTo>
                  <a:lnTo>
                    <a:pt x="114" y="97"/>
                  </a:lnTo>
                  <a:lnTo>
                    <a:pt x="114" y="95"/>
                  </a:lnTo>
                  <a:lnTo>
                    <a:pt x="114" y="93"/>
                  </a:lnTo>
                  <a:lnTo>
                    <a:pt x="111" y="93"/>
                  </a:lnTo>
                  <a:lnTo>
                    <a:pt x="109" y="93"/>
                  </a:lnTo>
                  <a:lnTo>
                    <a:pt x="107" y="93"/>
                  </a:lnTo>
                  <a:lnTo>
                    <a:pt x="107" y="90"/>
                  </a:lnTo>
                  <a:lnTo>
                    <a:pt x="107" y="93"/>
                  </a:lnTo>
                  <a:lnTo>
                    <a:pt x="104" y="93"/>
                  </a:lnTo>
                  <a:lnTo>
                    <a:pt x="104" y="90"/>
                  </a:lnTo>
                  <a:lnTo>
                    <a:pt x="107" y="90"/>
                  </a:lnTo>
                  <a:lnTo>
                    <a:pt x="107" y="93"/>
                  </a:lnTo>
                  <a:lnTo>
                    <a:pt x="109" y="93"/>
                  </a:lnTo>
                  <a:lnTo>
                    <a:pt x="111" y="93"/>
                  </a:lnTo>
                  <a:lnTo>
                    <a:pt x="114" y="93"/>
                  </a:lnTo>
                  <a:lnTo>
                    <a:pt x="116" y="93"/>
                  </a:lnTo>
                  <a:lnTo>
                    <a:pt x="119" y="93"/>
                  </a:lnTo>
                  <a:lnTo>
                    <a:pt x="121" y="93"/>
                  </a:lnTo>
                  <a:lnTo>
                    <a:pt x="121" y="90"/>
                  </a:lnTo>
                  <a:lnTo>
                    <a:pt x="121" y="93"/>
                  </a:lnTo>
                  <a:lnTo>
                    <a:pt x="121" y="95"/>
                  </a:lnTo>
                  <a:lnTo>
                    <a:pt x="119" y="95"/>
                  </a:lnTo>
                  <a:lnTo>
                    <a:pt x="119" y="97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6" y="100"/>
                  </a:lnTo>
                  <a:lnTo>
                    <a:pt x="116" y="102"/>
                  </a:lnTo>
                  <a:lnTo>
                    <a:pt x="119" y="102"/>
                  </a:lnTo>
                  <a:lnTo>
                    <a:pt x="119" y="100"/>
                  </a:lnTo>
                  <a:lnTo>
                    <a:pt x="121" y="100"/>
                  </a:lnTo>
                  <a:lnTo>
                    <a:pt x="121" y="102"/>
                  </a:lnTo>
                  <a:lnTo>
                    <a:pt x="121" y="104"/>
                  </a:lnTo>
                  <a:lnTo>
                    <a:pt x="119" y="104"/>
                  </a:lnTo>
                  <a:lnTo>
                    <a:pt x="116" y="104"/>
                  </a:lnTo>
                  <a:lnTo>
                    <a:pt x="119" y="104"/>
                  </a:lnTo>
                  <a:lnTo>
                    <a:pt x="121" y="104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23" y="107"/>
                  </a:lnTo>
                  <a:lnTo>
                    <a:pt x="123" y="104"/>
                  </a:lnTo>
                  <a:lnTo>
                    <a:pt x="123" y="102"/>
                  </a:lnTo>
                  <a:lnTo>
                    <a:pt x="123" y="100"/>
                  </a:lnTo>
                  <a:lnTo>
                    <a:pt x="126" y="100"/>
                  </a:lnTo>
                  <a:lnTo>
                    <a:pt x="128" y="100"/>
                  </a:lnTo>
                  <a:lnTo>
                    <a:pt x="128" y="97"/>
                  </a:lnTo>
                  <a:lnTo>
                    <a:pt x="126" y="97"/>
                  </a:lnTo>
                  <a:lnTo>
                    <a:pt x="126" y="95"/>
                  </a:lnTo>
                  <a:lnTo>
                    <a:pt x="126" y="93"/>
                  </a:lnTo>
                  <a:lnTo>
                    <a:pt x="128" y="93"/>
                  </a:lnTo>
                  <a:lnTo>
                    <a:pt x="128" y="95"/>
                  </a:lnTo>
                  <a:lnTo>
                    <a:pt x="130" y="95"/>
                  </a:lnTo>
                  <a:lnTo>
                    <a:pt x="128" y="95"/>
                  </a:lnTo>
                  <a:lnTo>
                    <a:pt x="128" y="97"/>
                  </a:lnTo>
                  <a:lnTo>
                    <a:pt x="130" y="97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28" y="107"/>
                  </a:lnTo>
                  <a:lnTo>
                    <a:pt x="126" y="107"/>
                  </a:lnTo>
                  <a:lnTo>
                    <a:pt x="126" y="109"/>
                  </a:lnTo>
                  <a:lnTo>
                    <a:pt x="126" y="107"/>
                  </a:lnTo>
                  <a:lnTo>
                    <a:pt x="128" y="107"/>
                  </a:lnTo>
                  <a:lnTo>
                    <a:pt x="128" y="104"/>
                  </a:lnTo>
                  <a:lnTo>
                    <a:pt x="128" y="107"/>
                  </a:lnTo>
                  <a:lnTo>
                    <a:pt x="128" y="104"/>
                  </a:lnTo>
                  <a:lnTo>
                    <a:pt x="128" y="107"/>
                  </a:lnTo>
                  <a:lnTo>
                    <a:pt x="130" y="107"/>
                  </a:lnTo>
                  <a:lnTo>
                    <a:pt x="128" y="107"/>
                  </a:lnTo>
                  <a:lnTo>
                    <a:pt x="130" y="107"/>
                  </a:lnTo>
                  <a:lnTo>
                    <a:pt x="133" y="107"/>
                  </a:lnTo>
                  <a:lnTo>
                    <a:pt x="130" y="107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0" y="102"/>
                  </a:lnTo>
                  <a:lnTo>
                    <a:pt x="130" y="100"/>
                  </a:lnTo>
                  <a:lnTo>
                    <a:pt x="130" y="97"/>
                  </a:lnTo>
                  <a:lnTo>
                    <a:pt x="130" y="95"/>
                  </a:lnTo>
                  <a:lnTo>
                    <a:pt x="130" y="93"/>
                  </a:lnTo>
                  <a:lnTo>
                    <a:pt x="128" y="93"/>
                  </a:lnTo>
                  <a:lnTo>
                    <a:pt x="126" y="93"/>
                  </a:lnTo>
                  <a:lnTo>
                    <a:pt x="123" y="93"/>
                  </a:lnTo>
                  <a:lnTo>
                    <a:pt x="123" y="90"/>
                  </a:lnTo>
                  <a:lnTo>
                    <a:pt x="126" y="90"/>
                  </a:lnTo>
                  <a:lnTo>
                    <a:pt x="128" y="90"/>
                  </a:lnTo>
                  <a:lnTo>
                    <a:pt x="128" y="88"/>
                  </a:lnTo>
                  <a:lnTo>
                    <a:pt x="130" y="88"/>
                  </a:lnTo>
                  <a:lnTo>
                    <a:pt x="133" y="85"/>
                  </a:lnTo>
                  <a:lnTo>
                    <a:pt x="135" y="85"/>
                  </a:lnTo>
                  <a:lnTo>
                    <a:pt x="135" y="83"/>
                  </a:lnTo>
                  <a:lnTo>
                    <a:pt x="138" y="83"/>
                  </a:lnTo>
                  <a:lnTo>
                    <a:pt x="140" y="83"/>
                  </a:lnTo>
                  <a:close/>
                  <a:moveTo>
                    <a:pt x="64" y="36"/>
                  </a:moveTo>
                  <a:lnTo>
                    <a:pt x="66" y="36"/>
                  </a:lnTo>
                  <a:lnTo>
                    <a:pt x="66" y="38"/>
                  </a:lnTo>
                  <a:lnTo>
                    <a:pt x="69" y="38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3" y="40"/>
                  </a:lnTo>
                  <a:lnTo>
                    <a:pt x="71" y="40"/>
                  </a:lnTo>
                  <a:lnTo>
                    <a:pt x="71" y="43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71" y="50"/>
                  </a:lnTo>
                  <a:lnTo>
                    <a:pt x="73" y="52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71" y="52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2"/>
                  </a:lnTo>
                  <a:lnTo>
                    <a:pt x="66" y="52"/>
                  </a:lnTo>
                  <a:lnTo>
                    <a:pt x="66" y="55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62" y="57"/>
                  </a:lnTo>
                  <a:lnTo>
                    <a:pt x="59" y="57"/>
                  </a:lnTo>
                  <a:lnTo>
                    <a:pt x="57" y="57"/>
                  </a:lnTo>
                  <a:lnTo>
                    <a:pt x="59" y="57"/>
                  </a:lnTo>
                  <a:lnTo>
                    <a:pt x="62" y="57"/>
                  </a:lnTo>
                  <a:lnTo>
                    <a:pt x="64" y="55"/>
                  </a:lnTo>
                  <a:lnTo>
                    <a:pt x="66" y="55"/>
                  </a:lnTo>
                  <a:lnTo>
                    <a:pt x="69" y="55"/>
                  </a:lnTo>
                  <a:lnTo>
                    <a:pt x="66" y="55"/>
                  </a:lnTo>
                  <a:lnTo>
                    <a:pt x="69" y="55"/>
                  </a:lnTo>
                  <a:lnTo>
                    <a:pt x="71" y="55"/>
                  </a:lnTo>
                  <a:lnTo>
                    <a:pt x="73" y="55"/>
                  </a:lnTo>
                  <a:lnTo>
                    <a:pt x="73" y="57"/>
                  </a:lnTo>
                  <a:lnTo>
                    <a:pt x="73" y="59"/>
                  </a:lnTo>
                  <a:lnTo>
                    <a:pt x="71" y="59"/>
                  </a:lnTo>
                  <a:lnTo>
                    <a:pt x="71" y="62"/>
                  </a:lnTo>
                  <a:lnTo>
                    <a:pt x="69" y="62"/>
                  </a:lnTo>
                  <a:lnTo>
                    <a:pt x="69" y="64"/>
                  </a:lnTo>
                  <a:lnTo>
                    <a:pt x="71" y="64"/>
                  </a:lnTo>
                  <a:lnTo>
                    <a:pt x="69" y="66"/>
                  </a:lnTo>
                  <a:lnTo>
                    <a:pt x="71" y="66"/>
                  </a:lnTo>
                  <a:lnTo>
                    <a:pt x="69" y="66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1" y="59"/>
                  </a:lnTo>
                  <a:lnTo>
                    <a:pt x="73" y="59"/>
                  </a:lnTo>
                  <a:lnTo>
                    <a:pt x="73" y="62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81" y="64"/>
                  </a:lnTo>
                  <a:lnTo>
                    <a:pt x="83" y="64"/>
                  </a:lnTo>
                  <a:lnTo>
                    <a:pt x="85" y="64"/>
                  </a:lnTo>
                  <a:lnTo>
                    <a:pt x="85" y="62"/>
                  </a:lnTo>
                  <a:lnTo>
                    <a:pt x="88" y="62"/>
                  </a:lnTo>
                  <a:lnTo>
                    <a:pt x="90" y="62"/>
                  </a:lnTo>
                  <a:lnTo>
                    <a:pt x="90" y="64"/>
                  </a:lnTo>
                  <a:lnTo>
                    <a:pt x="92" y="64"/>
                  </a:lnTo>
                  <a:lnTo>
                    <a:pt x="92" y="66"/>
                  </a:lnTo>
                  <a:lnTo>
                    <a:pt x="95" y="66"/>
                  </a:lnTo>
                  <a:lnTo>
                    <a:pt x="95" y="69"/>
                  </a:lnTo>
                  <a:lnTo>
                    <a:pt x="92" y="69"/>
                  </a:lnTo>
                  <a:lnTo>
                    <a:pt x="92" y="71"/>
                  </a:lnTo>
                  <a:lnTo>
                    <a:pt x="92" y="74"/>
                  </a:lnTo>
                  <a:lnTo>
                    <a:pt x="90" y="74"/>
                  </a:lnTo>
                  <a:lnTo>
                    <a:pt x="90" y="76"/>
                  </a:lnTo>
                  <a:lnTo>
                    <a:pt x="90" y="78"/>
                  </a:lnTo>
                  <a:lnTo>
                    <a:pt x="88" y="78"/>
                  </a:lnTo>
                  <a:lnTo>
                    <a:pt x="88" y="81"/>
                  </a:lnTo>
                  <a:lnTo>
                    <a:pt x="85" y="83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1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3" y="78"/>
                  </a:lnTo>
                  <a:lnTo>
                    <a:pt x="81" y="78"/>
                  </a:lnTo>
                  <a:lnTo>
                    <a:pt x="81" y="81"/>
                  </a:lnTo>
                  <a:lnTo>
                    <a:pt x="81" y="83"/>
                  </a:lnTo>
                  <a:lnTo>
                    <a:pt x="81" y="85"/>
                  </a:lnTo>
                  <a:lnTo>
                    <a:pt x="78" y="85"/>
                  </a:lnTo>
                  <a:lnTo>
                    <a:pt x="78" y="83"/>
                  </a:lnTo>
                  <a:lnTo>
                    <a:pt x="81" y="83"/>
                  </a:lnTo>
                  <a:lnTo>
                    <a:pt x="81" y="81"/>
                  </a:lnTo>
                  <a:lnTo>
                    <a:pt x="78" y="81"/>
                  </a:lnTo>
                  <a:lnTo>
                    <a:pt x="76" y="81"/>
                  </a:lnTo>
                  <a:lnTo>
                    <a:pt x="73" y="81"/>
                  </a:lnTo>
                  <a:lnTo>
                    <a:pt x="76" y="81"/>
                  </a:lnTo>
                  <a:lnTo>
                    <a:pt x="76" y="78"/>
                  </a:lnTo>
                  <a:lnTo>
                    <a:pt x="78" y="78"/>
                  </a:lnTo>
                  <a:lnTo>
                    <a:pt x="76" y="78"/>
                  </a:lnTo>
                  <a:lnTo>
                    <a:pt x="76" y="81"/>
                  </a:lnTo>
                  <a:lnTo>
                    <a:pt x="78" y="81"/>
                  </a:lnTo>
                  <a:lnTo>
                    <a:pt x="78" y="78"/>
                  </a:lnTo>
                  <a:lnTo>
                    <a:pt x="78" y="76"/>
                  </a:lnTo>
                  <a:lnTo>
                    <a:pt x="76" y="76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1" y="78"/>
                  </a:lnTo>
                  <a:lnTo>
                    <a:pt x="71" y="81"/>
                  </a:lnTo>
                  <a:lnTo>
                    <a:pt x="69" y="81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1" y="85"/>
                  </a:lnTo>
                  <a:lnTo>
                    <a:pt x="71" y="88"/>
                  </a:lnTo>
                  <a:lnTo>
                    <a:pt x="71" y="90"/>
                  </a:lnTo>
                  <a:lnTo>
                    <a:pt x="71" y="93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69" y="97"/>
                  </a:lnTo>
                  <a:lnTo>
                    <a:pt x="66" y="97"/>
                  </a:lnTo>
                  <a:lnTo>
                    <a:pt x="66" y="95"/>
                  </a:lnTo>
                  <a:lnTo>
                    <a:pt x="64" y="95"/>
                  </a:lnTo>
                  <a:lnTo>
                    <a:pt x="64" y="97"/>
                  </a:lnTo>
                  <a:lnTo>
                    <a:pt x="62" y="97"/>
                  </a:lnTo>
                  <a:lnTo>
                    <a:pt x="59" y="97"/>
                  </a:lnTo>
                  <a:lnTo>
                    <a:pt x="57" y="97"/>
                  </a:lnTo>
                  <a:lnTo>
                    <a:pt x="59" y="97"/>
                  </a:lnTo>
                  <a:lnTo>
                    <a:pt x="62" y="100"/>
                  </a:lnTo>
                  <a:lnTo>
                    <a:pt x="64" y="100"/>
                  </a:lnTo>
                  <a:lnTo>
                    <a:pt x="64" y="97"/>
                  </a:lnTo>
                  <a:lnTo>
                    <a:pt x="64" y="100"/>
                  </a:lnTo>
                  <a:lnTo>
                    <a:pt x="64" y="102"/>
                  </a:lnTo>
                  <a:lnTo>
                    <a:pt x="66" y="102"/>
                  </a:lnTo>
                  <a:lnTo>
                    <a:pt x="64" y="102"/>
                  </a:lnTo>
                  <a:lnTo>
                    <a:pt x="64" y="104"/>
                  </a:lnTo>
                  <a:lnTo>
                    <a:pt x="62" y="104"/>
                  </a:lnTo>
                  <a:lnTo>
                    <a:pt x="64" y="104"/>
                  </a:lnTo>
                  <a:lnTo>
                    <a:pt x="62" y="104"/>
                  </a:lnTo>
                  <a:lnTo>
                    <a:pt x="62" y="107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5" y="104"/>
                  </a:lnTo>
                  <a:lnTo>
                    <a:pt x="52" y="104"/>
                  </a:lnTo>
                  <a:lnTo>
                    <a:pt x="50" y="104"/>
                  </a:lnTo>
                  <a:lnTo>
                    <a:pt x="47" y="104"/>
                  </a:lnTo>
                  <a:lnTo>
                    <a:pt x="47" y="107"/>
                  </a:lnTo>
                  <a:lnTo>
                    <a:pt x="50" y="107"/>
                  </a:lnTo>
                  <a:lnTo>
                    <a:pt x="52" y="107"/>
                  </a:lnTo>
                  <a:lnTo>
                    <a:pt x="55" y="107"/>
                  </a:lnTo>
                  <a:lnTo>
                    <a:pt x="55" y="109"/>
                  </a:lnTo>
                  <a:lnTo>
                    <a:pt x="57" y="109"/>
                  </a:lnTo>
                  <a:lnTo>
                    <a:pt x="57" y="112"/>
                  </a:lnTo>
                  <a:lnTo>
                    <a:pt x="55" y="112"/>
                  </a:lnTo>
                  <a:lnTo>
                    <a:pt x="55" y="114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47" y="114"/>
                  </a:lnTo>
                  <a:lnTo>
                    <a:pt x="50" y="114"/>
                  </a:lnTo>
                  <a:lnTo>
                    <a:pt x="47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47" y="116"/>
                  </a:lnTo>
                  <a:lnTo>
                    <a:pt x="45" y="116"/>
                  </a:lnTo>
                  <a:lnTo>
                    <a:pt x="47" y="116"/>
                  </a:lnTo>
                  <a:lnTo>
                    <a:pt x="50" y="116"/>
                  </a:lnTo>
                  <a:lnTo>
                    <a:pt x="52" y="116"/>
                  </a:lnTo>
                  <a:lnTo>
                    <a:pt x="52" y="119"/>
                  </a:lnTo>
                  <a:lnTo>
                    <a:pt x="50" y="119"/>
                  </a:lnTo>
                  <a:lnTo>
                    <a:pt x="50" y="121"/>
                  </a:lnTo>
                  <a:lnTo>
                    <a:pt x="50" y="123"/>
                  </a:lnTo>
                  <a:lnTo>
                    <a:pt x="52" y="123"/>
                  </a:lnTo>
                  <a:lnTo>
                    <a:pt x="50" y="123"/>
                  </a:lnTo>
                  <a:lnTo>
                    <a:pt x="52" y="123"/>
                  </a:lnTo>
                  <a:lnTo>
                    <a:pt x="50" y="126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47" y="128"/>
                  </a:lnTo>
                  <a:lnTo>
                    <a:pt x="50" y="128"/>
                  </a:lnTo>
                  <a:lnTo>
                    <a:pt x="50" y="126"/>
                  </a:lnTo>
                  <a:lnTo>
                    <a:pt x="52" y="126"/>
                  </a:lnTo>
                  <a:lnTo>
                    <a:pt x="52" y="128"/>
                  </a:lnTo>
                  <a:lnTo>
                    <a:pt x="55" y="128"/>
                  </a:lnTo>
                  <a:lnTo>
                    <a:pt x="52" y="128"/>
                  </a:lnTo>
                  <a:lnTo>
                    <a:pt x="52" y="131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47" y="133"/>
                  </a:lnTo>
                  <a:lnTo>
                    <a:pt x="45" y="133"/>
                  </a:lnTo>
                  <a:lnTo>
                    <a:pt x="47" y="133"/>
                  </a:lnTo>
                  <a:lnTo>
                    <a:pt x="47" y="135"/>
                  </a:lnTo>
                  <a:lnTo>
                    <a:pt x="45" y="135"/>
                  </a:lnTo>
                  <a:lnTo>
                    <a:pt x="47" y="135"/>
                  </a:lnTo>
                  <a:lnTo>
                    <a:pt x="47" y="138"/>
                  </a:lnTo>
                  <a:lnTo>
                    <a:pt x="45" y="138"/>
                  </a:lnTo>
                  <a:lnTo>
                    <a:pt x="43" y="138"/>
                  </a:lnTo>
                  <a:lnTo>
                    <a:pt x="43" y="140"/>
                  </a:lnTo>
                  <a:lnTo>
                    <a:pt x="45" y="140"/>
                  </a:lnTo>
                  <a:lnTo>
                    <a:pt x="47" y="140"/>
                  </a:lnTo>
                  <a:lnTo>
                    <a:pt x="50" y="140"/>
                  </a:lnTo>
                  <a:lnTo>
                    <a:pt x="47" y="138"/>
                  </a:lnTo>
                  <a:lnTo>
                    <a:pt x="50" y="138"/>
                  </a:lnTo>
                  <a:lnTo>
                    <a:pt x="50" y="140"/>
                  </a:lnTo>
                  <a:lnTo>
                    <a:pt x="52" y="140"/>
                  </a:lnTo>
                  <a:lnTo>
                    <a:pt x="52" y="142"/>
                  </a:lnTo>
                  <a:lnTo>
                    <a:pt x="55" y="142"/>
                  </a:lnTo>
                  <a:lnTo>
                    <a:pt x="55" y="145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5" y="147"/>
                  </a:lnTo>
                  <a:lnTo>
                    <a:pt x="55" y="150"/>
                  </a:lnTo>
                  <a:lnTo>
                    <a:pt x="52" y="150"/>
                  </a:lnTo>
                  <a:lnTo>
                    <a:pt x="52" y="147"/>
                  </a:lnTo>
                  <a:lnTo>
                    <a:pt x="50" y="147"/>
                  </a:lnTo>
                  <a:lnTo>
                    <a:pt x="52" y="147"/>
                  </a:lnTo>
                  <a:lnTo>
                    <a:pt x="50" y="147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47" y="147"/>
                  </a:lnTo>
                  <a:lnTo>
                    <a:pt x="45" y="147"/>
                  </a:lnTo>
                  <a:lnTo>
                    <a:pt x="45" y="150"/>
                  </a:lnTo>
                  <a:lnTo>
                    <a:pt x="43" y="150"/>
                  </a:lnTo>
                  <a:lnTo>
                    <a:pt x="40" y="150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52"/>
                  </a:lnTo>
                  <a:lnTo>
                    <a:pt x="38" y="150"/>
                  </a:lnTo>
                  <a:lnTo>
                    <a:pt x="36" y="147"/>
                  </a:lnTo>
                  <a:lnTo>
                    <a:pt x="33" y="147"/>
                  </a:lnTo>
                  <a:lnTo>
                    <a:pt x="31" y="147"/>
                  </a:lnTo>
                  <a:lnTo>
                    <a:pt x="28" y="147"/>
                  </a:lnTo>
                  <a:lnTo>
                    <a:pt x="28" y="145"/>
                  </a:lnTo>
                  <a:lnTo>
                    <a:pt x="26" y="145"/>
                  </a:lnTo>
                  <a:lnTo>
                    <a:pt x="26" y="147"/>
                  </a:lnTo>
                  <a:lnTo>
                    <a:pt x="24" y="147"/>
                  </a:lnTo>
                  <a:lnTo>
                    <a:pt x="24" y="145"/>
                  </a:lnTo>
                  <a:lnTo>
                    <a:pt x="21" y="147"/>
                  </a:lnTo>
                  <a:lnTo>
                    <a:pt x="19" y="145"/>
                  </a:lnTo>
                  <a:lnTo>
                    <a:pt x="17" y="145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3"/>
                  </a:lnTo>
                  <a:lnTo>
                    <a:pt x="17" y="133"/>
                  </a:lnTo>
                  <a:lnTo>
                    <a:pt x="14" y="133"/>
                  </a:lnTo>
                  <a:lnTo>
                    <a:pt x="14" y="135"/>
                  </a:lnTo>
                  <a:lnTo>
                    <a:pt x="17" y="138"/>
                  </a:lnTo>
                  <a:lnTo>
                    <a:pt x="14" y="138"/>
                  </a:lnTo>
                  <a:lnTo>
                    <a:pt x="12" y="138"/>
                  </a:lnTo>
                  <a:lnTo>
                    <a:pt x="12" y="135"/>
                  </a:lnTo>
                  <a:lnTo>
                    <a:pt x="14" y="138"/>
                  </a:lnTo>
                  <a:lnTo>
                    <a:pt x="12" y="135"/>
                  </a:lnTo>
                  <a:lnTo>
                    <a:pt x="12" y="133"/>
                  </a:lnTo>
                  <a:lnTo>
                    <a:pt x="12" y="131"/>
                  </a:lnTo>
                  <a:lnTo>
                    <a:pt x="14" y="131"/>
                  </a:lnTo>
                  <a:lnTo>
                    <a:pt x="12" y="131"/>
                  </a:lnTo>
                  <a:lnTo>
                    <a:pt x="14" y="131"/>
                  </a:lnTo>
                  <a:lnTo>
                    <a:pt x="12" y="131"/>
                  </a:lnTo>
                  <a:lnTo>
                    <a:pt x="14" y="131"/>
                  </a:lnTo>
                  <a:lnTo>
                    <a:pt x="17" y="131"/>
                  </a:lnTo>
                  <a:lnTo>
                    <a:pt x="17" y="133"/>
                  </a:lnTo>
                  <a:lnTo>
                    <a:pt x="14" y="133"/>
                  </a:lnTo>
                  <a:lnTo>
                    <a:pt x="17" y="133"/>
                  </a:lnTo>
                  <a:lnTo>
                    <a:pt x="19" y="133"/>
                  </a:lnTo>
                  <a:lnTo>
                    <a:pt x="19" y="131"/>
                  </a:lnTo>
                  <a:lnTo>
                    <a:pt x="19" y="128"/>
                  </a:lnTo>
                  <a:lnTo>
                    <a:pt x="19" y="126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7" y="121"/>
                  </a:lnTo>
                  <a:lnTo>
                    <a:pt x="19" y="121"/>
                  </a:lnTo>
                  <a:lnTo>
                    <a:pt x="17" y="121"/>
                  </a:lnTo>
                  <a:lnTo>
                    <a:pt x="17" y="119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2" y="116"/>
                  </a:lnTo>
                  <a:lnTo>
                    <a:pt x="9" y="116"/>
                  </a:lnTo>
                  <a:lnTo>
                    <a:pt x="9" y="114"/>
                  </a:lnTo>
                  <a:lnTo>
                    <a:pt x="7" y="114"/>
                  </a:lnTo>
                  <a:lnTo>
                    <a:pt x="7" y="112"/>
                  </a:lnTo>
                  <a:lnTo>
                    <a:pt x="5" y="112"/>
                  </a:lnTo>
                  <a:lnTo>
                    <a:pt x="5" y="114"/>
                  </a:lnTo>
                  <a:lnTo>
                    <a:pt x="7" y="116"/>
                  </a:lnTo>
                  <a:lnTo>
                    <a:pt x="5" y="116"/>
                  </a:lnTo>
                  <a:lnTo>
                    <a:pt x="5" y="114"/>
                  </a:lnTo>
                  <a:lnTo>
                    <a:pt x="2" y="114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7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5" y="55"/>
                  </a:lnTo>
                  <a:lnTo>
                    <a:pt x="2" y="57"/>
                  </a:lnTo>
                  <a:lnTo>
                    <a:pt x="5" y="57"/>
                  </a:lnTo>
                  <a:lnTo>
                    <a:pt x="2" y="57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7" y="62"/>
                  </a:lnTo>
                  <a:lnTo>
                    <a:pt x="7" y="59"/>
                  </a:lnTo>
                  <a:lnTo>
                    <a:pt x="9" y="62"/>
                  </a:lnTo>
                  <a:lnTo>
                    <a:pt x="9" y="59"/>
                  </a:lnTo>
                  <a:lnTo>
                    <a:pt x="9" y="62"/>
                  </a:lnTo>
                  <a:lnTo>
                    <a:pt x="12" y="62"/>
                  </a:lnTo>
                  <a:lnTo>
                    <a:pt x="14" y="62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4" y="64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1" y="64"/>
                  </a:lnTo>
                  <a:lnTo>
                    <a:pt x="21" y="62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4" y="55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31" y="50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6" y="52"/>
                  </a:lnTo>
                  <a:lnTo>
                    <a:pt x="36" y="55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1" y="57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33" y="59"/>
                  </a:lnTo>
                  <a:lnTo>
                    <a:pt x="33" y="57"/>
                  </a:lnTo>
                  <a:lnTo>
                    <a:pt x="36" y="57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38" y="59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40" y="62"/>
                  </a:lnTo>
                  <a:lnTo>
                    <a:pt x="43" y="62"/>
                  </a:lnTo>
                  <a:lnTo>
                    <a:pt x="40" y="62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0" y="55"/>
                  </a:lnTo>
                  <a:lnTo>
                    <a:pt x="38" y="55"/>
                  </a:lnTo>
                  <a:lnTo>
                    <a:pt x="36" y="55"/>
                  </a:lnTo>
                  <a:lnTo>
                    <a:pt x="36" y="57"/>
                  </a:lnTo>
                  <a:lnTo>
                    <a:pt x="36" y="55"/>
                  </a:lnTo>
                  <a:lnTo>
                    <a:pt x="38" y="52"/>
                  </a:lnTo>
                  <a:lnTo>
                    <a:pt x="36" y="50"/>
                  </a:lnTo>
                  <a:lnTo>
                    <a:pt x="36" y="47"/>
                  </a:lnTo>
                  <a:lnTo>
                    <a:pt x="36" y="45"/>
                  </a:lnTo>
                  <a:lnTo>
                    <a:pt x="36" y="43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7" y="38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7" y="43"/>
                  </a:lnTo>
                  <a:lnTo>
                    <a:pt x="50" y="43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5" y="36"/>
                  </a:lnTo>
                  <a:lnTo>
                    <a:pt x="57" y="36"/>
                  </a:lnTo>
                  <a:lnTo>
                    <a:pt x="59" y="36"/>
                  </a:lnTo>
                  <a:lnTo>
                    <a:pt x="62" y="36"/>
                  </a:lnTo>
                  <a:lnTo>
                    <a:pt x="64" y="36"/>
                  </a:lnTo>
                  <a:close/>
                  <a:moveTo>
                    <a:pt x="83" y="2"/>
                  </a:moveTo>
                  <a:lnTo>
                    <a:pt x="81" y="2"/>
                  </a:lnTo>
                  <a:lnTo>
                    <a:pt x="78" y="5"/>
                  </a:lnTo>
                  <a:lnTo>
                    <a:pt x="78" y="7"/>
                  </a:lnTo>
                  <a:lnTo>
                    <a:pt x="76" y="7"/>
                  </a:lnTo>
                  <a:lnTo>
                    <a:pt x="76" y="9"/>
                  </a:lnTo>
                  <a:lnTo>
                    <a:pt x="78" y="12"/>
                  </a:lnTo>
                  <a:lnTo>
                    <a:pt x="78" y="14"/>
                  </a:lnTo>
                  <a:lnTo>
                    <a:pt x="81" y="14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8" y="31"/>
                  </a:lnTo>
                  <a:lnTo>
                    <a:pt x="76" y="31"/>
                  </a:lnTo>
                  <a:lnTo>
                    <a:pt x="76" y="33"/>
                  </a:lnTo>
                  <a:lnTo>
                    <a:pt x="76" y="36"/>
                  </a:lnTo>
                  <a:lnTo>
                    <a:pt x="73" y="38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3"/>
                  </a:lnTo>
                  <a:lnTo>
                    <a:pt x="62" y="33"/>
                  </a:lnTo>
                  <a:lnTo>
                    <a:pt x="62" y="36"/>
                  </a:lnTo>
                  <a:lnTo>
                    <a:pt x="59" y="36"/>
                  </a:lnTo>
                  <a:lnTo>
                    <a:pt x="57" y="33"/>
                  </a:lnTo>
                  <a:lnTo>
                    <a:pt x="55" y="33"/>
                  </a:lnTo>
                  <a:lnTo>
                    <a:pt x="57" y="33"/>
                  </a:lnTo>
                  <a:lnTo>
                    <a:pt x="55" y="33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2" y="33"/>
                  </a:lnTo>
                  <a:lnTo>
                    <a:pt x="50" y="33"/>
                  </a:lnTo>
                  <a:lnTo>
                    <a:pt x="50" y="36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3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3" y="38"/>
                  </a:lnTo>
                  <a:lnTo>
                    <a:pt x="33" y="36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4" y="47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9" y="55"/>
                  </a:lnTo>
                  <a:lnTo>
                    <a:pt x="12" y="55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4" y="55"/>
                  </a:lnTo>
                  <a:lnTo>
                    <a:pt x="17" y="55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4" y="59"/>
                  </a:lnTo>
                  <a:lnTo>
                    <a:pt x="12" y="57"/>
                  </a:lnTo>
                  <a:lnTo>
                    <a:pt x="9" y="55"/>
                  </a:lnTo>
                  <a:lnTo>
                    <a:pt x="7" y="55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5" y="55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5" y="47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9" y="40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4" y="33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3" y="31"/>
                  </a:lnTo>
                  <a:lnTo>
                    <a:pt x="45" y="28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50" y="24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5" y="14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9" y="12"/>
                  </a:lnTo>
                  <a:lnTo>
                    <a:pt x="59" y="9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3" y="5"/>
                  </a:lnTo>
                  <a:lnTo>
                    <a:pt x="76" y="5"/>
                  </a:lnTo>
                  <a:lnTo>
                    <a:pt x="78" y="2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3" y="2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" name="Freeform 50289"/>
            <p:cNvSpPr>
              <a:spLocks noEditPoints="1"/>
            </p:cNvSpPr>
            <p:nvPr/>
          </p:nvSpPr>
          <p:spPr bwMode="auto">
            <a:xfrm>
              <a:off x="2462208" y="4102119"/>
              <a:ext cx="233363" cy="225425"/>
            </a:xfrm>
            <a:custGeom>
              <a:avLst/>
              <a:gdLst>
                <a:gd name="T0" fmla="*/ 55 w 147"/>
                <a:gd name="T1" fmla="*/ 138 h 142"/>
                <a:gd name="T2" fmla="*/ 76 w 147"/>
                <a:gd name="T3" fmla="*/ 135 h 142"/>
                <a:gd name="T4" fmla="*/ 76 w 147"/>
                <a:gd name="T5" fmla="*/ 135 h 142"/>
                <a:gd name="T6" fmla="*/ 121 w 147"/>
                <a:gd name="T7" fmla="*/ 133 h 142"/>
                <a:gd name="T8" fmla="*/ 104 w 147"/>
                <a:gd name="T9" fmla="*/ 130 h 142"/>
                <a:gd name="T10" fmla="*/ 66 w 147"/>
                <a:gd name="T11" fmla="*/ 133 h 142"/>
                <a:gd name="T12" fmla="*/ 74 w 147"/>
                <a:gd name="T13" fmla="*/ 138 h 142"/>
                <a:gd name="T14" fmla="*/ 62 w 147"/>
                <a:gd name="T15" fmla="*/ 130 h 142"/>
                <a:gd name="T16" fmla="*/ 69 w 147"/>
                <a:gd name="T17" fmla="*/ 130 h 142"/>
                <a:gd name="T18" fmla="*/ 116 w 147"/>
                <a:gd name="T19" fmla="*/ 128 h 142"/>
                <a:gd name="T20" fmla="*/ 102 w 147"/>
                <a:gd name="T21" fmla="*/ 128 h 142"/>
                <a:gd name="T22" fmla="*/ 76 w 147"/>
                <a:gd name="T23" fmla="*/ 126 h 142"/>
                <a:gd name="T24" fmla="*/ 78 w 147"/>
                <a:gd name="T25" fmla="*/ 128 h 142"/>
                <a:gd name="T26" fmla="*/ 76 w 147"/>
                <a:gd name="T27" fmla="*/ 128 h 142"/>
                <a:gd name="T28" fmla="*/ 131 w 147"/>
                <a:gd name="T29" fmla="*/ 126 h 142"/>
                <a:gd name="T30" fmla="*/ 138 w 147"/>
                <a:gd name="T31" fmla="*/ 128 h 142"/>
                <a:gd name="T32" fmla="*/ 133 w 147"/>
                <a:gd name="T33" fmla="*/ 130 h 142"/>
                <a:gd name="T34" fmla="*/ 126 w 147"/>
                <a:gd name="T35" fmla="*/ 133 h 142"/>
                <a:gd name="T36" fmla="*/ 59 w 147"/>
                <a:gd name="T37" fmla="*/ 128 h 142"/>
                <a:gd name="T38" fmla="*/ 109 w 147"/>
                <a:gd name="T39" fmla="*/ 126 h 142"/>
                <a:gd name="T40" fmla="*/ 57 w 147"/>
                <a:gd name="T41" fmla="*/ 130 h 142"/>
                <a:gd name="T42" fmla="*/ 50 w 147"/>
                <a:gd name="T43" fmla="*/ 135 h 142"/>
                <a:gd name="T44" fmla="*/ 52 w 147"/>
                <a:gd name="T45" fmla="*/ 130 h 142"/>
                <a:gd name="T46" fmla="*/ 48 w 147"/>
                <a:gd name="T47" fmla="*/ 128 h 142"/>
                <a:gd name="T48" fmla="*/ 43 w 147"/>
                <a:gd name="T49" fmla="*/ 126 h 142"/>
                <a:gd name="T50" fmla="*/ 59 w 147"/>
                <a:gd name="T51" fmla="*/ 123 h 142"/>
                <a:gd name="T52" fmla="*/ 85 w 147"/>
                <a:gd name="T53" fmla="*/ 130 h 142"/>
                <a:gd name="T54" fmla="*/ 78 w 147"/>
                <a:gd name="T55" fmla="*/ 142 h 142"/>
                <a:gd name="T56" fmla="*/ 78 w 147"/>
                <a:gd name="T57" fmla="*/ 133 h 142"/>
                <a:gd name="T58" fmla="*/ 83 w 147"/>
                <a:gd name="T59" fmla="*/ 128 h 142"/>
                <a:gd name="T60" fmla="*/ 95 w 147"/>
                <a:gd name="T61" fmla="*/ 121 h 142"/>
                <a:gd name="T62" fmla="*/ 55 w 147"/>
                <a:gd name="T63" fmla="*/ 121 h 142"/>
                <a:gd name="T64" fmla="*/ 102 w 147"/>
                <a:gd name="T65" fmla="*/ 119 h 142"/>
                <a:gd name="T66" fmla="*/ 5 w 147"/>
                <a:gd name="T67" fmla="*/ 119 h 142"/>
                <a:gd name="T68" fmla="*/ 48 w 147"/>
                <a:gd name="T69" fmla="*/ 116 h 142"/>
                <a:gd name="T70" fmla="*/ 7 w 147"/>
                <a:gd name="T71" fmla="*/ 114 h 142"/>
                <a:gd name="T72" fmla="*/ 2 w 147"/>
                <a:gd name="T73" fmla="*/ 111 h 142"/>
                <a:gd name="T74" fmla="*/ 5 w 147"/>
                <a:gd name="T75" fmla="*/ 111 h 142"/>
                <a:gd name="T76" fmla="*/ 48 w 147"/>
                <a:gd name="T77" fmla="*/ 111 h 142"/>
                <a:gd name="T78" fmla="*/ 7 w 147"/>
                <a:gd name="T79" fmla="*/ 111 h 142"/>
                <a:gd name="T80" fmla="*/ 81 w 147"/>
                <a:gd name="T81" fmla="*/ 104 h 142"/>
                <a:gd name="T82" fmla="*/ 147 w 147"/>
                <a:gd name="T83" fmla="*/ 97 h 142"/>
                <a:gd name="T84" fmla="*/ 147 w 147"/>
                <a:gd name="T85" fmla="*/ 97 h 142"/>
                <a:gd name="T86" fmla="*/ 145 w 147"/>
                <a:gd name="T87" fmla="*/ 100 h 142"/>
                <a:gd name="T88" fmla="*/ 140 w 147"/>
                <a:gd name="T89" fmla="*/ 95 h 142"/>
                <a:gd name="T90" fmla="*/ 123 w 147"/>
                <a:gd name="T91" fmla="*/ 90 h 142"/>
                <a:gd name="T92" fmla="*/ 66 w 147"/>
                <a:gd name="T93" fmla="*/ 90 h 142"/>
                <a:gd name="T94" fmla="*/ 97 w 147"/>
                <a:gd name="T95" fmla="*/ 88 h 142"/>
                <a:gd name="T96" fmla="*/ 116 w 147"/>
                <a:gd name="T97" fmla="*/ 90 h 142"/>
                <a:gd name="T98" fmla="*/ 59 w 147"/>
                <a:gd name="T99" fmla="*/ 88 h 142"/>
                <a:gd name="T100" fmla="*/ 78 w 147"/>
                <a:gd name="T101" fmla="*/ 83 h 142"/>
                <a:gd name="T102" fmla="*/ 93 w 147"/>
                <a:gd name="T103" fmla="*/ 83 h 142"/>
                <a:gd name="T104" fmla="*/ 76 w 147"/>
                <a:gd name="T105" fmla="*/ 83 h 142"/>
                <a:gd name="T106" fmla="*/ 76 w 147"/>
                <a:gd name="T107" fmla="*/ 90 h 142"/>
                <a:gd name="T108" fmla="*/ 74 w 147"/>
                <a:gd name="T109" fmla="*/ 81 h 142"/>
                <a:gd name="T110" fmla="*/ 10 w 147"/>
                <a:gd name="T111" fmla="*/ 45 h 142"/>
                <a:gd name="T112" fmla="*/ 7 w 147"/>
                <a:gd name="T113" fmla="*/ 40 h 142"/>
                <a:gd name="T114" fmla="*/ 104 w 147"/>
                <a:gd name="T115" fmla="*/ 40 h 142"/>
                <a:gd name="T116" fmla="*/ 24 w 147"/>
                <a:gd name="T117" fmla="*/ 35 h 142"/>
                <a:gd name="T118" fmla="*/ 26 w 147"/>
                <a:gd name="T119" fmla="*/ 33 h 142"/>
                <a:gd name="T120" fmla="*/ 95 w 147"/>
                <a:gd name="T121" fmla="*/ 9 h 142"/>
                <a:gd name="T122" fmla="*/ 88 w 147"/>
                <a:gd name="T123" fmla="*/ 16 h 142"/>
                <a:gd name="T124" fmla="*/ 93 w 147"/>
                <a:gd name="T125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" h="142">
                  <a:moveTo>
                    <a:pt x="90" y="138"/>
                  </a:moveTo>
                  <a:lnTo>
                    <a:pt x="90" y="135"/>
                  </a:lnTo>
                  <a:lnTo>
                    <a:pt x="90" y="138"/>
                  </a:lnTo>
                  <a:close/>
                  <a:moveTo>
                    <a:pt x="55" y="135"/>
                  </a:moveTo>
                  <a:lnTo>
                    <a:pt x="55" y="138"/>
                  </a:lnTo>
                  <a:lnTo>
                    <a:pt x="55" y="135"/>
                  </a:lnTo>
                  <a:lnTo>
                    <a:pt x="55" y="138"/>
                  </a:lnTo>
                  <a:lnTo>
                    <a:pt x="55" y="135"/>
                  </a:lnTo>
                  <a:lnTo>
                    <a:pt x="52" y="135"/>
                  </a:lnTo>
                  <a:lnTo>
                    <a:pt x="55" y="135"/>
                  </a:lnTo>
                  <a:close/>
                  <a:moveTo>
                    <a:pt x="76" y="135"/>
                  </a:moveTo>
                  <a:lnTo>
                    <a:pt x="74" y="135"/>
                  </a:lnTo>
                  <a:lnTo>
                    <a:pt x="74" y="133"/>
                  </a:lnTo>
                  <a:lnTo>
                    <a:pt x="76" y="135"/>
                  </a:lnTo>
                  <a:close/>
                  <a:moveTo>
                    <a:pt x="104" y="135"/>
                  </a:moveTo>
                  <a:lnTo>
                    <a:pt x="107" y="135"/>
                  </a:lnTo>
                  <a:lnTo>
                    <a:pt x="104" y="135"/>
                  </a:lnTo>
                  <a:lnTo>
                    <a:pt x="104" y="133"/>
                  </a:lnTo>
                  <a:lnTo>
                    <a:pt x="104" y="135"/>
                  </a:lnTo>
                  <a:close/>
                  <a:moveTo>
                    <a:pt x="76" y="133"/>
                  </a:moveTo>
                  <a:lnTo>
                    <a:pt x="76" y="135"/>
                  </a:lnTo>
                  <a:lnTo>
                    <a:pt x="76" y="133"/>
                  </a:lnTo>
                  <a:close/>
                  <a:moveTo>
                    <a:pt x="74" y="133"/>
                  </a:moveTo>
                  <a:lnTo>
                    <a:pt x="71" y="133"/>
                  </a:lnTo>
                  <a:lnTo>
                    <a:pt x="74" y="133"/>
                  </a:lnTo>
                  <a:close/>
                  <a:moveTo>
                    <a:pt x="121" y="133"/>
                  </a:moveTo>
                  <a:lnTo>
                    <a:pt x="123" y="133"/>
                  </a:lnTo>
                  <a:lnTo>
                    <a:pt x="121" y="133"/>
                  </a:lnTo>
                  <a:lnTo>
                    <a:pt x="121" y="130"/>
                  </a:lnTo>
                  <a:lnTo>
                    <a:pt x="121" y="133"/>
                  </a:lnTo>
                  <a:close/>
                  <a:moveTo>
                    <a:pt x="126" y="130"/>
                  </a:moveTo>
                  <a:lnTo>
                    <a:pt x="123" y="130"/>
                  </a:lnTo>
                  <a:lnTo>
                    <a:pt x="126" y="130"/>
                  </a:lnTo>
                  <a:close/>
                  <a:moveTo>
                    <a:pt x="102" y="130"/>
                  </a:moveTo>
                  <a:lnTo>
                    <a:pt x="104" y="130"/>
                  </a:lnTo>
                  <a:lnTo>
                    <a:pt x="104" y="133"/>
                  </a:lnTo>
                  <a:lnTo>
                    <a:pt x="102" y="133"/>
                  </a:lnTo>
                  <a:lnTo>
                    <a:pt x="100" y="133"/>
                  </a:lnTo>
                  <a:lnTo>
                    <a:pt x="100" y="130"/>
                  </a:lnTo>
                  <a:lnTo>
                    <a:pt x="102" y="130"/>
                  </a:lnTo>
                  <a:close/>
                  <a:moveTo>
                    <a:pt x="64" y="133"/>
                  </a:moveTo>
                  <a:lnTo>
                    <a:pt x="66" y="133"/>
                  </a:lnTo>
                  <a:lnTo>
                    <a:pt x="66" y="135"/>
                  </a:lnTo>
                  <a:lnTo>
                    <a:pt x="69" y="135"/>
                  </a:lnTo>
                  <a:lnTo>
                    <a:pt x="69" y="133"/>
                  </a:lnTo>
                  <a:lnTo>
                    <a:pt x="69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4" y="138"/>
                  </a:lnTo>
                  <a:lnTo>
                    <a:pt x="71" y="138"/>
                  </a:lnTo>
                  <a:lnTo>
                    <a:pt x="69" y="138"/>
                  </a:lnTo>
                  <a:lnTo>
                    <a:pt x="66" y="138"/>
                  </a:lnTo>
                  <a:lnTo>
                    <a:pt x="66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2" y="130"/>
                  </a:lnTo>
                  <a:lnTo>
                    <a:pt x="64" y="130"/>
                  </a:lnTo>
                  <a:lnTo>
                    <a:pt x="64" y="133"/>
                  </a:lnTo>
                  <a:close/>
                  <a:moveTo>
                    <a:pt x="69" y="130"/>
                  </a:moveTo>
                  <a:lnTo>
                    <a:pt x="71" y="130"/>
                  </a:lnTo>
                  <a:lnTo>
                    <a:pt x="69" y="130"/>
                  </a:lnTo>
                  <a:lnTo>
                    <a:pt x="66" y="130"/>
                  </a:lnTo>
                  <a:lnTo>
                    <a:pt x="69" y="130"/>
                  </a:lnTo>
                  <a:close/>
                  <a:moveTo>
                    <a:pt x="107" y="130"/>
                  </a:moveTo>
                  <a:lnTo>
                    <a:pt x="107" y="133"/>
                  </a:lnTo>
                  <a:lnTo>
                    <a:pt x="107" y="130"/>
                  </a:lnTo>
                  <a:lnTo>
                    <a:pt x="104" y="130"/>
                  </a:lnTo>
                  <a:lnTo>
                    <a:pt x="107" y="130"/>
                  </a:lnTo>
                  <a:close/>
                  <a:moveTo>
                    <a:pt x="119" y="130"/>
                  </a:moveTo>
                  <a:lnTo>
                    <a:pt x="116" y="128"/>
                  </a:lnTo>
                  <a:lnTo>
                    <a:pt x="119" y="128"/>
                  </a:lnTo>
                  <a:lnTo>
                    <a:pt x="119" y="130"/>
                  </a:lnTo>
                  <a:close/>
                  <a:moveTo>
                    <a:pt x="64" y="128"/>
                  </a:moveTo>
                  <a:lnTo>
                    <a:pt x="66" y="128"/>
                  </a:lnTo>
                  <a:lnTo>
                    <a:pt x="64" y="128"/>
                  </a:lnTo>
                  <a:close/>
                  <a:moveTo>
                    <a:pt x="100" y="128"/>
                  </a:moveTo>
                  <a:lnTo>
                    <a:pt x="102" y="128"/>
                  </a:lnTo>
                  <a:lnTo>
                    <a:pt x="100" y="128"/>
                  </a:lnTo>
                  <a:close/>
                  <a:moveTo>
                    <a:pt x="78" y="126"/>
                  </a:moveTo>
                  <a:lnTo>
                    <a:pt x="78" y="128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6" y="128"/>
                  </a:lnTo>
                  <a:lnTo>
                    <a:pt x="76" y="126"/>
                  </a:lnTo>
                  <a:lnTo>
                    <a:pt x="78" y="126"/>
                  </a:lnTo>
                  <a:close/>
                  <a:moveTo>
                    <a:pt x="76" y="128"/>
                  </a:moveTo>
                  <a:lnTo>
                    <a:pt x="78" y="128"/>
                  </a:lnTo>
                  <a:lnTo>
                    <a:pt x="76" y="128"/>
                  </a:lnTo>
                  <a:lnTo>
                    <a:pt x="76" y="130"/>
                  </a:lnTo>
                  <a:lnTo>
                    <a:pt x="78" y="130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74" y="130"/>
                  </a:lnTo>
                  <a:lnTo>
                    <a:pt x="74" y="133"/>
                  </a:lnTo>
                  <a:lnTo>
                    <a:pt x="74" y="130"/>
                  </a:lnTo>
                  <a:lnTo>
                    <a:pt x="74" y="128"/>
                  </a:lnTo>
                  <a:lnTo>
                    <a:pt x="76" y="128"/>
                  </a:lnTo>
                  <a:lnTo>
                    <a:pt x="76" y="126"/>
                  </a:lnTo>
                  <a:lnTo>
                    <a:pt x="76" y="128"/>
                  </a:lnTo>
                  <a:close/>
                  <a:moveTo>
                    <a:pt x="128" y="128"/>
                  </a:moveTo>
                  <a:lnTo>
                    <a:pt x="128" y="126"/>
                  </a:lnTo>
                  <a:lnTo>
                    <a:pt x="131" y="126"/>
                  </a:lnTo>
                  <a:lnTo>
                    <a:pt x="128" y="126"/>
                  </a:lnTo>
                  <a:lnTo>
                    <a:pt x="131" y="126"/>
                  </a:lnTo>
                  <a:lnTo>
                    <a:pt x="128" y="126"/>
                  </a:lnTo>
                  <a:lnTo>
                    <a:pt x="128" y="128"/>
                  </a:lnTo>
                  <a:close/>
                  <a:moveTo>
                    <a:pt x="131" y="126"/>
                  </a:moveTo>
                  <a:lnTo>
                    <a:pt x="131" y="128"/>
                  </a:lnTo>
                  <a:lnTo>
                    <a:pt x="133" y="128"/>
                  </a:lnTo>
                  <a:lnTo>
                    <a:pt x="135" y="128"/>
                  </a:lnTo>
                  <a:lnTo>
                    <a:pt x="138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40" y="133"/>
                  </a:lnTo>
                  <a:lnTo>
                    <a:pt x="138" y="133"/>
                  </a:lnTo>
                  <a:lnTo>
                    <a:pt x="138" y="130"/>
                  </a:lnTo>
                  <a:lnTo>
                    <a:pt x="135" y="130"/>
                  </a:lnTo>
                  <a:lnTo>
                    <a:pt x="133" y="130"/>
                  </a:lnTo>
                  <a:lnTo>
                    <a:pt x="131" y="130"/>
                  </a:lnTo>
                  <a:lnTo>
                    <a:pt x="131" y="133"/>
                  </a:lnTo>
                  <a:lnTo>
                    <a:pt x="128" y="135"/>
                  </a:lnTo>
                  <a:lnTo>
                    <a:pt x="126" y="135"/>
                  </a:lnTo>
                  <a:lnTo>
                    <a:pt x="126" y="133"/>
                  </a:lnTo>
                  <a:lnTo>
                    <a:pt x="126" y="135"/>
                  </a:lnTo>
                  <a:lnTo>
                    <a:pt x="126" y="133"/>
                  </a:lnTo>
                  <a:lnTo>
                    <a:pt x="126" y="130"/>
                  </a:lnTo>
                  <a:lnTo>
                    <a:pt x="128" y="130"/>
                  </a:lnTo>
                  <a:lnTo>
                    <a:pt x="131" y="130"/>
                  </a:lnTo>
                  <a:lnTo>
                    <a:pt x="131" y="128"/>
                  </a:lnTo>
                  <a:lnTo>
                    <a:pt x="128" y="126"/>
                  </a:lnTo>
                  <a:lnTo>
                    <a:pt x="131" y="126"/>
                  </a:lnTo>
                  <a:close/>
                  <a:moveTo>
                    <a:pt x="59" y="128"/>
                  </a:moveTo>
                  <a:lnTo>
                    <a:pt x="59" y="126"/>
                  </a:lnTo>
                  <a:lnTo>
                    <a:pt x="62" y="126"/>
                  </a:lnTo>
                  <a:lnTo>
                    <a:pt x="62" y="128"/>
                  </a:lnTo>
                  <a:lnTo>
                    <a:pt x="59" y="128"/>
                  </a:lnTo>
                  <a:close/>
                  <a:moveTo>
                    <a:pt x="109" y="126"/>
                  </a:moveTo>
                  <a:lnTo>
                    <a:pt x="112" y="126"/>
                  </a:lnTo>
                  <a:lnTo>
                    <a:pt x="109" y="126"/>
                  </a:lnTo>
                  <a:close/>
                  <a:moveTo>
                    <a:pt x="48" y="126"/>
                  </a:moveTo>
                  <a:lnTo>
                    <a:pt x="50" y="126"/>
                  </a:lnTo>
                  <a:lnTo>
                    <a:pt x="50" y="128"/>
                  </a:lnTo>
                  <a:lnTo>
                    <a:pt x="52" y="128"/>
                  </a:lnTo>
                  <a:lnTo>
                    <a:pt x="55" y="128"/>
                  </a:lnTo>
                  <a:lnTo>
                    <a:pt x="55" y="130"/>
                  </a:lnTo>
                  <a:lnTo>
                    <a:pt x="57" y="130"/>
                  </a:lnTo>
                  <a:lnTo>
                    <a:pt x="57" y="133"/>
                  </a:lnTo>
                  <a:lnTo>
                    <a:pt x="57" y="135"/>
                  </a:lnTo>
                  <a:lnTo>
                    <a:pt x="55" y="135"/>
                  </a:lnTo>
                  <a:lnTo>
                    <a:pt x="52" y="133"/>
                  </a:lnTo>
                  <a:lnTo>
                    <a:pt x="52" y="135"/>
                  </a:lnTo>
                  <a:lnTo>
                    <a:pt x="52" y="133"/>
                  </a:lnTo>
                  <a:lnTo>
                    <a:pt x="50" y="135"/>
                  </a:lnTo>
                  <a:lnTo>
                    <a:pt x="50" y="133"/>
                  </a:lnTo>
                  <a:lnTo>
                    <a:pt x="48" y="133"/>
                  </a:lnTo>
                  <a:lnTo>
                    <a:pt x="48" y="130"/>
                  </a:lnTo>
                  <a:lnTo>
                    <a:pt x="50" y="130"/>
                  </a:lnTo>
                  <a:lnTo>
                    <a:pt x="50" y="133"/>
                  </a:lnTo>
                  <a:lnTo>
                    <a:pt x="52" y="133"/>
                  </a:lnTo>
                  <a:lnTo>
                    <a:pt x="52" y="130"/>
                  </a:lnTo>
                  <a:lnTo>
                    <a:pt x="52" y="133"/>
                  </a:lnTo>
                  <a:lnTo>
                    <a:pt x="50" y="133"/>
                  </a:lnTo>
                  <a:lnTo>
                    <a:pt x="50" y="130"/>
                  </a:lnTo>
                  <a:lnTo>
                    <a:pt x="48" y="130"/>
                  </a:lnTo>
                  <a:lnTo>
                    <a:pt x="50" y="128"/>
                  </a:lnTo>
                  <a:lnTo>
                    <a:pt x="48" y="130"/>
                  </a:lnTo>
                  <a:lnTo>
                    <a:pt x="48" y="128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5" y="128"/>
                  </a:lnTo>
                  <a:lnTo>
                    <a:pt x="45" y="126"/>
                  </a:lnTo>
                  <a:lnTo>
                    <a:pt x="45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8" y="126"/>
                  </a:lnTo>
                  <a:close/>
                  <a:moveTo>
                    <a:pt x="59" y="123"/>
                  </a:moveTo>
                  <a:lnTo>
                    <a:pt x="57" y="123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59" y="123"/>
                  </a:lnTo>
                  <a:close/>
                  <a:moveTo>
                    <a:pt x="112" y="123"/>
                  </a:moveTo>
                  <a:lnTo>
                    <a:pt x="112" y="121"/>
                  </a:lnTo>
                  <a:lnTo>
                    <a:pt x="112" y="123"/>
                  </a:lnTo>
                  <a:close/>
                  <a:moveTo>
                    <a:pt x="88" y="123"/>
                  </a:moveTo>
                  <a:lnTo>
                    <a:pt x="85" y="126"/>
                  </a:lnTo>
                  <a:lnTo>
                    <a:pt x="85" y="128"/>
                  </a:lnTo>
                  <a:lnTo>
                    <a:pt x="85" y="130"/>
                  </a:lnTo>
                  <a:lnTo>
                    <a:pt x="83" y="130"/>
                  </a:lnTo>
                  <a:lnTo>
                    <a:pt x="83" y="133"/>
                  </a:lnTo>
                  <a:lnTo>
                    <a:pt x="83" y="135"/>
                  </a:lnTo>
                  <a:lnTo>
                    <a:pt x="81" y="138"/>
                  </a:lnTo>
                  <a:lnTo>
                    <a:pt x="81" y="140"/>
                  </a:lnTo>
                  <a:lnTo>
                    <a:pt x="81" y="142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76" y="138"/>
                  </a:lnTo>
                  <a:lnTo>
                    <a:pt x="78" y="138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78" y="135"/>
                  </a:lnTo>
                  <a:lnTo>
                    <a:pt x="78" y="133"/>
                  </a:lnTo>
                  <a:lnTo>
                    <a:pt x="78" y="135"/>
                  </a:lnTo>
                  <a:lnTo>
                    <a:pt x="78" y="133"/>
                  </a:lnTo>
                  <a:lnTo>
                    <a:pt x="78" y="135"/>
                  </a:lnTo>
                  <a:lnTo>
                    <a:pt x="78" y="133"/>
                  </a:lnTo>
                  <a:lnTo>
                    <a:pt x="78" y="130"/>
                  </a:lnTo>
                  <a:lnTo>
                    <a:pt x="81" y="130"/>
                  </a:lnTo>
                  <a:lnTo>
                    <a:pt x="83" y="128"/>
                  </a:lnTo>
                  <a:lnTo>
                    <a:pt x="83" y="126"/>
                  </a:lnTo>
                  <a:lnTo>
                    <a:pt x="85" y="126"/>
                  </a:lnTo>
                  <a:lnTo>
                    <a:pt x="85" y="123"/>
                  </a:lnTo>
                  <a:lnTo>
                    <a:pt x="85" y="121"/>
                  </a:lnTo>
                  <a:lnTo>
                    <a:pt x="88" y="121"/>
                  </a:lnTo>
                  <a:lnTo>
                    <a:pt x="88" y="123"/>
                  </a:lnTo>
                  <a:close/>
                  <a:moveTo>
                    <a:pt x="95" y="121"/>
                  </a:moveTo>
                  <a:lnTo>
                    <a:pt x="93" y="121"/>
                  </a:lnTo>
                  <a:lnTo>
                    <a:pt x="95" y="121"/>
                  </a:lnTo>
                  <a:close/>
                  <a:moveTo>
                    <a:pt x="55" y="121"/>
                  </a:moveTo>
                  <a:lnTo>
                    <a:pt x="57" y="121"/>
                  </a:lnTo>
                  <a:lnTo>
                    <a:pt x="57" y="123"/>
                  </a:lnTo>
                  <a:lnTo>
                    <a:pt x="55" y="123"/>
                  </a:lnTo>
                  <a:lnTo>
                    <a:pt x="55" y="121"/>
                  </a:lnTo>
                  <a:close/>
                  <a:moveTo>
                    <a:pt x="100" y="119"/>
                  </a:moveTo>
                  <a:lnTo>
                    <a:pt x="102" y="119"/>
                  </a:lnTo>
                  <a:lnTo>
                    <a:pt x="100" y="119"/>
                  </a:lnTo>
                  <a:close/>
                  <a:moveTo>
                    <a:pt x="112" y="119"/>
                  </a:moveTo>
                  <a:lnTo>
                    <a:pt x="112" y="121"/>
                  </a:lnTo>
                  <a:lnTo>
                    <a:pt x="112" y="119"/>
                  </a:lnTo>
                  <a:close/>
                  <a:moveTo>
                    <a:pt x="102" y="119"/>
                  </a:moveTo>
                  <a:lnTo>
                    <a:pt x="104" y="119"/>
                  </a:lnTo>
                  <a:lnTo>
                    <a:pt x="102" y="119"/>
                  </a:lnTo>
                  <a:close/>
                  <a:moveTo>
                    <a:pt x="95" y="116"/>
                  </a:moveTo>
                  <a:lnTo>
                    <a:pt x="95" y="119"/>
                  </a:lnTo>
                  <a:lnTo>
                    <a:pt x="95" y="116"/>
                  </a:lnTo>
                  <a:close/>
                  <a:moveTo>
                    <a:pt x="7" y="116"/>
                  </a:moveTo>
                  <a:lnTo>
                    <a:pt x="5" y="119"/>
                  </a:lnTo>
                  <a:lnTo>
                    <a:pt x="7" y="119"/>
                  </a:lnTo>
                  <a:lnTo>
                    <a:pt x="5" y="119"/>
                  </a:lnTo>
                  <a:lnTo>
                    <a:pt x="5" y="116"/>
                  </a:lnTo>
                  <a:lnTo>
                    <a:pt x="7" y="116"/>
                  </a:lnTo>
                  <a:lnTo>
                    <a:pt x="7" y="114"/>
                  </a:lnTo>
                  <a:lnTo>
                    <a:pt x="7" y="116"/>
                  </a:lnTo>
                  <a:close/>
                  <a:moveTo>
                    <a:pt x="48" y="116"/>
                  </a:moveTo>
                  <a:lnTo>
                    <a:pt x="48" y="114"/>
                  </a:lnTo>
                  <a:lnTo>
                    <a:pt x="48" y="116"/>
                  </a:lnTo>
                  <a:close/>
                  <a:moveTo>
                    <a:pt x="7" y="114"/>
                  </a:moveTo>
                  <a:lnTo>
                    <a:pt x="10" y="114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7" y="114"/>
                  </a:lnTo>
                  <a:close/>
                  <a:moveTo>
                    <a:pt x="50" y="111"/>
                  </a:moveTo>
                  <a:lnTo>
                    <a:pt x="50" y="114"/>
                  </a:lnTo>
                  <a:lnTo>
                    <a:pt x="48" y="114"/>
                  </a:lnTo>
                  <a:lnTo>
                    <a:pt x="50" y="111"/>
                  </a:lnTo>
                  <a:lnTo>
                    <a:pt x="50" y="114"/>
                  </a:lnTo>
                  <a:lnTo>
                    <a:pt x="50" y="111"/>
                  </a:lnTo>
                  <a:close/>
                  <a:moveTo>
                    <a:pt x="2" y="111"/>
                  </a:moveTo>
                  <a:lnTo>
                    <a:pt x="2" y="114"/>
                  </a:lnTo>
                  <a:lnTo>
                    <a:pt x="5" y="114"/>
                  </a:lnTo>
                  <a:lnTo>
                    <a:pt x="5" y="111"/>
                  </a:lnTo>
                  <a:lnTo>
                    <a:pt x="5" y="114"/>
                  </a:lnTo>
                  <a:lnTo>
                    <a:pt x="2" y="114"/>
                  </a:lnTo>
                  <a:lnTo>
                    <a:pt x="2" y="111"/>
                  </a:lnTo>
                  <a:lnTo>
                    <a:pt x="5" y="111"/>
                  </a:lnTo>
                  <a:lnTo>
                    <a:pt x="2" y="111"/>
                  </a:lnTo>
                  <a:close/>
                  <a:moveTo>
                    <a:pt x="7" y="111"/>
                  </a:moveTo>
                  <a:lnTo>
                    <a:pt x="5" y="114"/>
                  </a:lnTo>
                  <a:lnTo>
                    <a:pt x="5" y="111"/>
                  </a:lnTo>
                  <a:lnTo>
                    <a:pt x="7" y="111"/>
                  </a:lnTo>
                  <a:close/>
                  <a:moveTo>
                    <a:pt x="45" y="111"/>
                  </a:moveTo>
                  <a:lnTo>
                    <a:pt x="48" y="111"/>
                  </a:lnTo>
                  <a:lnTo>
                    <a:pt x="45" y="111"/>
                  </a:lnTo>
                  <a:close/>
                  <a:moveTo>
                    <a:pt x="2" y="104"/>
                  </a:moveTo>
                  <a:lnTo>
                    <a:pt x="2" y="107"/>
                  </a:lnTo>
                  <a:lnTo>
                    <a:pt x="5" y="107"/>
                  </a:lnTo>
                  <a:lnTo>
                    <a:pt x="5" y="109"/>
                  </a:lnTo>
                  <a:lnTo>
                    <a:pt x="5" y="111"/>
                  </a:lnTo>
                  <a:lnTo>
                    <a:pt x="7" y="111"/>
                  </a:lnTo>
                  <a:lnTo>
                    <a:pt x="5" y="111"/>
                  </a:lnTo>
                  <a:lnTo>
                    <a:pt x="2" y="109"/>
                  </a:lnTo>
                  <a:lnTo>
                    <a:pt x="2" y="107"/>
                  </a:lnTo>
                  <a:lnTo>
                    <a:pt x="0" y="107"/>
                  </a:lnTo>
                  <a:lnTo>
                    <a:pt x="2" y="104"/>
                  </a:lnTo>
                  <a:close/>
                  <a:moveTo>
                    <a:pt x="83" y="102"/>
                  </a:moveTo>
                  <a:lnTo>
                    <a:pt x="81" y="104"/>
                  </a:lnTo>
                  <a:lnTo>
                    <a:pt x="81" y="102"/>
                  </a:lnTo>
                  <a:lnTo>
                    <a:pt x="83" y="102"/>
                  </a:lnTo>
                  <a:close/>
                  <a:moveTo>
                    <a:pt x="0" y="102"/>
                  </a:moveTo>
                  <a:lnTo>
                    <a:pt x="0" y="104"/>
                  </a:lnTo>
                  <a:lnTo>
                    <a:pt x="0" y="102"/>
                  </a:lnTo>
                  <a:close/>
                  <a:moveTo>
                    <a:pt x="147" y="100"/>
                  </a:moveTo>
                  <a:lnTo>
                    <a:pt x="147" y="97"/>
                  </a:lnTo>
                  <a:lnTo>
                    <a:pt x="145" y="97"/>
                  </a:lnTo>
                  <a:lnTo>
                    <a:pt x="147" y="97"/>
                  </a:lnTo>
                  <a:lnTo>
                    <a:pt x="147" y="100"/>
                  </a:lnTo>
                  <a:close/>
                  <a:moveTo>
                    <a:pt x="147" y="95"/>
                  </a:moveTo>
                  <a:lnTo>
                    <a:pt x="147" y="97"/>
                  </a:lnTo>
                  <a:lnTo>
                    <a:pt x="145" y="97"/>
                  </a:lnTo>
                  <a:lnTo>
                    <a:pt x="147" y="97"/>
                  </a:lnTo>
                  <a:lnTo>
                    <a:pt x="145" y="97"/>
                  </a:lnTo>
                  <a:lnTo>
                    <a:pt x="145" y="95"/>
                  </a:lnTo>
                  <a:lnTo>
                    <a:pt x="147" y="95"/>
                  </a:lnTo>
                  <a:close/>
                  <a:moveTo>
                    <a:pt x="142" y="95"/>
                  </a:moveTo>
                  <a:lnTo>
                    <a:pt x="142" y="97"/>
                  </a:lnTo>
                  <a:lnTo>
                    <a:pt x="145" y="97"/>
                  </a:lnTo>
                  <a:lnTo>
                    <a:pt x="145" y="100"/>
                  </a:lnTo>
                  <a:lnTo>
                    <a:pt x="142" y="100"/>
                  </a:lnTo>
                  <a:lnTo>
                    <a:pt x="140" y="102"/>
                  </a:lnTo>
                  <a:lnTo>
                    <a:pt x="140" y="100"/>
                  </a:lnTo>
                  <a:lnTo>
                    <a:pt x="138" y="100"/>
                  </a:lnTo>
                  <a:lnTo>
                    <a:pt x="138" y="97"/>
                  </a:lnTo>
                  <a:lnTo>
                    <a:pt x="140" y="97"/>
                  </a:lnTo>
                  <a:lnTo>
                    <a:pt x="140" y="95"/>
                  </a:lnTo>
                  <a:lnTo>
                    <a:pt x="142" y="95"/>
                  </a:lnTo>
                  <a:lnTo>
                    <a:pt x="142" y="92"/>
                  </a:lnTo>
                  <a:lnTo>
                    <a:pt x="142" y="95"/>
                  </a:lnTo>
                  <a:close/>
                  <a:moveTo>
                    <a:pt x="123" y="92"/>
                  </a:moveTo>
                  <a:lnTo>
                    <a:pt x="126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2"/>
                  </a:lnTo>
                  <a:close/>
                  <a:moveTo>
                    <a:pt x="116" y="90"/>
                  </a:moveTo>
                  <a:lnTo>
                    <a:pt x="116" y="92"/>
                  </a:lnTo>
                  <a:lnTo>
                    <a:pt x="116" y="90"/>
                  </a:lnTo>
                  <a:lnTo>
                    <a:pt x="114" y="90"/>
                  </a:lnTo>
                  <a:lnTo>
                    <a:pt x="116" y="90"/>
                  </a:lnTo>
                  <a:close/>
                  <a:moveTo>
                    <a:pt x="66" y="90"/>
                  </a:moveTo>
                  <a:lnTo>
                    <a:pt x="64" y="90"/>
                  </a:lnTo>
                  <a:lnTo>
                    <a:pt x="66" y="90"/>
                  </a:lnTo>
                  <a:lnTo>
                    <a:pt x="66" y="88"/>
                  </a:lnTo>
                  <a:lnTo>
                    <a:pt x="66" y="90"/>
                  </a:lnTo>
                  <a:close/>
                  <a:moveTo>
                    <a:pt x="100" y="90"/>
                  </a:moveTo>
                  <a:lnTo>
                    <a:pt x="97" y="90"/>
                  </a:lnTo>
                  <a:lnTo>
                    <a:pt x="97" y="88"/>
                  </a:lnTo>
                  <a:lnTo>
                    <a:pt x="97" y="90"/>
                  </a:lnTo>
                  <a:lnTo>
                    <a:pt x="100" y="90"/>
                  </a:lnTo>
                  <a:close/>
                  <a:moveTo>
                    <a:pt x="116" y="88"/>
                  </a:moveTo>
                  <a:lnTo>
                    <a:pt x="116" y="90"/>
                  </a:lnTo>
                  <a:lnTo>
                    <a:pt x="114" y="90"/>
                  </a:lnTo>
                  <a:lnTo>
                    <a:pt x="114" y="88"/>
                  </a:lnTo>
                  <a:lnTo>
                    <a:pt x="116" y="90"/>
                  </a:lnTo>
                  <a:lnTo>
                    <a:pt x="116" y="88"/>
                  </a:lnTo>
                  <a:close/>
                  <a:moveTo>
                    <a:pt x="59" y="88"/>
                  </a:moveTo>
                  <a:lnTo>
                    <a:pt x="57" y="88"/>
                  </a:lnTo>
                  <a:lnTo>
                    <a:pt x="59" y="88"/>
                  </a:lnTo>
                  <a:lnTo>
                    <a:pt x="57" y="88"/>
                  </a:lnTo>
                  <a:lnTo>
                    <a:pt x="57" y="85"/>
                  </a:lnTo>
                  <a:lnTo>
                    <a:pt x="59" y="88"/>
                  </a:lnTo>
                  <a:close/>
                  <a:moveTo>
                    <a:pt x="59" y="85"/>
                  </a:moveTo>
                  <a:lnTo>
                    <a:pt x="57" y="85"/>
                  </a:lnTo>
                  <a:lnTo>
                    <a:pt x="59" y="85"/>
                  </a:lnTo>
                  <a:close/>
                  <a:moveTo>
                    <a:pt x="55" y="85"/>
                  </a:moveTo>
                  <a:lnTo>
                    <a:pt x="57" y="85"/>
                  </a:lnTo>
                  <a:lnTo>
                    <a:pt x="55" y="85"/>
                  </a:lnTo>
                  <a:close/>
                  <a:moveTo>
                    <a:pt x="78" y="83"/>
                  </a:moveTo>
                  <a:lnTo>
                    <a:pt x="76" y="83"/>
                  </a:lnTo>
                  <a:lnTo>
                    <a:pt x="78" y="83"/>
                  </a:lnTo>
                  <a:close/>
                  <a:moveTo>
                    <a:pt x="93" y="83"/>
                  </a:moveTo>
                  <a:lnTo>
                    <a:pt x="95" y="83"/>
                  </a:lnTo>
                  <a:lnTo>
                    <a:pt x="95" y="85"/>
                  </a:lnTo>
                  <a:lnTo>
                    <a:pt x="93" y="85"/>
                  </a:lnTo>
                  <a:lnTo>
                    <a:pt x="93" y="83"/>
                  </a:lnTo>
                  <a:lnTo>
                    <a:pt x="90" y="83"/>
                  </a:lnTo>
                  <a:lnTo>
                    <a:pt x="93" y="83"/>
                  </a:lnTo>
                  <a:close/>
                  <a:moveTo>
                    <a:pt x="71" y="81"/>
                  </a:moveTo>
                  <a:lnTo>
                    <a:pt x="69" y="81"/>
                  </a:lnTo>
                  <a:lnTo>
                    <a:pt x="71" y="81"/>
                  </a:lnTo>
                  <a:close/>
                  <a:moveTo>
                    <a:pt x="76" y="81"/>
                  </a:moveTo>
                  <a:lnTo>
                    <a:pt x="76" y="83"/>
                  </a:lnTo>
                  <a:lnTo>
                    <a:pt x="76" y="85"/>
                  </a:lnTo>
                  <a:lnTo>
                    <a:pt x="78" y="85"/>
                  </a:lnTo>
                  <a:lnTo>
                    <a:pt x="78" y="83"/>
                  </a:lnTo>
                  <a:lnTo>
                    <a:pt x="78" y="85"/>
                  </a:lnTo>
                  <a:lnTo>
                    <a:pt x="76" y="85"/>
                  </a:lnTo>
                  <a:lnTo>
                    <a:pt x="76" y="88"/>
                  </a:lnTo>
                  <a:lnTo>
                    <a:pt x="76" y="90"/>
                  </a:lnTo>
                  <a:lnTo>
                    <a:pt x="74" y="90"/>
                  </a:lnTo>
                  <a:lnTo>
                    <a:pt x="74" y="88"/>
                  </a:lnTo>
                  <a:lnTo>
                    <a:pt x="74" y="85"/>
                  </a:lnTo>
                  <a:lnTo>
                    <a:pt x="76" y="85"/>
                  </a:lnTo>
                  <a:lnTo>
                    <a:pt x="76" y="83"/>
                  </a:lnTo>
                  <a:lnTo>
                    <a:pt x="76" y="81"/>
                  </a:lnTo>
                  <a:lnTo>
                    <a:pt x="74" y="81"/>
                  </a:lnTo>
                  <a:lnTo>
                    <a:pt x="74" y="78"/>
                  </a:lnTo>
                  <a:lnTo>
                    <a:pt x="74" y="81"/>
                  </a:lnTo>
                  <a:lnTo>
                    <a:pt x="76" y="81"/>
                  </a:lnTo>
                  <a:close/>
                  <a:moveTo>
                    <a:pt x="83" y="71"/>
                  </a:moveTo>
                  <a:lnTo>
                    <a:pt x="81" y="71"/>
                  </a:lnTo>
                  <a:lnTo>
                    <a:pt x="83" y="71"/>
                  </a:lnTo>
                  <a:close/>
                  <a:moveTo>
                    <a:pt x="10" y="45"/>
                  </a:moveTo>
                  <a:lnTo>
                    <a:pt x="12" y="45"/>
                  </a:lnTo>
                  <a:lnTo>
                    <a:pt x="10" y="45"/>
                  </a:lnTo>
                  <a:lnTo>
                    <a:pt x="10" y="47"/>
                  </a:lnTo>
                  <a:lnTo>
                    <a:pt x="10" y="45"/>
                  </a:lnTo>
                  <a:close/>
                  <a:moveTo>
                    <a:pt x="10" y="43"/>
                  </a:moveTo>
                  <a:lnTo>
                    <a:pt x="7" y="43"/>
                  </a:lnTo>
                  <a:lnTo>
                    <a:pt x="7" y="40"/>
                  </a:lnTo>
                  <a:lnTo>
                    <a:pt x="10" y="40"/>
                  </a:lnTo>
                  <a:lnTo>
                    <a:pt x="10" y="43"/>
                  </a:lnTo>
                  <a:close/>
                  <a:moveTo>
                    <a:pt x="109" y="40"/>
                  </a:moveTo>
                  <a:lnTo>
                    <a:pt x="109" y="43"/>
                  </a:lnTo>
                  <a:lnTo>
                    <a:pt x="107" y="43"/>
                  </a:lnTo>
                  <a:lnTo>
                    <a:pt x="104" y="43"/>
                  </a:lnTo>
                  <a:lnTo>
                    <a:pt x="104" y="40"/>
                  </a:lnTo>
                  <a:lnTo>
                    <a:pt x="107" y="40"/>
                  </a:lnTo>
                  <a:lnTo>
                    <a:pt x="109" y="40"/>
                  </a:lnTo>
                  <a:close/>
                  <a:moveTo>
                    <a:pt x="24" y="35"/>
                  </a:moveTo>
                  <a:lnTo>
                    <a:pt x="26" y="35"/>
                  </a:lnTo>
                  <a:lnTo>
                    <a:pt x="24" y="35"/>
                  </a:lnTo>
                  <a:lnTo>
                    <a:pt x="26" y="35"/>
                  </a:lnTo>
                  <a:lnTo>
                    <a:pt x="24" y="35"/>
                  </a:lnTo>
                  <a:lnTo>
                    <a:pt x="24" y="38"/>
                  </a:lnTo>
                  <a:lnTo>
                    <a:pt x="21" y="35"/>
                  </a:lnTo>
                  <a:lnTo>
                    <a:pt x="24" y="35"/>
                  </a:lnTo>
                  <a:close/>
                  <a:moveTo>
                    <a:pt x="26" y="33"/>
                  </a:moveTo>
                  <a:lnTo>
                    <a:pt x="24" y="33"/>
                  </a:lnTo>
                  <a:lnTo>
                    <a:pt x="26" y="31"/>
                  </a:lnTo>
                  <a:lnTo>
                    <a:pt x="26" y="33"/>
                  </a:lnTo>
                  <a:close/>
                  <a:moveTo>
                    <a:pt x="50" y="24"/>
                  </a:moveTo>
                  <a:lnTo>
                    <a:pt x="52" y="24"/>
                  </a:lnTo>
                  <a:lnTo>
                    <a:pt x="50" y="24"/>
                  </a:lnTo>
                  <a:close/>
                  <a:moveTo>
                    <a:pt x="90" y="16"/>
                  </a:moveTo>
                  <a:lnTo>
                    <a:pt x="88" y="16"/>
                  </a:lnTo>
                  <a:lnTo>
                    <a:pt x="90" y="16"/>
                  </a:lnTo>
                  <a:close/>
                  <a:moveTo>
                    <a:pt x="95" y="9"/>
                  </a:moveTo>
                  <a:lnTo>
                    <a:pt x="95" y="12"/>
                  </a:lnTo>
                  <a:lnTo>
                    <a:pt x="93" y="12"/>
                  </a:lnTo>
                  <a:lnTo>
                    <a:pt x="90" y="12"/>
                  </a:lnTo>
                  <a:lnTo>
                    <a:pt x="93" y="12"/>
                  </a:lnTo>
                  <a:lnTo>
                    <a:pt x="93" y="14"/>
                  </a:lnTo>
                  <a:lnTo>
                    <a:pt x="90" y="14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8" y="12"/>
                  </a:lnTo>
                  <a:lnTo>
                    <a:pt x="90" y="12"/>
                  </a:lnTo>
                  <a:lnTo>
                    <a:pt x="90" y="9"/>
                  </a:lnTo>
                  <a:lnTo>
                    <a:pt x="93" y="9"/>
                  </a:lnTo>
                  <a:lnTo>
                    <a:pt x="95" y="9"/>
                  </a:lnTo>
                  <a:close/>
                  <a:moveTo>
                    <a:pt x="76" y="2"/>
                  </a:moveTo>
                  <a:lnTo>
                    <a:pt x="76" y="0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" name="Freeform 50290"/>
            <p:cNvSpPr>
              <a:spLocks noEditPoints="1"/>
            </p:cNvSpPr>
            <p:nvPr/>
          </p:nvSpPr>
          <p:spPr bwMode="auto">
            <a:xfrm>
              <a:off x="2481259" y="4105295"/>
              <a:ext cx="342900" cy="211139"/>
            </a:xfrm>
            <a:custGeom>
              <a:avLst/>
              <a:gdLst>
                <a:gd name="T0" fmla="*/ 26 w 216"/>
                <a:gd name="T1" fmla="*/ 133 h 133"/>
                <a:gd name="T2" fmla="*/ 59 w 216"/>
                <a:gd name="T3" fmla="*/ 133 h 133"/>
                <a:gd name="T4" fmla="*/ 59 w 216"/>
                <a:gd name="T5" fmla="*/ 133 h 133"/>
                <a:gd name="T6" fmla="*/ 90 w 216"/>
                <a:gd name="T7" fmla="*/ 133 h 133"/>
                <a:gd name="T8" fmla="*/ 57 w 216"/>
                <a:gd name="T9" fmla="*/ 133 h 133"/>
                <a:gd name="T10" fmla="*/ 57 w 216"/>
                <a:gd name="T11" fmla="*/ 133 h 133"/>
                <a:gd name="T12" fmla="*/ 62 w 216"/>
                <a:gd name="T13" fmla="*/ 128 h 133"/>
                <a:gd name="T14" fmla="*/ 119 w 216"/>
                <a:gd name="T15" fmla="*/ 126 h 133"/>
                <a:gd name="T16" fmla="*/ 119 w 216"/>
                <a:gd name="T17" fmla="*/ 126 h 133"/>
                <a:gd name="T18" fmla="*/ 54 w 216"/>
                <a:gd name="T19" fmla="*/ 124 h 133"/>
                <a:gd name="T20" fmla="*/ 111 w 216"/>
                <a:gd name="T21" fmla="*/ 121 h 133"/>
                <a:gd name="T22" fmla="*/ 111 w 216"/>
                <a:gd name="T23" fmla="*/ 121 h 133"/>
                <a:gd name="T24" fmla="*/ 33 w 216"/>
                <a:gd name="T25" fmla="*/ 112 h 133"/>
                <a:gd name="T26" fmla="*/ 216 w 216"/>
                <a:gd name="T27" fmla="*/ 109 h 133"/>
                <a:gd name="T28" fmla="*/ 213 w 216"/>
                <a:gd name="T29" fmla="*/ 112 h 133"/>
                <a:gd name="T30" fmla="*/ 216 w 216"/>
                <a:gd name="T31" fmla="*/ 109 h 133"/>
                <a:gd name="T32" fmla="*/ 36 w 216"/>
                <a:gd name="T33" fmla="*/ 109 h 133"/>
                <a:gd name="T34" fmla="*/ 36 w 216"/>
                <a:gd name="T35" fmla="*/ 109 h 133"/>
                <a:gd name="T36" fmla="*/ 59 w 216"/>
                <a:gd name="T37" fmla="*/ 105 h 133"/>
                <a:gd name="T38" fmla="*/ 59 w 216"/>
                <a:gd name="T39" fmla="*/ 105 h 133"/>
                <a:gd name="T40" fmla="*/ 78 w 216"/>
                <a:gd name="T41" fmla="*/ 102 h 133"/>
                <a:gd name="T42" fmla="*/ 50 w 216"/>
                <a:gd name="T43" fmla="*/ 95 h 133"/>
                <a:gd name="T44" fmla="*/ 50 w 216"/>
                <a:gd name="T45" fmla="*/ 95 h 133"/>
                <a:gd name="T46" fmla="*/ 50 w 216"/>
                <a:gd name="T47" fmla="*/ 95 h 133"/>
                <a:gd name="T48" fmla="*/ 114 w 216"/>
                <a:gd name="T49" fmla="*/ 88 h 133"/>
                <a:gd name="T50" fmla="*/ 114 w 216"/>
                <a:gd name="T51" fmla="*/ 88 h 133"/>
                <a:gd name="T52" fmla="*/ 52 w 216"/>
                <a:gd name="T53" fmla="*/ 83 h 133"/>
                <a:gd name="T54" fmla="*/ 66 w 216"/>
                <a:gd name="T55" fmla="*/ 81 h 133"/>
                <a:gd name="T56" fmla="*/ 66 w 216"/>
                <a:gd name="T57" fmla="*/ 81 h 133"/>
                <a:gd name="T58" fmla="*/ 66 w 216"/>
                <a:gd name="T59" fmla="*/ 79 h 133"/>
                <a:gd name="T60" fmla="*/ 2 w 216"/>
                <a:gd name="T61" fmla="*/ 45 h 133"/>
                <a:gd name="T62" fmla="*/ 2 w 216"/>
                <a:gd name="T63" fmla="*/ 43 h 133"/>
                <a:gd name="T64" fmla="*/ 36 w 216"/>
                <a:gd name="T65" fmla="*/ 22 h 133"/>
                <a:gd name="T66" fmla="*/ 36 w 216"/>
                <a:gd name="T67" fmla="*/ 22 h 133"/>
                <a:gd name="T68" fmla="*/ 38 w 216"/>
                <a:gd name="T69" fmla="*/ 19 h 133"/>
                <a:gd name="T70" fmla="*/ 78 w 216"/>
                <a:gd name="T71" fmla="*/ 14 h 133"/>
                <a:gd name="T72" fmla="*/ 78 w 216"/>
                <a:gd name="T73" fmla="*/ 14 h 133"/>
                <a:gd name="T74" fmla="*/ 76 w 216"/>
                <a:gd name="T75" fmla="*/ 12 h 133"/>
                <a:gd name="T76" fmla="*/ 73 w 216"/>
                <a:gd name="T77" fmla="*/ 7 h 133"/>
                <a:gd name="T78" fmla="*/ 73 w 216"/>
                <a:gd name="T79" fmla="*/ 7 h 133"/>
                <a:gd name="T80" fmla="*/ 62 w 216"/>
                <a:gd name="T8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133">
                  <a:moveTo>
                    <a:pt x="28" y="133"/>
                  </a:moveTo>
                  <a:lnTo>
                    <a:pt x="26" y="133"/>
                  </a:lnTo>
                  <a:lnTo>
                    <a:pt x="28" y="133"/>
                  </a:lnTo>
                  <a:close/>
                  <a:moveTo>
                    <a:pt x="59" y="133"/>
                  </a:moveTo>
                  <a:lnTo>
                    <a:pt x="57" y="133"/>
                  </a:lnTo>
                  <a:lnTo>
                    <a:pt x="59" y="133"/>
                  </a:lnTo>
                  <a:close/>
                  <a:moveTo>
                    <a:pt x="92" y="133"/>
                  </a:moveTo>
                  <a:lnTo>
                    <a:pt x="90" y="133"/>
                  </a:lnTo>
                  <a:lnTo>
                    <a:pt x="92" y="133"/>
                  </a:lnTo>
                  <a:close/>
                  <a:moveTo>
                    <a:pt x="57" y="133"/>
                  </a:moveTo>
                  <a:lnTo>
                    <a:pt x="57" y="131"/>
                  </a:lnTo>
                  <a:lnTo>
                    <a:pt x="57" y="133"/>
                  </a:lnTo>
                  <a:close/>
                  <a:moveTo>
                    <a:pt x="64" y="128"/>
                  </a:moveTo>
                  <a:lnTo>
                    <a:pt x="62" y="128"/>
                  </a:lnTo>
                  <a:lnTo>
                    <a:pt x="64" y="128"/>
                  </a:lnTo>
                  <a:close/>
                  <a:moveTo>
                    <a:pt x="119" y="126"/>
                  </a:moveTo>
                  <a:lnTo>
                    <a:pt x="116" y="126"/>
                  </a:lnTo>
                  <a:lnTo>
                    <a:pt x="119" y="126"/>
                  </a:lnTo>
                  <a:close/>
                  <a:moveTo>
                    <a:pt x="54" y="126"/>
                  </a:moveTo>
                  <a:lnTo>
                    <a:pt x="54" y="124"/>
                  </a:lnTo>
                  <a:lnTo>
                    <a:pt x="54" y="126"/>
                  </a:lnTo>
                  <a:close/>
                  <a:moveTo>
                    <a:pt x="111" y="121"/>
                  </a:moveTo>
                  <a:lnTo>
                    <a:pt x="111" y="119"/>
                  </a:lnTo>
                  <a:lnTo>
                    <a:pt x="111" y="121"/>
                  </a:lnTo>
                  <a:close/>
                  <a:moveTo>
                    <a:pt x="36" y="112"/>
                  </a:moveTo>
                  <a:lnTo>
                    <a:pt x="33" y="112"/>
                  </a:lnTo>
                  <a:lnTo>
                    <a:pt x="36" y="112"/>
                  </a:lnTo>
                  <a:close/>
                  <a:moveTo>
                    <a:pt x="216" y="109"/>
                  </a:moveTo>
                  <a:lnTo>
                    <a:pt x="216" y="112"/>
                  </a:lnTo>
                  <a:lnTo>
                    <a:pt x="213" y="112"/>
                  </a:lnTo>
                  <a:lnTo>
                    <a:pt x="213" y="109"/>
                  </a:lnTo>
                  <a:lnTo>
                    <a:pt x="216" y="109"/>
                  </a:lnTo>
                  <a:close/>
                  <a:moveTo>
                    <a:pt x="38" y="109"/>
                  </a:moveTo>
                  <a:lnTo>
                    <a:pt x="36" y="109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8" y="109"/>
                  </a:lnTo>
                  <a:close/>
                  <a:moveTo>
                    <a:pt x="59" y="105"/>
                  </a:moveTo>
                  <a:lnTo>
                    <a:pt x="59" y="102"/>
                  </a:lnTo>
                  <a:lnTo>
                    <a:pt x="59" y="105"/>
                  </a:lnTo>
                  <a:close/>
                  <a:moveTo>
                    <a:pt x="81" y="102"/>
                  </a:moveTo>
                  <a:lnTo>
                    <a:pt x="78" y="102"/>
                  </a:lnTo>
                  <a:lnTo>
                    <a:pt x="81" y="102"/>
                  </a:lnTo>
                  <a:close/>
                  <a:moveTo>
                    <a:pt x="50" y="95"/>
                  </a:moveTo>
                  <a:lnTo>
                    <a:pt x="50" y="98"/>
                  </a:lnTo>
                  <a:lnTo>
                    <a:pt x="50" y="95"/>
                  </a:lnTo>
                  <a:close/>
                  <a:moveTo>
                    <a:pt x="50" y="98"/>
                  </a:moveTo>
                  <a:lnTo>
                    <a:pt x="50" y="95"/>
                  </a:lnTo>
                  <a:lnTo>
                    <a:pt x="50" y="98"/>
                  </a:lnTo>
                  <a:close/>
                  <a:moveTo>
                    <a:pt x="114" y="88"/>
                  </a:moveTo>
                  <a:lnTo>
                    <a:pt x="111" y="88"/>
                  </a:lnTo>
                  <a:lnTo>
                    <a:pt x="114" y="88"/>
                  </a:lnTo>
                  <a:close/>
                  <a:moveTo>
                    <a:pt x="52" y="81"/>
                  </a:moveTo>
                  <a:lnTo>
                    <a:pt x="52" y="83"/>
                  </a:lnTo>
                  <a:lnTo>
                    <a:pt x="52" y="81"/>
                  </a:lnTo>
                  <a:close/>
                  <a:moveTo>
                    <a:pt x="66" y="81"/>
                  </a:moveTo>
                  <a:lnTo>
                    <a:pt x="64" y="81"/>
                  </a:lnTo>
                  <a:lnTo>
                    <a:pt x="66" y="81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2" y="45"/>
                  </a:moveTo>
                  <a:lnTo>
                    <a:pt x="0" y="43"/>
                  </a:lnTo>
                  <a:lnTo>
                    <a:pt x="2" y="43"/>
                  </a:lnTo>
                  <a:lnTo>
                    <a:pt x="2" y="45"/>
                  </a:lnTo>
                  <a:close/>
                  <a:moveTo>
                    <a:pt x="36" y="22"/>
                  </a:moveTo>
                  <a:lnTo>
                    <a:pt x="38" y="22"/>
                  </a:lnTo>
                  <a:lnTo>
                    <a:pt x="36" y="22"/>
                  </a:lnTo>
                  <a:close/>
                  <a:moveTo>
                    <a:pt x="38" y="22"/>
                  </a:moveTo>
                  <a:lnTo>
                    <a:pt x="38" y="19"/>
                  </a:lnTo>
                  <a:lnTo>
                    <a:pt x="38" y="22"/>
                  </a:lnTo>
                  <a:close/>
                  <a:moveTo>
                    <a:pt x="78" y="14"/>
                  </a:moveTo>
                  <a:lnTo>
                    <a:pt x="76" y="14"/>
                  </a:lnTo>
                  <a:lnTo>
                    <a:pt x="78" y="14"/>
                  </a:lnTo>
                  <a:close/>
                  <a:moveTo>
                    <a:pt x="76" y="14"/>
                  </a:moveTo>
                  <a:lnTo>
                    <a:pt x="76" y="12"/>
                  </a:lnTo>
                  <a:lnTo>
                    <a:pt x="76" y="14"/>
                  </a:lnTo>
                  <a:close/>
                  <a:moveTo>
                    <a:pt x="73" y="7"/>
                  </a:moveTo>
                  <a:lnTo>
                    <a:pt x="73" y="5"/>
                  </a:lnTo>
                  <a:lnTo>
                    <a:pt x="73" y="7"/>
                  </a:lnTo>
                  <a:close/>
                  <a:moveTo>
                    <a:pt x="64" y="3"/>
                  </a:moveTo>
                  <a:lnTo>
                    <a:pt x="62" y="0"/>
                  </a:lnTo>
                  <a:lnTo>
                    <a:pt x="64" y="3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" name="Freeform 50291"/>
            <p:cNvSpPr>
              <a:spLocks noEditPoints="1"/>
            </p:cNvSpPr>
            <p:nvPr/>
          </p:nvSpPr>
          <p:spPr bwMode="auto">
            <a:xfrm>
              <a:off x="3170234" y="3970356"/>
              <a:ext cx="82550" cy="101600"/>
            </a:xfrm>
            <a:custGeom>
              <a:avLst/>
              <a:gdLst>
                <a:gd name="T0" fmla="*/ 50 w 52"/>
                <a:gd name="T1" fmla="*/ 26 h 64"/>
                <a:gd name="T2" fmla="*/ 50 w 52"/>
                <a:gd name="T3" fmla="*/ 30 h 64"/>
                <a:gd name="T4" fmla="*/ 48 w 52"/>
                <a:gd name="T5" fmla="*/ 30 h 64"/>
                <a:gd name="T6" fmla="*/ 45 w 52"/>
                <a:gd name="T7" fmla="*/ 30 h 64"/>
                <a:gd name="T8" fmla="*/ 45 w 52"/>
                <a:gd name="T9" fmla="*/ 33 h 64"/>
                <a:gd name="T10" fmla="*/ 48 w 52"/>
                <a:gd name="T11" fmla="*/ 33 h 64"/>
                <a:gd name="T12" fmla="*/ 45 w 52"/>
                <a:gd name="T13" fmla="*/ 33 h 64"/>
                <a:gd name="T14" fmla="*/ 45 w 52"/>
                <a:gd name="T15" fmla="*/ 35 h 64"/>
                <a:gd name="T16" fmla="*/ 40 w 52"/>
                <a:gd name="T17" fmla="*/ 35 h 64"/>
                <a:gd name="T18" fmla="*/ 38 w 52"/>
                <a:gd name="T19" fmla="*/ 40 h 64"/>
                <a:gd name="T20" fmla="*/ 38 w 52"/>
                <a:gd name="T21" fmla="*/ 40 h 64"/>
                <a:gd name="T22" fmla="*/ 31 w 52"/>
                <a:gd name="T23" fmla="*/ 45 h 64"/>
                <a:gd name="T24" fmla="*/ 31 w 52"/>
                <a:gd name="T25" fmla="*/ 47 h 64"/>
                <a:gd name="T26" fmla="*/ 26 w 52"/>
                <a:gd name="T27" fmla="*/ 45 h 64"/>
                <a:gd name="T28" fmla="*/ 24 w 52"/>
                <a:gd name="T29" fmla="*/ 45 h 64"/>
                <a:gd name="T30" fmla="*/ 21 w 52"/>
                <a:gd name="T31" fmla="*/ 45 h 64"/>
                <a:gd name="T32" fmla="*/ 14 w 52"/>
                <a:gd name="T33" fmla="*/ 52 h 64"/>
                <a:gd name="T34" fmla="*/ 10 w 52"/>
                <a:gd name="T35" fmla="*/ 59 h 64"/>
                <a:gd name="T36" fmla="*/ 5 w 52"/>
                <a:gd name="T37" fmla="*/ 61 h 64"/>
                <a:gd name="T38" fmla="*/ 7 w 52"/>
                <a:gd name="T39" fmla="*/ 57 h 64"/>
                <a:gd name="T40" fmla="*/ 12 w 52"/>
                <a:gd name="T41" fmla="*/ 49 h 64"/>
                <a:gd name="T42" fmla="*/ 7 w 52"/>
                <a:gd name="T43" fmla="*/ 49 h 64"/>
                <a:gd name="T44" fmla="*/ 5 w 52"/>
                <a:gd name="T45" fmla="*/ 45 h 64"/>
                <a:gd name="T46" fmla="*/ 0 w 52"/>
                <a:gd name="T47" fmla="*/ 42 h 64"/>
                <a:gd name="T48" fmla="*/ 0 w 52"/>
                <a:gd name="T49" fmla="*/ 40 h 64"/>
                <a:gd name="T50" fmla="*/ 3 w 52"/>
                <a:gd name="T51" fmla="*/ 40 h 64"/>
                <a:gd name="T52" fmla="*/ 5 w 52"/>
                <a:gd name="T53" fmla="*/ 35 h 64"/>
                <a:gd name="T54" fmla="*/ 0 w 52"/>
                <a:gd name="T55" fmla="*/ 33 h 64"/>
                <a:gd name="T56" fmla="*/ 5 w 52"/>
                <a:gd name="T57" fmla="*/ 30 h 64"/>
                <a:gd name="T58" fmla="*/ 10 w 52"/>
                <a:gd name="T59" fmla="*/ 33 h 64"/>
                <a:gd name="T60" fmla="*/ 12 w 52"/>
                <a:gd name="T61" fmla="*/ 28 h 64"/>
                <a:gd name="T62" fmla="*/ 14 w 52"/>
                <a:gd name="T63" fmla="*/ 33 h 64"/>
                <a:gd name="T64" fmla="*/ 14 w 52"/>
                <a:gd name="T65" fmla="*/ 30 h 64"/>
                <a:gd name="T66" fmla="*/ 21 w 52"/>
                <a:gd name="T67" fmla="*/ 26 h 64"/>
                <a:gd name="T68" fmla="*/ 24 w 52"/>
                <a:gd name="T69" fmla="*/ 23 h 64"/>
                <a:gd name="T70" fmla="*/ 29 w 52"/>
                <a:gd name="T71" fmla="*/ 28 h 64"/>
                <a:gd name="T72" fmla="*/ 33 w 52"/>
                <a:gd name="T73" fmla="*/ 26 h 64"/>
                <a:gd name="T74" fmla="*/ 43 w 52"/>
                <a:gd name="T75" fmla="*/ 28 h 64"/>
                <a:gd name="T76" fmla="*/ 43 w 52"/>
                <a:gd name="T77" fmla="*/ 21 h 64"/>
                <a:gd name="T78" fmla="*/ 29 w 52"/>
                <a:gd name="T79" fmla="*/ 2 h 64"/>
                <a:gd name="T80" fmla="*/ 33 w 52"/>
                <a:gd name="T81" fmla="*/ 4 h 64"/>
                <a:gd name="T82" fmla="*/ 36 w 52"/>
                <a:gd name="T83" fmla="*/ 9 h 64"/>
                <a:gd name="T84" fmla="*/ 40 w 52"/>
                <a:gd name="T85" fmla="*/ 11 h 64"/>
                <a:gd name="T86" fmla="*/ 36 w 52"/>
                <a:gd name="T87" fmla="*/ 14 h 64"/>
                <a:gd name="T88" fmla="*/ 33 w 52"/>
                <a:gd name="T89" fmla="*/ 14 h 64"/>
                <a:gd name="T90" fmla="*/ 31 w 52"/>
                <a:gd name="T91" fmla="*/ 16 h 64"/>
                <a:gd name="T92" fmla="*/ 29 w 52"/>
                <a:gd name="T93" fmla="*/ 21 h 64"/>
                <a:gd name="T94" fmla="*/ 21 w 52"/>
                <a:gd name="T95" fmla="*/ 16 h 64"/>
                <a:gd name="T96" fmla="*/ 21 w 52"/>
                <a:gd name="T97" fmla="*/ 14 h 64"/>
                <a:gd name="T98" fmla="*/ 12 w 52"/>
                <a:gd name="T99" fmla="*/ 11 h 64"/>
                <a:gd name="T100" fmla="*/ 12 w 52"/>
                <a:gd name="T101" fmla="*/ 9 h 64"/>
                <a:gd name="T102" fmla="*/ 21 w 52"/>
                <a:gd name="T103" fmla="*/ 7 h 64"/>
                <a:gd name="T104" fmla="*/ 21 w 52"/>
                <a:gd name="T105" fmla="*/ 4 h 64"/>
                <a:gd name="T106" fmla="*/ 24 w 52"/>
                <a:gd name="T10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64">
                  <a:moveTo>
                    <a:pt x="45" y="21"/>
                  </a:moveTo>
                  <a:lnTo>
                    <a:pt x="45" y="23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50" y="26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5" y="30"/>
                  </a:lnTo>
                  <a:lnTo>
                    <a:pt x="45" y="28"/>
                  </a:lnTo>
                  <a:lnTo>
                    <a:pt x="45" y="30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5" y="30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8" y="35"/>
                  </a:lnTo>
                  <a:lnTo>
                    <a:pt x="45" y="35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3" y="35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43" y="35"/>
                  </a:lnTo>
                  <a:lnTo>
                    <a:pt x="40" y="35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21" y="45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4" y="47"/>
                  </a:lnTo>
                  <a:lnTo>
                    <a:pt x="14" y="49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61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7" y="54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2" y="49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4" y="33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24" y="23"/>
                  </a:lnTo>
                  <a:lnTo>
                    <a:pt x="24" y="26"/>
                  </a:lnTo>
                  <a:lnTo>
                    <a:pt x="24" y="23"/>
                  </a:lnTo>
                  <a:lnTo>
                    <a:pt x="24" y="26"/>
                  </a:lnTo>
                  <a:lnTo>
                    <a:pt x="24" y="23"/>
                  </a:lnTo>
                  <a:lnTo>
                    <a:pt x="24" y="26"/>
                  </a:lnTo>
                  <a:lnTo>
                    <a:pt x="26" y="28"/>
                  </a:lnTo>
                  <a:lnTo>
                    <a:pt x="29" y="28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3" y="26"/>
                  </a:lnTo>
                  <a:lnTo>
                    <a:pt x="36" y="26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3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23"/>
                  </a:lnTo>
                  <a:lnTo>
                    <a:pt x="45" y="23"/>
                  </a:lnTo>
                  <a:lnTo>
                    <a:pt x="45" y="21"/>
                  </a:lnTo>
                  <a:close/>
                  <a:moveTo>
                    <a:pt x="26" y="2"/>
                  </a:moveTo>
                  <a:lnTo>
                    <a:pt x="29" y="2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8" name="Freeform 50292"/>
            <p:cNvSpPr>
              <a:spLocks/>
            </p:cNvSpPr>
            <p:nvPr/>
          </p:nvSpPr>
          <p:spPr bwMode="auto">
            <a:xfrm>
              <a:off x="3252783" y="3921144"/>
              <a:ext cx="252413" cy="180977"/>
            </a:xfrm>
            <a:custGeom>
              <a:avLst/>
              <a:gdLst>
                <a:gd name="T0" fmla="*/ 81 w 159"/>
                <a:gd name="T1" fmla="*/ 4 h 114"/>
                <a:gd name="T2" fmla="*/ 86 w 159"/>
                <a:gd name="T3" fmla="*/ 2 h 114"/>
                <a:gd name="T4" fmla="*/ 86 w 159"/>
                <a:gd name="T5" fmla="*/ 4 h 114"/>
                <a:gd name="T6" fmla="*/ 100 w 159"/>
                <a:gd name="T7" fmla="*/ 7 h 114"/>
                <a:gd name="T8" fmla="*/ 109 w 159"/>
                <a:gd name="T9" fmla="*/ 9 h 114"/>
                <a:gd name="T10" fmla="*/ 121 w 159"/>
                <a:gd name="T11" fmla="*/ 14 h 114"/>
                <a:gd name="T12" fmla="*/ 138 w 159"/>
                <a:gd name="T13" fmla="*/ 14 h 114"/>
                <a:gd name="T14" fmla="*/ 150 w 159"/>
                <a:gd name="T15" fmla="*/ 14 h 114"/>
                <a:gd name="T16" fmla="*/ 159 w 159"/>
                <a:gd name="T17" fmla="*/ 16 h 114"/>
                <a:gd name="T18" fmla="*/ 157 w 159"/>
                <a:gd name="T19" fmla="*/ 21 h 114"/>
                <a:gd name="T20" fmla="*/ 147 w 159"/>
                <a:gd name="T21" fmla="*/ 28 h 114"/>
                <a:gd name="T22" fmla="*/ 136 w 159"/>
                <a:gd name="T23" fmla="*/ 42 h 114"/>
                <a:gd name="T24" fmla="*/ 136 w 159"/>
                <a:gd name="T25" fmla="*/ 71 h 114"/>
                <a:gd name="T26" fmla="*/ 140 w 159"/>
                <a:gd name="T27" fmla="*/ 88 h 114"/>
                <a:gd name="T28" fmla="*/ 145 w 159"/>
                <a:gd name="T29" fmla="*/ 95 h 114"/>
                <a:gd name="T30" fmla="*/ 136 w 159"/>
                <a:gd name="T31" fmla="*/ 102 h 114"/>
                <a:gd name="T32" fmla="*/ 131 w 159"/>
                <a:gd name="T33" fmla="*/ 114 h 114"/>
                <a:gd name="T34" fmla="*/ 117 w 159"/>
                <a:gd name="T35" fmla="*/ 109 h 114"/>
                <a:gd name="T36" fmla="*/ 107 w 159"/>
                <a:gd name="T37" fmla="*/ 111 h 114"/>
                <a:gd name="T38" fmla="*/ 95 w 159"/>
                <a:gd name="T39" fmla="*/ 111 h 114"/>
                <a:gd name="T40" fmla="*/ 90 w 159"/>
                <a:gd name="T41" fmla="*/ 104 h 114"/>
                <a:gd name="T42" fmla="*/ 88 w 159"/>
                <a:gd name="T43" fmla="*/ 97 h 114"/>
                <a:gd name="T44" fmla="*/ 79 w 159"/>
                <a:gd name="T45" fmla="*/ 95 h 114"/>
                <a:gd name="T46" fmla="*/ 67 w 159"/>
                <a:gd name="T47" fmla="*/ 90 h 114"/>
                <a:gd name="T48" fmla="*/ 60 w 159"/>
                <a:gd name="T49" fmla="*/ 88 h 114"/>
                <a:gd name="T50" fmla="*/ 45 w 159"/>
                <a:gd name="T51" fmla="*/ 90 h 114"/>
                <a:gd name="T52" fmla="*/ 38 w 159"/>
                <a:gd name="T53" fmla="*/ 92 h 114"/>
                <a:gd name="T54" fmla="*/ 34 w 159"/>
                <a:gd name="T55" fmla="*/ 88 h 114"/>
                <a:gd name="T56" fmla="*/ 34 w 159"/>
                <a:gd name="T57" fmla="*/ 78 h 114"/>
                <a:gd name="T58" fmla="*/ 36 w 159"/>
                <a:gd name="T59" fmla="*/ 69 h 114"/>
                <a:gd name="T60" fmla="*/ 34 w 159"/>
                <a:gd name="T61" fmla="*/ 69 h 114"/>
                <a:gd name="T62" fmla="*/ 24 w 159"/>
                <a:gd name="T63" fmla="*/ 76 h 114"/>
                <a:gd name="T64" fmla="*/ 17 w 159"/>
                <a:gd name="T65" fmla="*/ 73 h 114"/>
                <a:gd name="T66" fmla="*/ 10 w 159"/>
                <a:gd name="T67" fmla="*/ 66 h 114"/>
                <a:gd name="T68" fmla="*/ 3 w 159"/>
                <a:gd name="T69" fmla="*/ 59 h 114"/>
                <a:gd name="T70" fmla="*/ 3 w 159"/>
                <a:gd name="T71" fmla="*/ 52 h 114"/>
                <a:gd name="T72" fmla="*/ 10 w 159"/>
                <a:gd name="T73" fmla="*/ 50 h 114"/>
                <a:gd name="T74" fmla="*/ 3 w 159"/>
                <a:gd name="T75" fmla="*/ 50 h 114"/>
                <a:gd name="T76" fmla="*/ 3 w 159"/>
                <a:gd name="T77" fmla="*/ 45 h 114"/>
                <a:gd name="T78" fmla="*/ 3 w 159"/>
                <a:gd name="T79" fmla="*/ 40 h 114"/>
                <a:gd name="T80" fmla="*/ 7 w 159"/>
                <a:gd name="T81" fmla="*/ 38 h 114"/>
                <a:gd name="T82" fmla="*/ 3 w 159"/>
                <a:gd name="T83" fmla="*/ 38 h 114"/>
                <a:gd name="T84" fmla="*/ 3 w 159"/>
                <a:gd name="T85" fmla="*/ 31 h 114"/>
                <a:gd name="T86" fmla="*/ 10 w 159"/>
                <a:gd name="T87" fmla="*/ 21 h 114"/>
                <a:gd name="T88" fmla="*/ 22 w 159"/>
                <a:gd name="T89" fmla="*/ 21 h 114"/>
                <a:gd name="T90" fmla="*/ 26 w 159"/>
                <a:gd name="T91" fmla="*/ 19 h 114"/>
                <a:gd name="T92" fmla="*/ 29 w 159"/>
                <a:gd name="T93" fmla="*/ 14 h 114"/>
                <a:gd name="T94" fmla="*/ 38 w 159"/>
                <a:gd name="T95" fmla="*/ 12 h 114"/>
                <a:gd name="T96" fmla="*/ 45 w 159"/>
                <a:gd name="T97" fmla="*/ 14 h 114"/>
                <a:gd name="T98" fmla="*/ 48 w 159"/>
                <a:gd name="T99" fmla="*/ 7 h 114"/>
                <a:gd name="T100" fmla="*/ 55 w 159"/>
                <a:gd name="T101" fmla="*/ 12 h 114"/>
                <a:gd name="T102" fmla="*/ 64 w 159"/>
                <a:gd name="T103" fmla="*/ 9 h 114"/>
                <a:gd name="T104" fmla="*/ 69 w 159"/>
                <a:gd name="T105" fmla="*/ 7 h 114"/>
                <a:gd name="T106" fmla="*/ 74 w 159"/>
                <a:gd name="T107" fmla="*/ 7 h 114"/>
                <a:gd name="T108" fmla="*/ 76 w 159"/>
                <a:gd name="T10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114">
                  <a:moveTo>
                    <a:pt x="76" y="2"/>
                  </a:moveTo>
                  <a:lnTo>
                    <a:pt x="79" y="2"/>
                  </a:lnTo>
                  <a:lnTo>
                    <a:pt x="76" y="2"/>
                  </a:lnTo>
                  <a:lnTo>
                    <a:pt x="79" y="4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4"/>
                  </a:lnTo>
                  <a:lnTo>
                    <a:pt x="83" y="4"/>
                  </a:lnTo>
                  <a:lnTo>
                    <a:pt x="83" y="7"/>
                  </a:lnTo>
                  <a:lnTo>
                    <a:pt x="83" y="4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86" y="4"/>
                  </a:lnTo>
                  <a:lnTo>
                    <a:pt x="86" y="2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3" y="4"/>
                  </a:lnTo>
                  <a:lnTo>
                    <a:pt x="95" y="4"/>
                  </a:lnTo>
                  <a:lnTo>
                    <a:pt x="95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0" y="9"/>
                  </a:lnTo>
                  <a:lnTo>
                    <a:pt x="102" y="9"/>
                  </a:lnTo>
                  <a:lnTo>
                    <a:pt x="105" y="9"/>
                  </a:lnTo>
                  <a:lnTo>
                    <a:pt x="105" y="7"/>
                  </a:lnTo>
                  <a:lnTo>
                    <a:pt x="107" y="7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12" y="9"/>
                  </a:lnTo>
                  <a:lnTo>
                    <a:pt x="112" y="12"/>
                  </a:lnTo>
                  <a:lnTo>
                    <a:pt x="114" y="12"/>
                  </a:lnTo>
                  <a:lnTo>
                    <a:pt x="114" y="14"/>
                  </a:lnTo>
                  <a:lnTo>
                    <a:pt x="117" y="14"/>
                  </a:lnTo>
                  <a:lnTo>
                    <a:pt x="119" y="14"/>
                  </a:lnTo>
                  <a:lnTo>
                    <a:pt x="121" y="14"/>
                  </a:lnTo>
                  <a:lnTo>
                    <a:pt x="124" y="14"/>
                  </a:lnTo>
                  <a:lnTo>
                    <a:pt x="126" y="14"/>
                  </a:lnTo>
                  <a:lnTo>
                    <a:pt x="128" y="14"/>
                  </a:lnTo>
                  <a:lnTo>
                    <a:pt x="131" y="14"/>
                  </a:lnTo>
                  <a:lnTo>
                    <a:pt x="133" y="14"/>
                  </a:lnTo>
                  <a:lnTo>
                    <a:pt x="136" y="14"/>
                  </a:lnTo>
                  <a:lnTo>
                    <a:pt x="138" y="14"/>
                  </a:lnTo>
                  <a:lnTo>
                    <a:pt x="140" y="14"/>
                  </a:lnTo>
                  <a:lnTo>
                    <a:pt x="143" y="14"/>
                  </a:lnTo>
                  <a:lnTo>
                    <a:pt x="143" y="16"/>
                  </a:lnTo>
                  <a:lnTo>
                    <a:pt x="145" y="16"/>
                  </a:lnTo>
                  <a:lnTo>
                    <a:pt x="147" y="14"/>
                  </a:lnTo>
                  <a:lnTo>
                    <a:pt x="147" y="16"/>
                  </a:lnTo>
                  <a:lnTo>
                    <a:pt x="150" y="14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5" y="12"/>
                  </a:lnTo>
                  <a:lnTo>
                    <a:pt x="155" y="14"/>
                  </a:lnTo>
                  <a:lnTo>
                    <a:pt x="157" y="14"/>
                  </a:lnTo>
                  <a:lnTo>
                    <a:pt x="157" y="16"/>
                  </a:lnTo>
                  <a:lnTo>
                    <a:pt x="159" y="16"/>
                  </a:lnTo>
                  <a:lnTo>
                    <a:pt x="157" y="16"/>
                  </a:lnTo>
                  <a:lnTo>
                    <a:pt x="159" y="16"/>
                  </a:lnTo>
                  <a:lnTo>
                    <a:pt x="157" y="16"/>
                  </a:lnTo>
                  <a:lnTo>
                    <a:pt x="159" y="16"/>
                  </a:lnTo>
                  <a:lnTo>
                    <a:pt x="159" y="19"/>
                  </a:lnTo>
                  <a:lnTo>
                    <a:pt x="157" y="19"/>
                  </a:lnTo>
                  <a:lnTo>
                    <a:pt x="157" y="21"/>
                  </a:lnTo>
                  <a:lnTo>
                    <a:pt x="155" y="21"/>
                  </a:lnTo>
                  <a:lnTo>
                    <a:pt x="152" y="21"/>
                  </a:lnTo>
                  <a:lnTo>
                    <a:pt x="150" y="21"/>
                  </a:lnTo>
                  <a:lnTo>
                    <a:pt x="150" y="23"/>
                  </a:lnTo>
                  <a:lnTo>
                    <a:pt x="147" y="23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5" y="28"/>
                  </a:lnTo>
                  <a:lnTo>
                    <a:pt x="145" y="31"/>
                  </a:lnTo>
                  <a:lnTo>
                    <a:pt x="145" y="33"/>
                  </a:lnTo>
                  <a:lnTo>
                    <a:pt x="143" y="33"/>
                  </a:lnTo>
                  <a:lnTo>
                    <a:pt x="143" y="35"/>
                  </a:lnTo>
                  <a:lnTo>
                    <a:pt x="143" y="38"/>
                  </a:lnTo>
                  <a:lnTo>
                    <a:pt x="136" y="42"/>
                  </a:lnTo>
                  <a:lnTo>
                    <a:pt x="133" y="45"/>
                  </a:lnTo>
                  <a:lnTo>
                    <a:pt x="131" y="47"/>
                  </a:lnTo>
                  <a:lnTo>
                    <a:pt x="131" y="52"/>
                  </a:lnTo>
                  <a:lnTo>
                    <a:pt x="133" y="57"/>
                  </a:lnTo>
                  <a:lnTo>
                    <a:pt x="136" y="64"/>
                  </a:lnTo>
                  <a:lnTo>
                    <a:pt x="136" y="69"/>
                  </a:lnTo>
                  <a:lnTo>
                    <a:pt x="136" y="71"/>
                  </a:lnTo>
                  <a:lnTo>
                    <a:pt x="136" y="73"/>
                  </a:lnTo>
                  <a:lnTo>
                    <a:pt x="136" y="78"/>
                  </a:lnTo>
                  <a:lnTo>
                    <a:pt x="138" y="83"/>
                  </a:lnTo>
                  <a:lnTo>
                    <a:pt x="140" y="83"/>
                  </a:lnTo>
                  <a:lnTo>
                    <a:pt x="138" y="85"/>
                  </a:lnTo>
                  <a:lnTo>
                    <a:pt x="138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0" y="92"/>
                  </a:lnTo>
                  <a:lnTo>
                    <a:pt x="143" y="92"/>
                  </a:lnTo>
                  <a:lnTo>
                    <a:pt x="143" y="95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3" y="97"/>
                  </a:lnTo>
                  <a:lnTo>
                    <a:pt x="140" y="97"/>
                  </a:lnTo>
                  <a:lnTo>
                    <a:pt x="138" y="97"/>
                  </a:lnTo>
                  <a:lnTo>
                    <a:pt x="136" y="97"/>
                  </a:lnTo>
                  <a:lnTo>
                    <a:pt x="136" y="100"/>
                  </a:lnTo>
                  <a:lnTo>
                    <a:pt x="136" y="102"/>
                  </a:lnTo>
                  <a:lnTo>
                    <a:pt x="136" y="104"/>
                  </a:lnTo>
                  <a:lnTo>
                    <a:pt x="133" y="104"/>
                  </a:lnTo>
                  <a:lnTo>
                    <a:pt x="131" y="104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28" y="111"/>
                  </a:lnTo>
                  <a:lnTo>
                    <a:pt x="131" y="114"/>
                  </a:lnTo>
                  <a:lnTo>
                    <a:pt x="128" y="114"/>
                  </a:lnTo>
                  <a:lnTo>
                    <a:pt x="126" y="111"/>
                  </a:lnTo>
                  <a:lnTo>
                    <a:pt x="124" y="111"/>
                  </a:lnTo>
                  <a:lnTo>
                    <a:pt x="121" y="111"/>
                  </a:lnTo>
                  <a:lnTo>
                    <a:pt x="119" y="111"/>
                  </a:lnTo>
                  <a:lnTo>
                    <a:pt x="119" y="109"/>
                  </a:lnTo>
                  <a:lnTo>
                    <a:pt x="117" y="109"/>
                  </a:lnTo>
                  <a:lnTo>
                    <a:pt x="117" y="107"/>
                  </a:lnTo>
                  <a:lnTo>
                    <a:pt x="114" y="109"/>
                  </a:lnTo>
                  <a:lnTo>
                    <a:pt x="112" y="111"/>
                  </a:lnTo>
                  <a:lnTo>
                    <a:pt x="109" y="111"/>
                  </a:lnTo>
                  <a:lnTo>
                    <a:pt x="112" y="111"/>
                  </a:lnTo>
                  <a:lnTo>
                    <a:pt x="109" y="111"/>
                  </a:lnTo>
                  <a:lnTo>
                    <a:pt x="107" y="111"/>
                  </a:lnTo>
                  <a:lnTo>
                    <a:pt x="107" y="114"/>
                  </a:lnTo>
                  <a:lnTo>
                    <a:pt x="105" y="114"/>
                  </a:lnTo>
                  <a:lnTo>
                    <a:pt x="102" y="114"/>
                  </a:lnTo>
                  <a:lnTo>
                    <a:pt x="102" y="111"/>
                  </a:lnTo>
                  <a:lnTo>
                    <a:pt x="100" y="111"/>
                  </a:lnTo>
                  <a:lnTo>
                    <a:pt x="98" y="111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3" y="109"/>
                  </a:lnTo>
                  <a:lnTo>
                    <a:pt x="93" y="107"/>
                  </a:lnTo>
                  <a:lnTo>
                    <a:pt x="93" y="104"/>
                  </a:lnTo>
                  <a:lnTo>
                    <a:pt x="90" y="104"/>
                  </a:lnTo>
                  <a:lnTo>
                    <a:pt x="93" y="104"/>
                  </a:lnTo>
                  <a:lnTo>
                    <a:pt x="90" y="104"/>
                  </a:lnTo>
                  <a:lnTo>
                    <a:pt x="90" y="102"/>
                  </a:lnTo>
                  <a:lnTo>
                    <a:pt x="88" y="102"/>
                  </a:lnTo>
                  <a:lnTo>
                    <a:pt x="86" y="102"/>
                  </a:lnTo>
                  <a:lnTo>
                    <a:pt x="86" y="100"/>
                  </a:lnTo>
                  <a:lnTo>
                    <a:pt x="88" y="97"/>
                  </a:lnTo>
                  <a:lnTo>
                    <a:pt x="86" y="97"/>
                  </a:lnTo>
                  <a:lnTo>
                    <a:pt x="83" y="97"/>
                  </a:lnTo>
                  <a:lnTo>
                    <a:pt x="81" y="97"/>
                  </a:lnTo>
                  <a:lnTo>
                    <a:pt x="81" y="95"/>
                  </a:lnTo>
                  <a:lnTo>
                    <a:pt x="81" y="97"/>
                  </a:lnTo>
                  <a:lnTo>
                    <a:pt x="79" y="97"/>
                  </a:lnTo>
                  <a:lnTo>
                    <a:pt x="79" y="95"/>
                  </a:lnTo>
                  <a:lnTo>
                    <a:pt x="76" y="92"/>
                  </a:lnTo>
                  <a:lnTo>
                    <a:pt x="76" y="95"/>
                  </a:lnTo>
                  <a:lnTo>
                    <a:pt x="74" y="92"/>
                  </a:lnTo>
                  <a:lnTo>
                    <a:pt x="72" y="92"/>
                  </a:lnTo>
                  <a:lnTo>
                    <a:pt x="72" y="90"/>
                  </a:lnTo>
                  <a:lnTo>
                    <a:pt x="69" y="90"/>
                  </a:lnTo>
                  <a:lnTo>
                    <a:pt x="67" y="90"/>
                  </a:lnTo>
                  <a:lnTo>
                    <a:pt x="67" y="88"/>
                  </a:lnTo>
                  <a:lnTo>
                    <a:pt x="64" y="88"/>
                  </a:lnTo>
                  <a:lnTo>
                    <a:pt x="64" y="85"/>
                  </a:lnTo>
                  <a:lnTo>
                    <a:pt x="62" y="85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0" y="88"/>
                  </a:lnTo>
                  <a:lnTo>
                    <a:pt x="60" y="85"/>
                  </a:lnTo>
                  <a:lnTo>
                    <a:pt x="57" y="85"/>
                  </a:lnTo>
                  <a:lnTo>
                    <a:pt x="55" y="85"/>
                  </a:lnTo>
                  <a:lnTo>
                    <a:pt x="53" y="88"/>
                  </a:lnTo>
                  <a:lnTo>
                    <a:pt x="50" y="88"/>
                  </a:lnTo>
                  <a:lnTo>
                    <a:pt x="48" y="90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3" y="92"/>
                  </a:lnTo>
                  <a:lnTo>
                    <a:pt x="41" y="90"/>
                  </a:lnTo>
                  <a:lnTo>
                    <a:pt x="41" y="92"/>
                  </a:lnTo>
                  <a:lnTo>
                    <a:pt x="38" y="92"/>
                  </a:lnTo>
                  <a:lnTo>
                    <a:pt x="38" y="90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4" y="95"/>
                  </a:lnTo>
                  <a:lnTo>
                    <a:pt x="31" y="95"/>
                  </a:lnTo>
                  <a:lnTo>
                    <a:pt x="31" y="92"/>
                  </a:lnTo>
                  <a:lnTo>
                    <a:pt x="34" y="90"/>
                  </a:lnTo>
                  <a:lnTo>
                    <a:pt x="34" y="88"/>
                  </a:lnTo>
                  <a:lnTo>
                    <a:pt x="36" y="85"/>
                  </a:lnTo>
                  <a:lnTo>
                    <a:pt x="36" y="83"/>
                  </a:lnTo>
                  <a:lnTo>
                    <a:pt x="34" y="83"/>
                  </a:lnTo>
                  <a:lnTo>
                    <a:pt x="36" y="83"/>
                  </a:lnTo>
                  <a:lnTo>
                    <a:pt x="36" y="80"/>
                  </a:lnTo>
                  <a:lnTo>
                    <a:pt x="34" y="80"/>
                  </a:lnTo>
                  <a:lnTo>
                    <a:pt x="34" y="78"/>
                  </a:lnTo>
                  <a:lnTo>
                    <a:pt x="36" y="78"/>
                  </a:lnTo>
                  <a:lnTo>
                    <a:pt x="34" y="78"/>
                  </a:lnTo>
                  <a:lnTo>
                    <a:pt x="36" y="78"/>
                  </a:lnTo>
                  <a:lnTo>
                    <a:pt x="36" y="76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36" y="69"/>
                  </a:lnTo>
                  <a:lnTo>
                    <a:pt x="38" y="69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41" y="69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26" y="73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2" y="76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5" y="71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61"/>
                  </a:lnTo>
                  <a:lnTo>
                    <a:pt x="10" y="61"/>
                  </a:lnTo>
                  <a:lnTo>
                    <a:pt x="7" y="61"/>
                  </a:lnTo>
                  <a:lnTo>
                    <a:pt x="5" y="59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5" y="50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3" y="47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5" y="35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5" y="26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4" y="19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1" y="14"/>
                  </a:lnTo>
                  <a:lnTo>
                    <a:pt x="43" y="12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3" y="14"/>
                  </a:lnTo>
                  <a:lnTo>
                    <a:pt x="45" y="12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0" y="12"/>
                  </a:lnTo>
                  <a:lnTo>
                    <a:pt x="53" y="12"/>
                  </a:lnTo>
                  <a:lnTo>
                    <a:pt x="53" y="9"/>
                  </a:lnTo>
                  <a:lnTo>
                    <a:pt x="55" y="9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7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4" y="12"/>
                  </a:lnTo>
                  <a:lnTo>
                    <a:pt x="67" y="12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72" y="9"/>
                  </a:lnTo>
                  <a:lnTo>
                    <a:pt x="72" y="7"/>
                  </a:lnTo>
                  <a:lnTo>
                    <a:pt x="69" y="7"/>
                  </a:lnTo>
                  <a:lnTo>
                    <a:pt x="69" y="4"/>
                  </a:lnTo>
                  <a:lnTo>
                    <a:pt x="69" y="2"/>
                  </a:lnTo>
                  <a:lnTo>
                    <a:pt x="69" y="4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4" y="7"/>
                  </a:lnTo>
                  <a:lnTo>
                    <a:pt x="76" y="7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0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9" name="Freeform 50293"/>
            <p:cNvSpPr>
              <a:spLocks noEditPoints="1"/>
            </p:cNvSpPr>
            <p:nvPr/>
          </p:nvSpPr>
          <p:spPr bwMode="auto">
            <a:xfrm>
              <a:off x="3167059" y="3921144"/>
              <a:ext cx="211138" cy="158750"/>
            </a:xfrm>
            <a:custGeom>
              <a:avLst/>
              <a:gdLst>
                <a:gd name="T0" fmla="*/ 47 w 133"/>
                <a:gd name="T1" fmla="*/ 97 h 100"/>
                <a:gd name="T2" fmla="*/ 26 w 133"/>
                <a:gd name="T3" fmla="*/ 80 h 100"/>
                <a:gd name="T4" fmla="*/ 23 w 133"/>
                <a:gd name="T5" fmla="*/ 80 h 100"/>
                <a:gd name="T6" fmla="*/ 73 w 133"/>
                <a:gd name="T7" fmla="*/ 80 h 100"/>
                <a:gd name="T8" fmla="*/ 73 w 133"/>
                <a:gd name="T9" fmla="*/ 80 h 100"/>
                <a:gd name="T10" fmla="*/ 71 w 133"/>
                <a:gd name="T11" fmla="*/ 80 h 100"/>
                <a:gd name="T12" fmla="*/ 26 w 133"/>
                <a:gd name="T13" fmla="*/ 80 h 100"/>
                <a:gd name="T14" fmla="*/ 23 w 133"/>
                <a:gd name="T15" fmla="*/ 83 h 100"/>
                <a:gd name="T16" fmla="*/ 28 w 133"/>
                <a:gd name="T17" fmla="*/ 78 h 100"/>
                <a:gd name="T18" fmla="*/ 76 w 133"/>
                <a:gd name="T19" fmla="*/ 78 h 100"/>
                <a:gd name="T20" fmla="*/ 78 w 133"/>
                <a:gd name="T21" fmla="*/ 78 h 100"/>
                <a:gd name="T22" fmla="*/ 0 w 133"/>
                <a:gd name="T23" fmla="*/ 73 h 100"/>
                <a:gd name="T24" fmla="*/ 0 w 133"/>
                <a:gd name="T25" fmla="*/ 71 h 100"/>
                <a:gd name="T26" fmla="*/ 5 w 133"/>
                <a:gd name="T27" fmla="*/ 71 h 100"/>
                <a:gd name="T28" fmla="*/ 5 w 133"/>
                <a:gd name="T29" fmla="*/ 69 h 100"/>
                <a:gd name="T30" fmla="*/ 54 w 133"/>
                <a:gd name="T31" fmla="*/ 61 h 100"/>
                <a:gd name="T32" fmla="*/ 54 w 133"/>
                <a:gd name="T33" fmla="*/ 54 h 100"/>
                <a:gd name="T34" fmla="*/ 40 w 133"/>
                <a:gd name="T35" fmla="*/ 54 h 100"/>
                <a:gd name="T36" fmla="*/ 40 w 133"/>
                <a:gd name="T37" fmla="*/ 57 h 100"/>
                <a:gd name="T38" fmla="*/ 61 w 133"/>
                <a:gd name="T39" fmla="*/ 50 h 100"/>
                <a:gd name="T40" fmla="*/ 64 w 133"/>
                <a:gd name="T41" fmla="*/ 50 h 100"/>
                <a:gd name="T42" fmla="*/ 42 w 133"/>
                <a:gd name="T43" fmla="*/ 47 h 100"/>
                <a:gd name="T44" fmla="*/ 38 w 133"/>
                <a:gd name="T45" fmla="*/ 47 h 100"/>
                <a:gd name="T46" fmla="*/ 40 w 133"/>
                <a:gd name="T47" fmla="*/ 47 h 100"/>
                <a:gd name="T48" fmla="*/ 42 w 133"/>
                <a:gd name="T49" fmla="*/ 47 h 100"/>
                <a:gd name="T50" fmla="*/ 54 w 133"/>
                <a:gd name="T51" fmla="*/ 45 h 100"/>
                <a:gd name="T52" fmla="*/ 54 w 133"/>
                <a:gd name="T53" fmla="*/ 45 h 100"/>
                <a:gd name="T54" fmla="*/ 42 w 133"/>
                <a:gd name="T55" fmla="*/ 42 h 100"/>
                <a:gd name="T56" fmla="*/ 42 w 133"/>
                <a:gd name="T57" fmla="*/ 42 h 100"/>
                <a:gd name="T58" fmla="*/ 52 w 133"/>
                <a:gd name="T59" fmla="*/ 40 h 100"/>
                <a:gd name="T60" fmla="*/ 54 w 133"/>
                <a:gd name="T61" fmla="*/ 40 h 100"/>
                <a:gd name="T62" fmla="*/ 50 w 133"/>
                <a:gd name="T63" fmla="*/ 33 h 100"/>
                <a:gd name="T64" fmla="*/ 47 w 133"/>
                <a:gd name="T65" fmla="*/ 35 h 100"/>
                <a:gd name="T66" fmla="*/ 54 w 133"/>
                <a:gd name="T67" fmla="*/ 38 h 100"/>
                <a:gd name="T68" fmla="*/ 47 w 133"/>
                <a:gd name="T69" fmla="*/ 38 h 100"/>
                <a:gd name="T70" fmla="*/ 45 w 133"/>
                <a:gd name="T71" fmla="*/ 33 h 100"/>
                <a:gd name="T72" fmla="*/ 52 w 133"/>
                <a:gd name="T73" fmla="*/ 21 h 100"/>
                <a:gd name="T74" fmla="*/ 71 w 133"/>
                <a:gd name="T75" fmla="*/ 21 h 100"/>
                <a:gd name="T76" fmla="*/ 71 w 133"/>
                <a:gd name="T77" fmla="*/ 19 h 100"/>
                <a:gd name="T78" fmla="*/ 71 w 133"/>
                <a:gd name="T79" fmla="*/ 16 h 100"/>
                <a:gd name="T80" fmla="*/ 99 w 133"/>
                <a:gd name="T81" fmla="*/ 4 h 100"/>
                <a:gd name="T82" fmla="*/ 97 w 133"/>
                <a:gd name="T83" fmla="*/ 4 h 100"/>
                <a:gd name="T84" fmla="*/ 92 w 133"/>
                <a:gd name="T85" fmla="*/ 9 h 100"/>
                <a:gd name="T86" fmla="*/ 90 w 133"/>
                <a:gd name="T87" fmla="*/ 4 h 100"/>
                <a:gd name="T88" fmla="*/ 107 w 133"/>
                <a:gd name="T89" fmla="*/ 4 h 100"/>
                <a:gd name="T90" fmla="*/ 107 w 133"/>
                <a:gd name="T91" fmla="*/ 2 h 100"/>
                <a:gd name="T92" fmla="*/ 104 w 133"/>
                <a:gd name="T93" fmla="*/ 2 h 100"/>
                <a:gd name="T94" fmla="*/ 133 w 133"/>
                <a:gd name="T95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" h="100">
                  <a:moveTo>
                    <a:pt x="50" y="100"/>
                  </a:moveTo>
                  <a:lnTo>
                    <a:pt x="47" y="100"/>
                  </a:lnTo>
                  <a:lnTo>
                    <a:pt x="47" y="97"/>
                  </a:lnTo>
                  <a:lnTo>
                    <a:pt x="50" y="97"/>
                  </a:lnTo>
                  <a:lnTo>
                    <a:pt x="50" y="100"/>
                  </a:lnTo>
                  <a:close/>
                  <a:moveTo>
                    <a:pt x="26" y="80"/>
                  </a:moveTo>
                  <a:lnTo>
                    <a:pt x="26" y="83"/>
                  </a:lnTo>
                  <a:lnTo>
                    <a:pt x="26" y="80"/>
                  </a:lnTo>
                  <a:close/>
                  <a:moveTo>
                    <a:pt x="23" y="80"/>
                  </a:moveTo>
                  <a:lnTo>
                    <a:pt x="23" y="83"/>
                  </a:lnTo>
                  <a:lnTo>
                    <a:pt x="23" y="80"/>
                  </a:lnTo>
                  <a:close/>
                  <a:moveTo>
                    <a:pt x="73" y="80"/>
                  </a:moveTo>
                  <a:lnTo>
                    <a:pt x="73" y="83"/>
                  </a:lnTo>
                  <a:lnTo>
                    <a:pt x="71" y="83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73" y="80"/>
                  </a:lnTo>
                  <a:close/>
                  <a:moveTo>
                    <a:pt x="23" y="80"/>
                  </a:moveTo>
                  <a:lnTo>
                    <a:pt x="26" y="80"/>
                  </a:lnTo>
                  <a:lnTo>
                    <a:pt x="23" y="80"/>
                  </a:lnTo>
                  <a:lnTo>
                    <a:pt x="26" y="80"/>
                  </a:lnTo>
                  <a:lnTo>
                    <a:pt x="23" y="83"/>
                  </a:lnTo>
                  <a:lnTo>
                    <a:pt x="23" y="80"/>
                  </a:lnTo>
                  <a:close/>
                  <a:moveTo>
                    <a:pt x="26" y="78"/>
                  </a:moveTo>
                  <a:lnTo>
                    <a:pt x="28" y="78"/>
                  </a:lnTo>
                  <a:lnTo>
                    <a:pt x="26" y="78"/>
                  </a:lnTo>
                  <a:close/>
                  <a:moveTo>
                    <a:pt x="78" y="78"/>
                  </a:moveTo>
                  <a:lnTo>
                    <a:pt x="76" y="78"/>
                  </a:lnTo>
                  <a:lnTo>
                    <a:pt x="78" y="78"/>
                  </a:lnTo>
                  <a:lnTo>
                    <a:pt x="78" y="76"/>
                  </a:lnTo>
                  <a:lnTo>
                    <a:pt x="78" y="78"/>
                  </a:lnTo>
                  <a:close/>
                  <a:moveTo>
                    <a:pt x="0" y="73"/>
                  </a:moveTo>
                  <a:lnTo>
                    <a:pt x="0" y="71"/>
                  </a:lnTo>
                  <a:lnTo>
                    <a:pt x="0" y="73"/>
                  </a:lnTo>
                  <a:close/>
                  <a:moveTo>
                    <a:pt x="0" y="71"/>
                  </a:moveTo>
                  <a:lnTo>
                    <a:pt x="2" y="71"/>
                  </a:lnTo>
                  <a:lnTo>
                    <a:pt x="0" y="71"/>
                  </a:lnTo>
                  <a:close/>
                  <a:moveTo>
                    <a:pt x="5" y="71"/>
                  </a:moveTo>
                  <a:lnTo>
                    <a:pt x="5" y="69"/>
                  </a:lnTo>
                  <a:lnTo>
                    <a:pt x="5" y="71"/>
                  </a:lnTo>
                  <a:close/>
                  <a:moveTo>
                    <a:pt x="5" y="69"/>
                  </a:moveTo>
                  <a:lnTo>
                    <a:pt x="2" y="69"/>
                  </a:lnTo>
                  <a:lnTo>
                    <a:pt x="5" y="69"/>
                  </a:lnTo>
                  <a:lnTo>
                    <a:pt x="2" y="69"/>
                  </a:lnTo>
                  <a:lnTo>
                    <a:pt x="5" y="69"/>
                  </a:lnTo>
                  <a:close/>
                  <a:moveTo>
                    <a:pt x="54" y="61"/>
                  </a:moveTo>
                  <a:lnTo>
                    <a:pt x="54" y="59"/>
                  </a:lnTo>
                  <a:lnTo>
                    <a:pt x="54" y="61"/>
                  </a:lnTo>
                  <a:close/>
                  <a:moveTo>
                    <a:pt x="54" y="54"/>
                  </a:moveTo>
                  <a:lnTo>
                    <a:pt x="54" y="57"/>
                  </a:lnTo>
                  <a:lnTo>
                    <a:pt x="54" y="54"/>
                  </a:lnTo>
                  <a:close/>
                  <a:moveTo>
                    <a:pt x="40" y="54"/>
                  </a:moveTo>
                  <a:lnTo>
                    <a:pt x="42" y="54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0" y="54"/>
                  </a:lnTo>
                  <a:close/>
                  <a:moveTo>
                    <a:pt x="64" y="50"/>
                  </a:moveTo>
                  <a:lnTo>
                    <a:pt x="61" y="50"/>
                  </a:lnTo>
                  <a:lnTo>
                    <a:pt x="61" y="47"/>
                  </a:lnTo>
                  <a:lnTo>
                    <a:pt x="61" y="50"/>
                  </a:lnTo>
                  <a:lnTo>
                    <a:pt x="64" y="50"/>
                  </a:lnTo>
                  <a:close/>
                  <a:moveTo>
                    <a:pt x="42" y="47"/>
                  </a:moveTo>
                  <a:lnTo>
                    <a:pt x="42" y="50"/>
                  </a:lnTo>
                  <a:lnTo>
                    <a:pt x="42" y="47"/>
                  </a:lnTo>
                  <a:close/>
                  <a:moveTo>
                    <a:pt x="38" y="47"/>
                  </a:moveTo>
                  <a:lnTo>
                    <a:pt x="35" y="47"/>
                  </a:lnTo>
                  <a:lnTo>
                    <a:pt x="38" y="47"/>
                  </a:lnTo>
                  <a:close/>
                  <a:moveTo>
                    <a:pt x="40" y="47"/>
                  </a:moveTo>
                  <a:lnTo>
                    <a:pt x="40" y="45"/>
                  </a:lnTo>
                  <a:lnTo>
                    <a:pt x="40" y="47"/>
                  </a:lnTo>
                  <a:close/>
                  <a:moveTo>
                    <a:pt x="42" y="47"/>
                  </a:moveTo>
                  <a:lnTo>
                    <a:pt x="42" y="45"/>
                  </a:lnTo>
                  <a:lnTo>
                    <a:pt x="42" y="47"/>
                  </a:lnTo>
                  <a:close/>
                  <a:moveTo>
                    <a:pt x="57" y="47"/>
                  </a:moveTo>
                  <a:lnTo>
                    <a:pt x="54" y="47"/>
                  </a:lnTo>
                  <a:lnTo>
                    <a:pt x="54" y="45"/>
                  </a:lnTo>
                  <a:lnTo>
                    <a:pt x="57" y="45"/>
                  </a:lnTo>
                  <a:lnTo>
                    <a:pt x="57" y="47"/>
                  </a:lnTo>
                  <a:close/>
                  <a:moveTo>
                    <a:pt x="54" y="45"/>
                  </a:moveTo>
                  <a:lnTo>
                    <a:pt x="52" y="45"/>
                  </a:lnTo>
                  <a:lnTo>
                    <a:pt x="54" y="45"/>
                  </a:lnTo>
                  <a:close/>
                  <a:moveTo>
                    <a:pt x="42" y="42"/>
                  </a:moveTo>
                  <a:lnTo>
                    <a:pt x="40" y="40"/>
                  </a:lnTo>
                  <a:lnTo>
                    <a:pt x="42" y="40"/>
                  </a:lnTo>
                  <a:lnTo>
                    <a:pt x="42" y="42"/>
                  </a:lnTo>
                  <a:close/>
                  <a:moveTo>
                    <a:pt x="52" y="40"/>
                  </a:moveTo>
                  <a:lnTo>
                    <a:pt x="54" y="40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2" y="40"/>
                  </a:lnTo>
                  <a:close/>
                  <a:moveTo>
                    <a:pt x="50" y="35"/>
                  </a:moveTo>
                  <a:lnTo>
                    <a:pt x="50" y="33"/>
                  </a:lnTo>
                  <a:lnTo>
                    <a:pt x="50" y="35"/>
                  </a:lnTo>
                  <a:close/>
                  <a:moveTo>
                    <a:pt x="47" y="33"/>
                  </a:moveTo>
                  <a:lnTo>
                    <a:pt x="47" y="35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4" y="38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7" y="38"/>
                  </a:lnTo>
                  <a:lnTo>
                    <a:pt x="45" y="38"/>
                  </a:lnTo>
                  <a:lnTo>
                    <a:pt x="45" y="35"/>
                  </a:lnTo>
                  <a:lnTo>
                    <a:pt x="45" y="33"/>
                  </a:lnTo>
                  <a:lnTo>
                    <a:pt x="47" y="33"/>
                  </a:lnTo>
                  <a:close/>
                  <a:moveTo>
                    <a:pt x="54" y="21"/>
                  </a:moveTo>
                  <a:lnTo>
                    <a:pt x="52" y="21"/>
                  </a:lnTo>
                  <a:lnTo>
                    <a:pt x="54" y="21"/>
                  </a:lnTo>
                  <a:close/>
                  <a:moveTo>
                    <a:pt x="71" y="19"/>
                  </a:moveTo>
                  <a:lnTo>
                    <a:pt x="71" y="21"/>
                  </a:lnTo>
                  <a:lnTo>
                    <a:pt x="71" y="19"/>
                  </a:lnTo>
                  <a:lnTo>
                    <a:pt x="69" y="19"/>
                  </a:lnTo>
                  <a:lnTo>
                    <a:pt x="71" y="19"/>
                  </a:lnTo>
                  <a:close/>
                  <a:moveTo>
                    <a:pt x="73" y="19"/>
                  </a:moveTo>
                  <a:lnTo>
                    <a:pt x="71" y="19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3" y="19"/>
                  </a:lnTo>
                  <a:close/>
                  <a:moveTo>
                    <a:pt x="99" y="4"/>
                  </a:moveTo>
                  <a:lnTo>
                    <a:pt x="99" y="7"/>
                  </a:lnTo>
                  <a:lnTo>
                    <a:pt x="97" y="7"/>
                  </a:lnTo>
                  <a:lnTo>
                    <a:pt x="97" y="4"/>
                  </a:lnTo>
                  <a:lnTo>
                    <a:pt x="99" y="4"/>
                  </a:lnTo>
                  <a:close/>
                  <a:moveTo>
                    <a:pt x="92" y="7"/>
                  </a:moveTo>
                  <a:lnTo>
                    <a:pt x="92" y="9"/>
                  </a:lnTo>
                  <a:lnTo>
                    <a:pt x="90" y="9"/>
                  </a:lnTo>
                  <a:lnTo>
                    <a:pt x="90" y="7"/>
                  </a:lnTo>
                  <a:lnTo>
                    <a:pt x="90" y="4"/>
                  </a:lnTo>
                  <a:lnTo>
                    <a:pt x="92" y="7"/>
                  </a:lnTo>
                  <a:close/>
                  <a:moveTo>
                    <a:pt x="107" y="2"/>
                  </a:moveTo>
                  <a:lnTo>
                    <a:pt x="107" y="4"/>
                  </a:lnTo>
                  <a:lnTo>
                    <a:pt x="109" y="4"/>
                  </a:lnTo>
                  <a:lnTo>
                    <a:pt x="107" y="4"/>
                  </a:lnTo>
                  <a:lnTo>
                    <a:pt x="107" y="2"/>
                  </a:lnTo>
                  <a:lnTo>
                    <a:pt x="107" y="4"/>
                  </a:lnTo>
                  <a:lnTo>
                    <a:pt x="107" y="2"/>
                  </a:lnTo>
                  <a:lnTo>
                    <a:pt x="104" y="2"/>
                  </a:lnTo>
                  <a:lnTo>
                    <a:pt x="107" y="2"/>
                  </a:lnTo>
                  <a:close/>
                  <a:moveTo>
                    <a:pt x="133" y="0"/>
                  </a:moveTo>
                  <a:lnTo>
                    <a:pt x="133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0" name="Freeform 50294"/>
            <p:cNvSpPr>
              <a:spLocks noEditPoints="1"/>
            </p:cNvSpPr>
            <p:nvPr/>
          </p:nvSpPr>
          <p:spPr bwMode="auto">
            <a:xfrm>
              <a:off x="3167059" y="3927493"/>
              <a:ext cx="203200" cy="120650"/>
            </a:xfrm>
            <a:custGeom>
              <a:avLst/>
              <a:gdLst>
                <a:gd name="T0" fmla="*/ 33 w 128"/>
                <a:gd name="T1" fmla="*/ 76 h 76"/>
                <a:gd name="T2" fmla="*/ 2 w 128"/>
                <a:gd name="T3" fmla="*/ 69 h 76"/>
                <a:gd name="T4" fmla="*/ 2 w 128"/>
                <a:gd name="T5" fmla="*/ 69 h 76"/>
                <a:gd name="T6" fmla="*/ 2 w 128"/>
                <a:gd name="T7" fmla="*/ 67 h 76"/>
                <a:gd name="T8" fmla="*/ 40 w 128"/>
                <a:gd name="T9" fmla="*/ 65 h 76"/>
                <a:gd name="T10" fmla="*/ 40 w 128"/>
                <a:gd name="T11" fmla="*/ 65 h 76"/>
                <a:gd name="T12" fmla="*/ 0 w 128"/>
                <a:gd name="T13" fmla="*/ 65 h 76"/>
                <a:gd name="T14" fmla="*/ 42 w 128"/>
                <a:gd name="T15" fmla="*/ 65 h 76"/>
                <a:gd name="T16" fmla="*/ 42 w 128"/>
                <a:gd name="T17" fmla="*/ 65 h 76"/>
                <a:gd name="T18" fmla="*/ 42 w 128"/>
                <a:gd name="T19" fmla="*/ 62 h 76"/>
                <a:gd name="T20" fmla="*/ 45 w 128"/>
                <a:gd name="T21" fmla="*/ 62 h 76"/>
                <a:gd name="T22" fmla="*/ 45 w 128"/>
                <a:gd name="T23" fmla="*/ 62 h 76"/>
                <a:gd name="T24" fmla="*/ 61 w 128"/>
                <a:gd name="T25" fmla="*/ 62 h 76"/>
                <a:gd name="T26" fmla="*/ 64 w 128"/>
                <a:gd name="T27" fmla="*/ 62 h 76"/>
                <a:gd name="T28" fmla="*/ 45 w 128"/>
                <a:gd name="T29" fmla="*/ 60 h 76"/>
                <a:gd name="T30" fmla="*/ 54 w 128"/>
                <a:gd name="T31" fmla="*/ 50 h 76"/>
                <a:gd name="T32" fmla="*/ 54 w 128"/>
                <a:gd name="T33" fmla="*/ 50 h 76"/>
                <a:gd name="T34" fmla="*/ 45 w 128"/>
                <a:gd name="T35" fmla="*/ 46 h 76"/>
                <a:gd name="T36" fmla="*/ 42 w 128"/>
                <a:gd name="T37" fmla="*/ 46 h 76"/>
                <a:gd name="T38" fmla="*/ 42 w 128"/>
                <a:gd name="T39" fmla="*/ 46 h 76"/>
                <a:gd name="T40" fmla="*/ 45 w 128"/>
                <a:gd name="T41" fmla="*/ 46 h 76"/>
                <a:gd name="T42" fmla="*/ 38 w 128"/>
                <a:gd name="T43" fmla="*/ 43 h 76"/>
                <a:gd name="T44" fmla="*/ 38 w 128"/>
                <a:gd name="T45" fmla="*/ 43 h 76"/>
                <a:gd name="T46" fmla="*/ 40 w 128"/>
                <a:gd name="T47" fmla="*/ 34 h 76"/>
                <a:gd name="T48" fmla="*/ 21 w 128"/>
                <a:gd name="T49" fmla="*/ 34 h 76"/>
                <a:gd name="T50" fmla="*/ 21 w 128"/>
                <a:gd name="T51" fmla="*/ 34 h 76"/>
                <a:gd name="T52" fmla="*/ 35 w 128"/>
                <a:gd name="T53" fmla="*/ 34 h 76"/>
                <a:gd name="T54" fmla="*/ 21 w 128"/>
                <a:gd name="T55" fmla="*/ 34 h 76"/>
                <a:gd name="T56" fmla="*/ 21 w 128"/>
                <a:gd name="T57" fmla="*/ 34 h 76"/>
                <a:gd name="T58" fmla="*/ 52 w 128"/>
                <a:gd name="T59" fmla="*/ 31 h 76"/>
                <a:gd name="T60" fmla="*/ 128 w 128"/>
                <a:gd name="T61" fmla="*/ 0 h 76"/>
                <a:gd name="T62" fmla="*/ 128 w 128"/>
                <a:gd name="T6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76">
                  <a:moveTo>
                    <a:pt x="35" y="76"/>
                  </a:moveTo>
                  <a:lnTo>
                    <a:pt x="33" y="76"/>
                  </a:lnTo>
                  <a:lnTo>
                    <a:pt x="35" y="76"/>
                  </a:lnTo>
                  <a:close/>
                  <a:moveTo>
                    <a:pt x="2" y="69"/>
                  </a:moveTo>
                  <a:lnTo>
                    <a:pt x="2" y="67"/>
                  </a:lnTo>
                  <a:lnTo>
                    <a:pt x="2" y="69"/>
                  </a:lnTo>
                  <a:close/>
                  <a:moveTo>
                    <a:pt x="5" y="67"/>
                  </a:moveTo>
                  <a:lnTo>
                    <a:pt x="2" y="67"/>
                  </a:lnTo>
                  <a:lnTo>
                    <a:pt x="5" y="67"/>
                  </a:lnTo>
                  <a:close/>
                  <a:moveTo>
                    <a:pt x="40" y="65"/>
                  </a:moveTo>
                  <a:lnTo>
                    <a:pt x="38" y="65"/>
                  </a:lnTo>
                  <a:lnTo>
                    <a:pt x="40" y="65"/>
                  </a:lnTo>
                  <a:close/>
                  <a:moveTo>
                    <a:pt x="2" y="65"/>
                  </a:moveTo>
                  <a:lnTo>
                    <a:pt x="0" y="65"/>
                  </a:lnTo>
                  <a:lnTo>
                    <a:pt x="2" y="65"/>
                  </a:lnTo>
                  <a:close/>
                  <a:moveTo>
                    <a:pt x="42" y="65"/>
                  </a:moveTo>
                  <a:lnTo>
                    <a:pt x="42" y="62"/>
                  </a:lnTo>
                  <a:lnTo>
                    <a:pt x="42" y="65"/>
                  </a:lnTo>
                  <a:close/>
                  <a:moveTo>
                    <a:pt x="45" y="62"/>
                  </a:moveTo>
                  <a:lnTo>
                    <a:pt x="42" y="62"/>
                  </a:lnTo>
                  <a:lnTo>
                    <a:pt x="45" y="62"/>
                  </a:lnTo>
                  <a:close/>
                  <a:moveTo>
                    <a:pt x="45" y="62"/>
                  </a:moveTo>
                  <a:lnTo>
                    <a:pt x="47" y="62"/>
                  </a:lnTo>
                  <a:lnTo>
                    <a:pt x="45" y="62"/>
                  </a:lnTo>
                  <a:close/>
                  <a:moveTo>
                    <a:pt x="64" y="62"/>
                  </a:moveTo>
                  <a:lnTo>
                    <a:pt x="61" y="62"/>
                  </a:lnTo>
                  <a:lnTo>
                    <a:pt x="64" y="60"/>
                  </a:lnTo>
                  <a:lnTo>
                    <a:pt x="64" y="62"/>
                  </a:lnTo>
                  <a:close/>
                  <a:moveTo>
                    <a:pt x="45" y="62"/>
                  </a:moveTo>
                  <a:lnTo>
                    <a:pt x="45" y="60"/>
                  </a:lnTo>
                  <a:lnTo>
                    <a:pt x="45" y="62"/>
                  </a:lnTo>
                  <a:close/>
                  <a:moveTo>
                    <a:pt x="54" y="50"/>
                  </a:moveTo>
                  <a:lnTo>
                    <a:pt x="54" y="48"/>
                  </a:lnTo>
                  <a:lnTo>
                    <a:pt x="54" y="50"/>
                  </a:lnTo>
                  <a:close/>
                  <a:moveTo>
                    <a:pt x="42" y="46"/>
                  </a:moveTo>
                  <a:lnTo>
                    <a:pt x="45" y="46"/>
                  </a:lnTo>
                  <a:lnTo>
                    <a:pt x="42" y="46"/>
                  </a:lnTo>
                  <a:close/>
                  <a:moveTo>
                    <a:pt x="42" y="46"/>
                  </a:moveTo>
                  <a:lnTo>
                    <a:pt x="45" y="46"/>
                  </a:lnTo>
                  <a:lnTo>
                    <a:pt x="42" y="46"/>
                  </a:lnTo>
                  <a:close/>
                  <a:moveTo>
                    <a:pt x="47" y="46"/>
                  </a:moveTo>
                  <a:lnTo>
                    <a:pt x="45" y="46"/>
                  </a:lnTo>
                  <a:lnTo>
                    <a:pt x="47" y="46"/>
                  </a:lnTo>
                  <a:close/>
                  <a:moveTo>
                    <a:pt x="38" y="43"/>
                  </a:moveTo>
                  <a:lnTo>
                    <a:pt x="35" y="43"/>
                  </a:lnTo>
                  <a:lnTo>
                    <a:pt x="38" y="43"/>
                  </a:lnTo>
                  <a:close/>
                  <a:moveTo>
                    <a:pt x="40" y="36"/>
                  </a:moveTo>
                  <a:lnTo>
                    <a:pt x="40" y="34"/>
                  </a:lnTo>
                  <a:lnTo>
                    <a:pt x="40" y="36"/>
                  </a:lnTo>
                  <a:close/>
                  <a:moveTo>
                    <a:pt x="21" y="34"/>
                  </a:moveTo>
                  <a:lnTo>
                    <a:pt x="19" y="34"/>
                  </a:lnTo>
                  <a:lnTo>
                    <a:pt x="21" y="34"/>
                  </a:lnTo>
                  <a:close/>
                  <a:moveTo>
                    <a:pt x="38" y="34"/>
                  </a:moveTo>
                  <a:lnTo>
                    <a:pt x="35" y="34"/>
                  </a:lnTo>
                  <a:lnTo>
                    <a:pt x="38" y="34"/>
                  </a:lnTo>
                  <a:close/>
                  <a:moveTo>
                    <a:pt x="21" y="34"/>
                  </a:moveTo>
                  <a:lnTo>
                    <a:pt x="21" y="31"/>
                  </a:lnTo>
                  <a:lnTo>
                    <a:pt x="21" y="34"/>
                  </a:lnTo>
                  <a:close/>
                  <a:moveTo>
                    <a:pt x="54" y="31"/>
                  </a:moveTo>
                  <a:lnTo>
                    <a:pt x="52" y="31"/>
                  </a:lnTo>
                  <a:lnTo>
                    <a:pt x="54" y="31"/>
                  </a:lnTo>
                  <a:close/>
                  <a:moveTo>
                    <a:pt x="128" y="0"/>
                  </a:moveTo>
                  <a:lnTo>
                    <a:pt x="128" y="3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1" name="Freeform 50295"/>
            <p:cNvSpPr>
              <a:spLocks/>
            </p:cNvSpPr>
            <p:nvPr/>
          </p:nvSpPr>
          <p:spPr bwMode="auto">
            <a:xfrm>
              <a:off x="1644647" y="3698891"/>
              <a:ext cx="30163" cy="30163"/>
            </a:xfrm>
            <a:custGeom>
              <a:avLst/>
              <a:gdLst>
                <a:gd name="T0" fmla="*/ 5 w 19"/>
                <a:gd name="T1" fmla="*/ 0 h 19"/>
                <a:gd name="T2" fmla="*/ 5 w 19"/>
                <a:gd name="T3" fmla="*/ 0 h 19"/>
                <a:gd name="T4" fmla="*/ 7 w 19"/>
                <a:gd name="T5" fmla="*/ 2 h 19"/>
                <a:gd name="T6" fmla="*/ 7 w 19"/>
                <a:gd name="T7" fmla="*/ 2 h 19"/>
                <a:gd name="T8" fmla="*/ 10 w 19"/>
                <a:gd name="T9" fmla="*/ 4 h 19"/>
                <a:gd name="T10" fmla="*/ 10 w 19"/>
                <a:gd name="T11" fmla="*/ 4 h 19"/>
                <a:gd name="T12" fmla="*/ 10 w 19"/>
                <a:gd name="T13" fmla="*/ 7 h 19"/>
                <a:gd name="T14" fmla="*/ 12 w 19"/>
                <a:gd name="T15" fmla="*/ 7 h 19"/>
                <a:gd name="T16" fmla="*/ 12 w 19"/>
                <a:gd name="T17" fmla="*/ 9 h 19"/>
                <a:gd name="T18" fmla="*/ 14 w 19"/>
                <a:gd name="T19" fmla="*/ 9 h 19"/>
                <a:gd name="T20" fmla="*/ 12 w 19"/>
                <a:gd name="T21" fmla="*/ 11 h 19"/>
                <a:gd name="T22" fmla="*/ 12 w 19"/>
                <a:gd name="T23" fmla="*/ 11 h 19"/>
                <a:gd name="T24" fmla="*/ 14 w 19"/>
                <a:gd name="T25" fmla="*/ 11 h 19"/>
                <a:gd name="T26" fmla="*/ 17 w 19"/>
                <a:gd name="T27" fmla="*/ 11 h 19"/>
                <a:gd name="T28" fmla="*/ 17 w 19"/>
                <a:gd name="T29" fmla="*/ 14 h 19"/>
                <a:gd name="T30" fmla="*/ 14 w 19"/>
                <a:gd name="T31" fmla="*/ 14 h 19"/>
                <a:gd name="T32" fmla="*/ 14 w 19"/>
                <a:gd name="T33" fmla="*/ 14 h 19"/>
                <a:gd name="T34" fmla="*/ 14 w 19"/>
                <a:gd name="T35" fmla="*/ 14 h 19"/>
                <a:gd name="T36" fmla="*/ 14 w 19"/>
                <a:gd name="T37" fmla="*/ 14 h 19"/>
                <a:gd name="T38" fmla="*/ 17 w 19"/>
                <a:gd name="T39" fmla="*/ 14 h 19"/>
                <a:gd name="T40" fmla="*/ 17 w 19"/>
                <a:gd name="T41" fmla="*/ 14 h 19"/>
                <a:gd name="T42" fmla="*/ 19 w 19"/>
                <a:gd name="T43" fmla="*/ 14 h 19"/>
                <a:gd name="T44" fmla="*/ 19 w 19"/>
                <a:gd name="T45" fmla="*/ 16 h 19"/>
                <a:gd name="T46" fmla="*/ 17 w 19"/>
                <a:gd name="T47" fmla="*/ 16 h 19"/>
                <a:gd name="T48" fmla="*/ 19 w 19"/>
                <a:gd name="T49" fmla="*/ 16 h 19"/>
                <a:gd name="T50" fmla="*/ 19 w 19"/>
                <a:gd name="T51" fmla="*/ 19 h 19"/>
                <a:gd name="T52" fmla="*/ 17 w 19"/>
                <a:gd name="T53" fmla="*/ 19 h 19"/>
                <a:gd name="T54" fmla="*/ 14 w 19"/>
                <a:gd name="T55" fmla="*/ 16 h 19"/>
                <a:gd name="T56" fmla="*/ 14 w 19"/>
                <a:gd name="T57" fmla="*/ 16 h 19"/>
                <a:gd name="T58" fmla="*/ 12 w 19"/>
                <a:gd name="T59" fmla="*/ 16 h 19"/>
                <a:gd name="T60" fmla="*/ 12 w 19"/>
                <a:gd name="T61" fmla="*/ 14 h 19"/>
                <a:gd name="T62" fmla="*/ 10 w 19"/>
                <a:gd name="T63" fmla="*/ 14 h 19"/>
                <a:gd name="T64" fmla="*/ 10 w 19"/>
                <a:gd name="T65" fmla="*/ 14 h 19"/>
                <a:gd name="T66" fmla="*/ 10 w 19"/>
                <a:gd name="T67" fmla="*/ 11 h 19"/>
                <a:gd name="T68" fmla="*/ 7 w 19"/>
                <a:gd name="T69" fmla="*/ 9 h 19"/>
                <a:gd name="T70" fmla="*/ 7 w 19"/>
                <a:gd name="T71" fmla="*/ 9 h 19"/>
                <a:gd name="T72" fmla="*/ 5 w 19"/>
                <a:gd name="T73" fmla="*/ 9 h 19"/>
                <a:gd name="T74" fmla="*/ 5 w 19"/>
                <a:gd name="T75" fmla="*/ 9 h 19"/>
                <a:gd name="T76" fmla="*/ 5 w 19"/>
                <a:gd name="T77" fmla="*/ 7 h 19"/>
                <a:gd name="T78" fmla="*/ 3 w 19"/>
                <a:gd name="T79" fmla="*/ 9 h 19"/>
                <a:gd name="T80" fmla="*/ 3 w 19"/>
                <a:gd name="T81" fmla="*/ 7 h 19"/>
                <a:gd name="T82" fmla="*/ 3 w 19"/>
                <a:gd name="T83" fmla="*/ 7 h 19"/>
                <a:gd name="T84" fmla="*/ 3 w 19"/>
                <a:gd name="T85" fmla="*/ 7 h 19"/>
                <a:gd name="T86" fmla="*/ 3 w 19"/>
                <a:gd name="T87" fmla="*/ 4 h 19"/>
                <a:gd name="T88" fmla="*/ 3 w 19"/>
                <a:gd name="T89" fmla="*/ 4 h 19"/>
                <a:gd name="T90" fmla="*/ 3 w 19"/>
                <a:gd name="T91" fmla="*/ 4 h 19"/>
                <a:gd name="T92" fmla="*/ 3 w 19"/>
                <a:gd name="T93" fmla="*/ 4 h 19"/>
                <a:gd name="T94" fmla="*/ 3 w 19"/>
                <a:gd name="T95" fmla="*/ 2 h 19"/>
                <a:gd name="T96" fmla="*/ 3 w 19"/>
                <a:gd name="T97" fmla="*/ 2 h 19"/>
                <a:gd name="T98" fmla="*/ 3 w 19"/>
                <a:gd name="T99" fmla="*/ 2 h 19"/>
                <a:gd name="T100" fmla="*/ 3 w 19"/>
                <a:gd name="T101" fmla="*/ 2 h 19"/>
                <a:gd name="T102" fmla="*/ 3 w 19"/>
                <a:gd name="T103" fmla="*/ 2 h 19"/>
                <a:gd name="T104" fmla="*/ 3 w 19"/>
                <a:gd name="T105" fmla="*/ 2 h 19"/>
                <a:gd name="T106" fmla="*/ 3 w 19"/>
                <a:gd name="T107" fmla="*/ 0 h 19"/>
                <a:gd name="T108" fmla="*/ 3 w 19"/>
                <a:gd name="T109" fmla="*/ 0 h 19"/>
                <a:gd name="T110" fmla="*/ 3 w 19"/>
                <a:gd name="T111" fmla="*/ 0 h 19"/>
                <a:gd name="T112" fmla="*/ 3 w 19"/>
                <a:gd name="T113" fmla="*/ 0 h 19"/>
                <a:gd name="T114" fmla="*/ 5 w 19"/>
                <a:gd name="T1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19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2" name="Freeform 50296"/>
            <p:cNvSpPr>
              <a:spLocks noEditPoints="1"/>
            </p:cNvSpPr>
            <p:nvPr/>
          </p:nvSpPr>
          <p:spPr bwMode="auto">
            <a:xfrm>
              <a:off x="1625597" y="3690955"/>
              <a:ext cx="71438" cy="85725"/>
            </a:xfrm>
            <a:custGeom>
              <a:avLst/>
              <a:gdLst>
                <a:gd name="T0" fmla="*/ 24 w 45"/>
                <a:gd name="T1" fmla="*/ 40 h 54"/>
                <a:gd name="T2" fmla="*/ 26 w 45"/>
                <a:gd name="T3" fmla="*/ 43 h 54"/>
                <a:gd name="T4" fmla="*/ 29 w 45"/>
                <a:gd name="T5" fmla="*/ 45 h 54"/>
                <a:gd name="T6" fmla="*/ 29 w 45"/>
                <a:gd name="T7" fmla="*/ 45 h 54"/>
                <a:gd name="T8" fmla="*/ 31 w 45"/>
                <a:gd name="T9" fmla="*/ 47 h 54"/>
                <a:gd name="T10" fmla="*/ 29 w 45"/>
                <a:gd name="T11" fmla="*/ 50 h 54"/>
                <a:gd name="T12" fmla="*/ 31 w 45"/>
                <a:gd name="T13" fmla="*/ 52 h 54"/>
                <a:gd name="T14" fmla="*/ 31 w 45"/>
                <a:gd name="T15" fmla="*/ 52 h 54"/>
                <a:gd name="T16" fmla="*/ 24 w 45"/>
                <a:gd name="T17" fmla="*/ 47 h 54"/>
                <a:gd name="T18" fmla="*/ 22 w 45"/>
                <a:gd name="T19" fmla="*/ 45 h 54"/>
                <a:gd name="T20" fmla="*/ 22 w 45"/>
                <a:gd name="T21" fmla="*/ 43 h 54"/>
                <a:gd name="T22" fmla="*/ 24 w 45"/>
                <a:gd name="T23" fmla="*/ 40 h 54"/>
                <a:gd name="T24" fmla="*/ 29 w 45"/>
                <a:gd name="T25" fmla="*/ 35 h 54"/>
                <a:gd name="T26" fmla="*/ 26 w 45"/>
                <a:gd name="T27" fmla="*/ 26 h 54"/>
                <a:gd name="T28" fmla="*/ 34 w 45"/>
                <a:gd name="T29" fmla="*/ 28 h 54"/>
                <a:gd name="T30" fmla="*/ 31 w 45"/>
                <a:gd name="T31" fmla="*/ 35 h 54"/>
                <a:gd name="T32" fmla="*/ 24 w 45"/>
                <a:gd name="T33" fmla="*/ 31 h 54"/>
                <a:gd name="T34" fmla="*/ 26 w 45"/>
                <a:gd name="T35" fmla="*/ 26 h 54"/>
                <a:gd name="T36" fmla="*/ 26 w 45"/>
                <a:gd name="T37" fmla="*/ 24 h 54"/>
                <a:gd name="T38" fmla="*/ 22 w 45"/>
                <a:gd name="T39" fmla="*/ 21 h 54"/>
                <a:gd name="T40" fmla="*/ 36 w 45"/>
                <a:gd name="T41" fmla="*/ 24 h 54"/>
                <a:gd name="T42" fmla="*/ 34 w 45"/>
                <a:gd name="T43" fmla="*/ 21 h 54"/>
                <a:gd name="T44" fmla="*/ 3 w 45"/>
                <a:gd name="T45" fmla="*/ 16 h 54"/>
                <a:gd name="T46" fmla="*/ 3 w 45"/>
                <a:gd name="T47" fmla="*/ 16 h 54"/>
                <a:gd name="T48" fmla="*/ 15 w 45"/>
                <a:gd name="T49" fmla="*/ 14 h 54"/>
                <a:gd name="T50" fmla="*/ 19 w 45"/>
                <a:gd name="T51" fmla="*/ 19 h 54"/>
                <a:gd name="T52" fmla="*/ 15 w 45"/>
                <a:gd name="T53" fmla="*/ 19 h 54"/>
                <a:gd name="T54" fmla="*/ 10 w 45"/>
                <a:gd name="T55" fmla="*/ 16 h 54"/>
                <a:gd name="T56" fmla="*/ 7 w 45"/>
                <a:gd name="T57" fmla="*/ 14 h 54"/>
                <a:gd name="T58" fmla="*/ 15 w 45"/>
                <a:gd name="T59" fmla="*/ 12 h 54"/>
                <a:gd name="T60" fmla="*/ 45 w 45"/>
                <a:gd name="T61" fmla="*/ 7 h 54"/>
                <a:gd name="T62" fmla="*/ 41 w 45"/>
                <a:gd name="T63" fmla="*/ 7 h 54"/>
                <a:gd name="T64" fmla="*/ 45 w 45"/>
                <a:gd name="T65" fmla="*/ 7 h 54"/>
                <a:gd name="T66" fmla="*/ 24 w 45"/>
                <a:gd name="T67" fmla="*/ 7 h 54"/>
                <a:gd name="T68" fmla="*/ 26 w 45"/>
                <a:gd name="T69" fmla="*/ 5 h 54"/>
                <a:gd name="T70" fmla="*/ 29 w 45"/>
                <a:gd name="T71" fmla="*/ 7 h 54"/>
                <a:gd name="T72" fmla="*/ 34 w 45"/>
                <a:gd name="T73" fmla="*/ 12 h 54"/>
                <a:gd name="T74" fmla="*/ 34 w 45"/>
                <a:gd name="T75" fmla="*/ 12 h 54"/>
                <a:gd name="T76" fmla="*/ 31 w 45"/>
                <a:gd name="T77" fmla="*/ 14 h 54"/>
                <a:gd name="T78" fmla="*/ 31 w 45"/>
                <a:gd name="T79" fmla="*/ 19 h 54"/>
                <a:gd name="T80" fmla="*/ 31 w 45"/>
                <a:gd name="T81" fmla="*/ 14 h 54"/>
                <a:gd name="T82" fmla="*/ 29 w 45"/>
                <a:gd name="T83" fmla="*/ 12 h 54"/>
                <a:gd name="T84" fmla="*/ 29 w 45"/>
                <a:gd name="T85" fmla="*/ 14 h 54"/>
                <a:gd name="T86" fmla="*/ 22 w 45"/>
                <a:gd name="T87" fmla="*/ 12 h 54"/>
                <a:gd name="T88" fmla="*/ 22 w 45"/>
                <a:gd name="T89" fmla="*/ 5 h 54"/>
                <a:gd name="T90" fmla="*/ 45 w 45"/>
                <a:gd name="T91" fmla="*/ 2 h 54"/>
                <a:gd name="T92" fmla="*/ 45 w 45"/>
                <a:gd name="T93" fmla="*/ 2 h 54"/>
                <a:gd name="T94" fmla="*/ 38 w 45"/>
                <a:gd name="T95" fmla="*/ 7 h 54"/>
                <a:gd name="T96" fmla="*/ 38 w 45"/>
                <a:gd name="T97" fmla="*/ 12 h 54"/>
                <a:gd name="T98" fmla="*/ 38 w 45"/>
                <a:gd name="T99" fmla="*/ 12 h 54"/>
                <a:gd name="T100" fmla="*/ 36 w 45"/>
                <a:gd name="T101" fmla="*/ 7 h 54"/>
                <a:gd name="T102" fmla="*/ 34 w 45"/>
                <a:gd name="T103" fmla="*/ 2 h 54"/>
                <a:gd name="T104" fmla="*/ 38 w 45"/>
                <a:gd name="T105" fmla="*/ 7 h 54"/>
                <a:gd name="T106" fmla="*/ 36 w 45"/>
                <a:gd name="T107" fmla="*/ 5 h 54"/>
                <a:gd name="T108" fmla="*/ 31 w 45"/>
                <a:gd name="T109" fmla="*/ 5 h 54"/>
                <a:gd name="T110" fmla="*/ 31 w 45"/>
                <a:gd name="T111" fmla="*/ 9 h 54"/>
                <a:gd name="T112" fmla="*/ 29 w 45"/>
                <a:gd name="T113" fmla="*/ 2 h 54"/>
                <a:gd name="T114" fmla="*/ 31 w 45"/>
                <a:gd name="T115" fmla="*/ 7 h 54"/>
                <a:gd name="T116" fmla="*/ 38 w 45"/>
                <a:gd name="T117" fmla="*/ 0 h 54"/>
                <a:gd name="T118" fmla="*/ 41 w 45"/>
                <a:gd name="T11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" h="54">
                  <a:moveTo>
                    <a:pt x="31" y="40"/>
                  </a:moveTo>
                  <a:lnTo>
                    <a:pt x="31" y="43"/>
                  </a:lnTo>
                  <a:lnTo>
                    <a:pt x="31" y="40"/>
                  </a:lnTo>
                  <a:close/>
                  <a:moveTo>
                    <a:pt x="24" y="40"/>
                  </a:moveTo>
                  <a:lnTo>
                    <a:pt x="26" y="40"/>
                  </a:lnTo>
                  <a:lnTo>
                    <a:pt x="24" y="40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6" y="45"/>
                  </a:lnTo>
                  <a:lnTo>
                    <a:pt x="29" y="45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2" y="45"/>
                  </a:lnTo>
                  <a:lnTo>
                    <a:pt x="24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4" y="40"/>
                  </a:lnTo>
                  <a:close/>
                  <a:moveTo>
                    <a:pt x="31" y="38"/>
                  </a:moveTo>
                  <a:lnTo>
                    <a:pt x="29" y="38"/>
                  </a:lnTo>
                  <a:lnTo>
                    <a:pt x="31" y="38"/>
                  </a:lnTo>
                  <a:close/>
                  <a:moveTo>
                    <a:pt x="29" y="35"/>
                  </a:moveTo>
                  <a:lnTo>
                    <a:pt x="26" y="33"/>
                  </a:lnTo>
                  <a:lnTo>
                    <a:pt x="29" y="33"/>
                  </a:lnTo>
                  <a:lnTo>
                    <a:pt x="29" y="35"/>
                  </a:lnTo>
                  <a:close/>
                  <a:moveTo>
                    <a:pt x="26" y="26"/>
                  </a:moveTo>
                  <a:lnTo>
                    <a:pt x="29" y="26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24" y="31"/>
                  </a:lnTo>
                  <a:lnTo>
                    <a:pt x="26" y="31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6" y="26"/>
                  </a:lnTo>
                  <a:close/>
                  <a:moveTo>
                    <a:pt x="26" y="26"/>
                  </a:moveTo>
                  <a:lnTo>
                    <a:pt x="26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26"/>
                  </a:lnTo>
                  <a:close/>
                  <a:moveTo>
                    <a:pt x="24" y="21"/>
                  </a:moveTo>
                  <a:lnTo>
                    <a:pt x="24" y="24"/>
                  </a:lnTo>
                  <a:lnTo>
                    <a:pt x="22" y="21"/>
                  </a:lnTo>
                  <a:lnTo>
                    <a:pt x="24" y="21"/>
                  </a:lnTo>
                  <a:close/>
                  <a:moveTo>
                    <a:pt x="34" y="21"/>
                  </a:moveTo>
                  <a:lnTo>
                    <a:pt x="34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4" y="21"/>
                  </a:lnTo>
                  <a:lnTo>
                    <a:pt x="31" y="19"/>
                  </a:lnTo>
                  <a:lnTo>
                    <a:pt x="34" y="21"/>
                  </a:lnTo>
                  <a:close/>
                  <a:moveTo>
                    <a:pt x="3" y="14"/>
                  </a:moveTo>
                  <a:lnTo>
                    <a:pt x="3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close/>
                  <a:moveTo>
                    <a:pt x="15" y="14"/>
                  </a:moveTo>
                  <a:lnTo>
                    <a:pt x="17" y="14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5" y="14"/>
                  </a:lnTo>
                  <a:close/>
                  <a:moveTo>
                    <a:pt x="45" y="7"/>
                  </a:moveTo>
                  <a:lnTo>
                    <a:pt x="43" y="7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7"/>
                  </a:lnTo>
                  <a:close/>
                  <a:moveTo>
                    <a:pt x="22" y="2"/>
                  </a:moveTo>
                  <a:lnTo>
                    <a:pt x="24" y="2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1" y="14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29" y="12"/>
                  </a:lnTo>
                  <a:lnTo>
                    <a:pt x="26" y="9"/>
                  </a:lnTo>
                  <a:lnTo>
                    <a:pt x="26" y="12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2" y="2"/>
                  </a:lnTo>
                  <a:close/>
                  <a:moveTo>
                    <a:pt x="45" y="2"/>
                  </a:moveTo>
                  <a:lnTo>
                    <a:pt x="45" y="5"/>
                  </a:lnTo>
                  <a:lnTo>
                    <a:pt x="45" y="2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43" y="2"/>
                  </a:lnTo>
                  <a:lnTo>
                    <a:pt x="45" y="2"/>
                  </a:lnTo>
                  <a:close/>
                  <a:moveTo>
                    <a:pt x="41" y="7"/>
                  </a:moveTo>
                  <a:lnTo>
                    <a:pt x="41" y="9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8" y="9"/>
                  </a:lnTo>
                  <a:lnTo>
                    <a:pt x="41" y="9"/>
                  </a:lnTo>
                  <a:lnTo>
                    <a:pt x="41" y="12"/>
                  </a:lnTo>
                  <a:lnTo>
                    <a:pt x="38" y="12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1" y="7"/>
                  </a:lnTo>
                  <a:close/>
                  <a:moveTo>
                    <a:pt x="34" y="2"/>
                  </a:moveTo>
                  <a:lnTo>
                    <a:pt x="34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34" y="2"/>
                  </a:lnTo>
                  <a:close/>
                  <a:moveTo>
                    <a:pt x="34" y="9"/>
                  </a:moveTo>
                  <a:lnTo>
                    <a:pt x="31" y="9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4" y="9"/>
                  </a:lnTo>
                  <a:close/>
                  <a:moveTo>
                    <a:pt x="36" y="0"/>
                  </a:moveTo>
                  <a:lnTo>
                    <a:pt x="38" y="0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3" name="Freeform 50297"/>
            <p:cNvSpPr>
              <a:spLocks noEditPoints="1"/>
            </p:cNvSpPr>
            <p:nvPr/>
          </p:nvSpPr>
          <p:spPr bwMode="auto">
            <a:xfrm>
              <a:off x="1636710" y="3716355"/>
              <a:ext cx="38100" cy="60325"/>
            </a:xfrm>
            <a:custGeom>
              <a:avLst/>
              <a:gdLst>
                <a:gd name="T0" fmla="*/ 24 w 24"/>
                <a:gd name="T1" fmla="*/ 38 h 38"/>
                <a:gd name="T2" fmla="*/ 24 w 24"/>
                <a:gd name="T3" fmla="*/ 38 h 38"/>
                <a:gd name="T4" fmla="*/ 24 w 24"/>
                <a:gd name="T5" fmla="*/ 38 h 38"/>
                <a:gd name="T6" fmla="*/ 24 w 24"/>
                <a:gd name="T7" fmla="*/ 38 h 38"/>
                <a:gd name="T8" fmla="*/ 24 w 24"/>
                <a:gd name="T9" fmla="*/ 38 h 38"/>
                <a:gd name="T10" fmla="*/ 24 w 24"/>
                <a:gd name="T11" fmla="*/ 38 h 38"/>
                <a:gd name="T12" fmla="*/ 22 w 24"/>
                <a:gd name="T13" fmla="*/ 31 h 38"/>
                <a:gd name="T14" fmla="*/ 22 w 24"/>
                <a:gd name="T15" fmla="*/ 31 h 38"/>
                <a:gd name="T16" fmla="*/ 22 w 24"/>
                <a:gd name="T17" fmla="*/ 31 h 38"/>
                <a:gd name="T18" fmla="*/ 22 w 24"/>
                <a:gd name="T19" fmla="*/ 31 h 38"/>
                <a:gd name="T20" fmla="*/ 22 w 24"/>
                <a:gd name="T21" fmla="*/ 31 h 38"/>
                <a:gd name="T22" fmla="*/ 0 w 24"/>
                <a:gd name="T23" fmla="*/ 0 h 38"/>
                <a:gd name="T24" fmla="*/ 0 w 24"/>
                <a:gd name="T25" fmla="*/ 0 h 38"/>
                <a:gd name="T26" fmla="*/ 0 w 24"/>
                <a:gd name="T27" fmla="*/ 0 h 38"/>
                <a:gd name="T28" fmla="*/ 0 w 24"/>
                <a:gd name="T29" fmla="*/ 0 h 38"/>
                <a:gd name="T30" fmla="*/ 0 w 24"/>
                <a:gd name="T31" fmla="*/ 0 h 38"/>
                <a:gd name="T32" fmla="*/ 0 w 24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8">
                  <a:moveTo>
                    <a:pt x="24" y="38"/>
                  </a:move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close/>
                  <a:moveTo>
                    <a:pt x="22" y="31"/>
                  </a:move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4" name="Freeform 50298"/>
            <p:cNvSpPr>
              <a:spLocks/>
            </p:cNvSpPr>
            <p:nvPr/>
          </p:nvSpPr>
          <p:spPr bwMode="auto">
            <a:xfrm>
              <a:off x="3197221" y="3867169"/>
              <a:ext cx="33338" cy="26988"/>
            </a:xfrm>
            <a:custGeom>
              <a:avLst/>
              <a:gdLst>
                <a:gd name="T0" fmla="*/ 2 w 21"/>
                <a:gd name="T1" fmla="*/ 17 h 17"/>
                <a:gd name="T2" fmla="*/ 2 w 21"/>
                <a:gd name="T3" fmla="*/ 17 h 17"/>
                <a:gd name="T4" fmla="*/ 2 w 21"/>
                <a:gd name="T5" fmla="*/ 17 h 17"/>
                <a:gd name="T6" fmla="*/ 2 w 21"/>
                <a:gd name="T7" fmla="*/ 17 h 17"/>
                <a:gd name="T8" fmla="*/ 2 w 21"/>
                <a:gd name="T9" fmla="*/ 17 h 17"/>
                <a:gd name="T10" fmla="*/ 2 w 21"/>
                <a:gd name="T11" fmla="*/ 17 h 17"/>
                <a:gd name="T12" fmla="*/ 0 w 21"/>
                <a:gd name="T13" fmla="*/ 15 h 17"/>
                <a:gd name="T14" fmla="*/ 2 w 21"/>
                <a:gd name="T15" fmla="*/ 12 h 17"/>
                <a:gd name="T16" fmla="*/ 4 w 21"/>
                <a:gd name="T17" fmla="*/ 15 h 17"/>
                <a:gd name="T18" fmla="*/ 2 w 21"/>
                <a:gd name="T19" fmla="*/ 10 h 17"/>
                <a:gd name="T20" fmla="*/ 2 w 21"/>
                <a:gd name="T21" fmla="*/ 10 h 17"/>
                <a:gd name="T22" fmla="*/ 2 w 21"/>
                <a:gd name="T23" fmla="*/ 10 h 17"/>
                <a:gd name="T24" fmla="*/ 7 w 21"/>
                <a:gd name="T25" fmla="*/ 10 h 17"/>
                <a:gd name="T26" fmla="*/ 7 w 21"/>
                <a:gd name="T27" fmla="*/ 10 h 17"/>
                <a:gd name="T28" fmla="*/ 4 w 21"/>
                <a:gd name="T29" fmla="*/ 8 h 17"/>
                <a:gd name="T30" fmla="*/ 2 w 21"/>
                <a:gd name="T31" fmla="*/ 10 h 17"/>
                <a:gd name="T32" fmla="*/ 2 w 21"/>
                <a:gd name="T33" fmla="*/ 8 h 17"/>
                <a:gd name="T34" fmla="*/ 2 w 21"/>
                <a:gd name="T35" fmla="*/ 8 h 17"/>
                <a:gd name="T36" fmla="*/ 4 w 21"/>
                <a:gd name="T37" fmla="*/ 5 h 17"/>
                <a:gd name="T38" fmla="*/ 4 w 21"/>
                <a:gd name="T39" fmla="*/ 5 h 17"/>
                <a:gd name="T40" fmla="*/ 7 w 21"/>
                <a:gd name="T41" fmla="*/ 8 h 17"/>
                <a:gd name="T42" fmla="*/ 7 w 21"/>
                <a:gd name="T43" fmla="*/ 8 h 17"/>
                <a:gd name="T44" fmla="*/ 9 w 21"/>
                <a:gd name="T45" fmla="*/ 5 h 17"/>
                <a:gd name="T46" fmla="*/ 14 w 21"/>
                <a:gd name="T47" fmla="*/ 5 h 17"/>
                <a:gd name="T48" fmla="*/ 16 w 21"/>
                <a:gd name="T49" fmla="*/ 3 h 17"/>
                <a:gd name="T50" fmla="*/ 19 w 21"/>
                <a:gd name="T51" fmla="*/ 0 h 17"/>
                <a:gd name="T52" fmla="*/ 21 w 21"/>
                <a:gd name="T53" fmla="*/ 3 h 17"/>
                <a:gd name="T54" fmla="*/ 19 w 21"/>
                <a:gd name="T55" fmla="*/ 5 h 17"/>
                <a:gd name="T56" fmla="*/ 16 w 21"/>
                <a:gd name="T57" fmla="*/ 8 h 17"/>
                <a:gd name="T58" fmla="*/ 19 w 21"/>
                <a:gd name="T59" fmla="*/ 10 h 17"/>
                <a:gd name="T60" fmla="*/ 16 w 21"/>
                <a:gd name="T61" fmla="*/ 12 h 17"/>
                <a:gd name="T62" fmla="*/ 14 w 21"/>
                <a:gd name="T63" fmla="*/ 15 h 17"/>
                <a:gd name="T64" fmla="*/ 14 w 21"/>
                <a:gd name="T65" fmla="*/ 15 h 17"/>
                <a:gd name="T66" fmla="*/ 14 w 21"/>
                <a:gd name="T67" fmla="*/ 15 h 17"/>
                <a:gd name="T68" fmla="*/ 12 w 21"/>
                <a:gd name="T69" fmla="*/ 17 h 17"/>
                <a:gd name="T70" fmla="*/ 9 w 21"/>
                <a:gd name="T71" fmla="*/ 15 h 17"/>
                <a:gd name="T72" fmla="*/ 7 w 21"/>
                <a:gd name="T73" fmla="*/ 17 h 17"/>
                <a:gd name="T74" fmla="*/ 9 w 21"/>
                <a:gd name="T75" fmla="*/ 15 h 17"/>
                <a:gd name="T76" fmla="*/ 7 w 21"/>
                <a:gd name="T7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17">
                  <a:moveTo>
                    <a:pt x="4" y="17"/>
                  </a:moveTo>
                  <a:lnTo>
                    <a:pt x="2" y="17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8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8"/>
                  </a:lnTo>
                  <a:lnTo>
                    <a:pt x="7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9" y="10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5" name="Freeform 50299"/>
            <p:cNvSpPr>
              <a:spLocks noEditPoints="1"/>
            </p:cNvSpPr>
            <p:nvPr/>
          </p:nvSpPr>
          <p:spPr bwMode="auto">
            <a:xfrm>
              <a:off x="3054346" y="2997215"/>
              <a:ext cx="623888" cy="912817"/>
            </a:xfrm>
            <a:custGeom>
              <a:avLst/>
              <a:gdLst>
                <a:gd name="T0" fmla="*/ 16 w 393"/>
                <a:gd name="T1" fmla="*/ 548 h 575"/>
                <a:gd name="T2" fmla="*/ 14 w 393"/>
                <a:gd name="T3" fmla="*/ 563 h 575"/>
                <a:gd name="T4" fmla="*/ 16 w 393"/>
                <a:gd name="T5" fmla="*/ 565 h 575"/>
                <a:gd name="T6" fmla="*/ 4 w 393"/>
                <a:gd name="T7" fmla="*/ 553 h 575"/>
                <a:gd name="T8" fmla="*/ 52 w 393"/>
                <a:gd name="T9" fmla="*/ 434 h 575"/>
                <a:gd name="T10" fmla="*/ 85 w 393"/>
                <a:gd name="T11" fmla="*/ 387 h 575"/>
                <a:gd name="T12" fmla="*/ 54 w 393"/>
                <a:gd name="T13" fmla="*/ 389 h 575"/>
                <a:gd name="T14" fmla="*/ 132 w 393"/>
                <a:gd name="T15" fmla="*/ 339 h 575"/>
                <a:gd name="T16" fmla="*/ 189 w 393"/>
                <a:gd name="T17" fmla="*/ 553 h 575"/>
                <a:gd name="T18" fmla="*/ 178 w 393"/>
                <a:gd name="T19" fmla="*/ 558 h 575"/>
                <a:gd name="T20" fmla="*/ 166 w 393"/>
                <a:gd name="T21" fmla="*/ 558 h 575"/>
                <a:gd name="T22" fmla="*/ 154 w 393"/>
                <a:gd name="T23" fmla="*/ 565 h 575"/>
                <a:gd name="T24" fmla="*/ 144 w 393"/>
                <a:gd name="T25" fmla="*/ 565 h 575"/>
                <a:gd name="T26" fmla="*/ 125 w 393"/>
                <a:gd name="T27" fmla="*/ 567 h 575"/>
                <a:gd name="T28" fmla="*/ 121 w 393"/>
                <a:gd name="T29" fmla="*/ 572 h 575"/>
                <a:gd name="T30" fmla="*/ 113 w 393"/>
                <a:gd name="T31" fmla="*/ 567 h 575"/>
                <a:gd name="T32" fmla="*/ 113 w 393"/>
                <a:gd name="T33" fmla="*/ 563 h 575"/>
                <a:gd name="T34" fmla="*/ 97 w 393"/>
                <a:gd name="T35" fmla="*/ 553 h 575"/>
                <a:gd name="T36" fmla="*/ 76 w 393"/>
                <a:gd name="T37" fmla="*/ 539 h 575"/>
                <a:gd name="T38" fmla="*/ 57 w 393"/>
                <a:gd name="T39" fmla="*/ 529 h 575"/>
                <a:gd name="T40" fmla="*/ 57 w 393"/>
                <a:gd name="T41" fmla="*/ 518 h 575"/>
                <a:gd name="T42" fmla="*/ 59 w 393"/>
                <a:gd name="T43" fmla="*/ 508 h 575"/>
                <a:gd name="T44" fmla="*/ 64 w 393"/>
                <a:gd name="T45" fmla="*/ 496 h 575"/>
                <a:gd name="T46" fmla="*/ 68 w 393"/>
                <a:gd name="T47" fmla="*/ 484 h 575"/>
                <a:gd name="T48" fmla="*/ 64 w 393"/>
                <a:gd name="T49" fmla="*/ 470 h 575"/>
                <a:gd name="T50" fmla="*/ 54 w 393"/>
                <a:gd name="T51" fmla="*/ 456 h 575"/>
                <a:gd name="T52" fmla="*/ 54 w 393"/>
                <a:gd name="T53" fmla="*/ 434 h 575"/>
                <a:gd name="T54" fmla="*/ 52 w 393"/>
                <a:gd name="T55" fmla="*/ 415 h 575"/>
                <a:gd name="T56" fmla="*/ 61 w 393"/>
                <a:gd name="T57" fmla="*/ 401 h 575"/>
                <a:gd name="T58" fmla="*/ 64 w 393"/>
                <a:gd name="T59" fmla="*/ 389 h 575"/>
                <a:gd name="T60" fmla="*/ 80 w 393"/>
                <a:gd name="T61" fmla="*/ 392 h 575"/>
                <a:gd name="T62" fmla="*/ 94 w 393"/>
                <a:gd name="T63" fmla="*/ 377 h 575"/>
                <a:gd name="T64" fmla="*/ 106 w 393"/>
                <a:gd name="T65" fmla="*/ 361 h 575"/>
                <a:gd name="T66" fmla="*/ 104 w 393"/>
                <a:gd name="T67" fmla="*/ 356 h 575"/>
                <a:gd name="T68" fmla="*/ 116 w 393"/>
                <a:gd name="T69" fmla="*/ 356 h 575"/>
                <a:gd name="T70" fmla="*/ 132 w 393"/>
                <a:gd name="T71" fmla="*/ 339 h 575"/>
                <a:gd name="T72" fmla="*/ 151 w 393"/>
                <a:gd name="T73" fmla="*/ 318 h 575"/>
                <a:gd name="T74" fmla="*/ 187 w 393"/>
                <a:gd name="T75" fmla="*/ 299 h 575"/>
                <a:gd name="T76" fmla="*/ 218 w 393"/>
                <a:gd name="T77" fmla="*/ 304 h 575"/>
                <a:gd name="T78" fmla="*/ 187 w 393"/>
                <a:gd name="T79" fmla="*/ 278 h 575"/>
                <a:gd name="T80" fmla="*/ 185 w 393"/>
                <a:gd name="T81" fmla="*/ 259 h 575"/>
                <a:gd name="T82" fmla="*/ 168 w 393"/>
                <a:gd name="T83" fmla="*/ 242 h 575"/>
                <a:gd name="T84" fmla="*/ 154 w 393"/>
                <a:gd name="T85" fmla="*/ 249 h 575"/>
                <a:gd name="T86" fmla="*/ 135 w 393"/>
                <a:gd name="T87" fmla="*/ 209 h 575"/>
                <a:gd name="T88" fmla="*/ 135 w 393"/>
                <a:gd name="T89" fmla="*/ 154 h 575"/>
                <a:gd name="T90" fmla="*/ 116 w 393"/>
                <a:gd name="T91" fmla="*/ 109 h 575"/>
                <a:gd name="T92" fmla="*/ 54 w 393"/>
                <a:gd name="T93" fmla="*/ 73 h 575"/>
                <a:gd name="T94" fmla="*/ 113 w 393"/>
                <a:gd name="T95" fmla="*/ 80 h 575"/>
                <a:gd name="T96" fmla="*/ 194 w 393"/>
                <a:gd name="T97" fmla="*/ 69 h 575"/>
                <a:gd name="T98" fmla="*/ 223 w 393"/>
                <a:gd name="T99" fmla="*/ 14 h 575"/>
                <a:gd name="T100" fmla="*/ 289 w 393"/>
                <a:gd name="T101" fmla="*/ 14 h 575"/>
                <a:gd name="T102" fmla="*/ 332 w 393"/>
                <a:gd name="T103" fmla="*/ 159 h 575"/>
                <a:gd name="T104" fmla="*/ 332 w 393"/>
                <a:gd name="T105" fmla="*/ 256 h 575"/>
                <a:gd name="T106" fmla="*/ 344 w 393"/>
                <a:gd name="T107" fmla="*/ 323 h 575"/>
                <a:gd name="T108" fmla="*/ 382 w 393"/>
                <a:gd name="T109" fmla="*/ 389 h 575"/>
                <a:gd name="T110" fmla="*/ 346 w 393"/>
                <a:gd name="T111" fmla="*/ 465 h 575"/>
                <a:gd name="T112" fmla="*/ 272 w 393"/>
                <a:gd name="T113" fmla="*/ 532 h 575"/>
                <a:gd name="T114" fmla="*/ 251 w 393"/>
                <a:gd name="T115" fmla="*/ 539 h 575"/>
                <a:gd name="T116" fmla="*/ 239 w 393"/>
                <a:gd name="T117" fmla="*/ 541 h 575"/>
                <a:gd name="T118" fmla="*/ 227 w 393"/>
                <a:gd name="T119" fmla="*/ 548 h 575"/>
                <a:gd name="T120" fmla="*/ 215 w 393"/>
                <a:gd name="T121" fmla="*/ 544 h 575"/>
                <a:gd name="T122" fmla="*/ 204 w 393"/>
                <a:gd name="T123" fmla="*/ 54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3" h="575">
                  <a:moveTo>
                    <a:pt x="42" y="570"/>
                  </a:moveTo>
                  <a:lnTo>
                    <a:pt x="42" y="572"/>
                  </a:lnTo>
                  <a:lnTo>
                    <a:pt x="42" y="570"/>
                  </a:lnTo>
                  <a:lnTo>
                    <a:pt x="42" y="572"/>
                  </a:lnTo>
                  <a:lnTo>
                    <a:pt x="45" y="572"/>
                  </a:lnTo>
                  <a:lnTo>
                    <a:pt x="42" y="570"/>
                  </a:lnTo>
                  <a:lnTo>
                    <a:pt x="45" y="570"/>
                  </a:lnTo>
                  <a:lnTo>
                    <a:pt x="45" y="572"/>
                  </a:lnTo>
                  <a:lnTo>
                    <a:pt x="45" y="570"/>
                  </a:lnTo>
                  <a:lnTo>
                    <a:pt x="45" y="572"/>
                  </a:lnTo>
                  <a:lnTo>
                    <a:pt x="42" y="572"/>
                  </a:lnTo>
                  <a:lnTo>
                    <a:pt x="45" y="572"/>
                  </a:lnTo>
                  <a:lnTo>
                    <a:pt x="42" y="572"/>
                  </a:lnTo>
                  <a:lnTo>
                    <a:pt x="42" y="570"/>
                  </a:lnTo>
                  <a:lnTo>
                    <a:pt x="42" y="572"/>
                  </a:lnTo>
                  <a:lnTo>
                    <a:pt x="42" y="570"/>
                  </a:lnTo>
                  <a:close/>
                  <a:moveTo>
                    <a:pt x="57" y="567"/>
                  </a:moveTo>
                  <a:lnTo>
                    <a:pt x="54" y="567"/>
                  </a:lnTo>
                  <a:lnTo>
                    <a:pt x="57" y="567"/>
                  </a:lnTo>
                  <a:close/>
                  <a:moveTo>
                    <a:pt x="7" y="544"/>
                  </a:moveTo>
                  <a:lnTo>
                    <a:pt x="9" y="544"/>
                  </a:lnTo>
                  <a:lnTo>
                    <a:pt x="11" y="544"/>
                  </a:lnTo>
                  <a:lnTo>
                    <a:pt x="9" y="544"/>
                  </a:lnTo>
                  <a:lnTo>
                    <a:pt x="11" y="544"/>
                  </a:lnTo>
                  <a:lnTo>
                    <a:pt x="11" y="546"/>
                  </a:lnTo>
                  <a:lnTo>
                    <a:pt x="11" y="544"/>
                  </a:lnTo>
                  <a:lnTo>
                    <a:pt x="11" y="546"/>
                  </a:lnTo>
                  <a:lnTo>
                    <a:pt x="9" y="546"/>
                  </a:lnTo>
                  <a:lnTo>
                    <a:pt x="11" y="546"/>
                  </a:lnTo>
                  <a:lnTo>
                    <a:pt x="9" y="546"/>
                  </a:lnTo>
                  <a:lnTo>
                    <a:pt x="11" y="546"/>
                  </a:lnTo>
                  <a:lnTo>
                    <a:pt x="9" y="546"/>
                  </a:lnTo>
                  <a:lnTo>
                    <a:pt x="11" y="546"/>
                  </a:lnTo>
                  <a:lnTo>
                    <a:pt x="14" y="546"/>
                  </a:lnTo>
                  <a:lnTo>
                    <a:pt x="16" y="546"/>
                  </a:lnTo>
                  <a:lnTo>
                    <a:pt x="14" y="546"/>
                  </a:lnTo>
                  <a:lnTo>
                    <a:pt x="16" y="546"/>
                  </a:lnTo>
                  <a:lnTo>
                    <a:pt x="16" y="548"/>
                  </a:lnTo>
                  <a:lnTo>
                    <a:pt x="16" y="546"/>
                  </a:lnTo>
                  <a:lnTo>
                    <a:pt x="16" y="548"/>
                  </a:lnTo>
                  <a:lnTo>
                    <a:pt x="19" y="548"/>
                  </a:lnTo>
                  <a:lnTo>
                    <a:pt x="19" y="546"/>
                  </a:lnTo>
                  <a:lnTo>
                    <a:pt x="16" y="546"/>
                  </a:lnTo>
                  <a:lnTo>
                    <a:pt x="19" y="546"/>
                  </a:lnTo>
                  <a:lnTo>
                    <a:pt x="19" y="548"/>
                  </a:lnTo>
                  <a:lnTo>
                    <a:pt x="19" y="551"/>
                  </a:lnTo>
                  <a:lnTo>
                    <a:pt x="19" y="548"/>
                  </a:lnTo>
                  <a:lnTo>
                    <a:pt x="19" y="551"/>
                  </a:lnTo>
                  <a:lnTo>
                    <a:pt x="21" y="551"/>
                  </a:lnTo>
                  <a:lnTo>
                    <a:pt x="21" y="553"/>
                  </a:lnTo>
                  <a:lnTo>
                    <a:pt x="19" y="553"/>
                  </a:lnTo>
                  <a:lnTo>
                    <a:pt x="21" y="553"/>
                  </a:lnTo>
                  <a:lnTo>
                    <a:pt x="21" y="556"/>
                  </a:lnTo>
                  <a:lnTo>
                    <a:pt x="21" y="553"/>
                  </a:lnTo>
                  <a:lnTo>
                    <a:pt x="21" y="556"/>
                  </a:lnTo>
                  <a:lnTo>
                    <a:pt x="19" y="556"/>
                  </a:lnTo>
                  <a:lnTo>
                    <a:pt x="16" y="556"/>
                  </a:lnTo>
                  <a:lnTo>
                    <a:pt x="14" y="556"/>
                  </a:lnTo>
                  <a:lnTo>
                    <a:pt x="16" y="556"/>
                  </a:lnTo>
                  <a:lnTo>
                    <a:pt x="16" y="553"/>
                  </a:lnTo>
                  <a:lnTo>
                    <a:pt x="14" y="553"/>
                  </a:lnTo>
                  <a:lnTo>
                    <a:pt x="16" y="553"/>
                  </a:lnTo>
                  <a:lnTo>
                    <a:pt x="14" y="553"/>
                  </a:lnTo>
                  <a:lnTo>
                    <a:pt x="14" y="556"/>
                  </a:lnTo>
                  <a:lnTo>
                    <a:pt x="14" y="553"/>
                  </a:lnTo>
                  <a:lnTo>
                    <a:pt x="14" y="551"/>
                  </a:lnTo>
                  <a:lnTo>
                    <a:pt x="14" y="548"/>
                  </a:lnTo>
                  <a:lnTo>
                    <a:pt x="14" y="551"/>
                  </a:lnTo>
                  <a:lnTo>
                    <a:pt x="11" y="551"/>
                  </a:lnTo>
                  <a:lnTo>
                    <a:pt x="11" y="553"/>
                  </a:lnTo>
                  <a:lnTo>
                    <a:pt x="14" y="553"/>
                  </a:lnTo>
                  <a:lnTo>
                    <a:pt x="11" y="556"/>
                  </a:lnTo>
                  <a:lnTo>
                    <a:pt x="14" y="556"/>
                  </a:lnTo>
                  <a:lnTo>
                    <a:pt x="11" y="556"/>
                  </a:lnTo>
                  <a:lnTo>
                    <a:pt x="14" y="556"/>
                  </a:lnTo>
                  <a:lnTo>
                    <a:pt x="11" y="556"/>
                  </a:lnTo>
                  <a:lnTo>
                    <a:pt x="14" y="556"/>
                  </a:lnTo>
                  <a:lnTo>
                    <a:pt x="14" y="558"/>
                  </a:lnTo>
                  <a:lnTo>
                    <a:pt x="14" y="560"/>
                  </a:lnTo>
                  <a:lnTo>
                    <a:pt x="14" y="563"/>
                  </a:lnTo>
                  <a:lnTo>
                    <a:pt x="14" y="560"/>
                  </a:lnTo>
                  <a:lnTo>
                    <a:pt x="16" y="560"/>
                  </a:lnTo>
                  <a:lnTo>
                    <a:pt x="19" y="560"/>
                  </a:lnTo>
                  <a:lnTo>
                    <a:pt x="21" y="560"/>
                  </a:lnTo>
                  <a:lnTo>
                    <a:pt x="19" y="558"/>
                  </a:lnTo>
                  <a:lnTo>
                    <a:pt x="21" y="558"/>
                  </a:lnTo>
                  <a:lnTo>
                    <a:pt x="19" y="558"/>
                  </a:lnTo>
                  <a:lnTo>
                    <a:pt x="21" y="558"/>
                  </a:lnTo>
                  <a:lnTo>
                    <a:pt x="21" y="556"/>
                  </a:lnTo>
                  <a:lnTo>
                    <a:pt x="21" y="558"/>
                  </a:lnTo>
                  <a:lnTo>
                    <a:pt x="21" y="556"/>
                  </a:lnTo>
                  <a:lnTo>
                    <a:pt x="21" y="558"/>
                  </a:lnTo>
                  <a:lnTo>
                    <a:pt x="23" y="558"/>
                  </a:lnTo>
                  <a:lnTo>
                    <a:pt x="21" y="558"/>
                  </a:lnTo>
                  <a:lnTo>
                    <a:pt x="23" y="560"/>
                  </a:lnTo>
                  <a:lnTo>
                    <a:pt x="21" y="560"/>
                  </a:lnTo>
                  <a:lnTo>
                    <a:pt x="21" y="563"/>
                  </a:lnTo>
                  <a:lnTo>
                    <a:pt x="21" y="560"/>
                  </a:lnTo>
                  <a:lnTo>
                    <a:pt x="21" y="563"/>
                  </a:lnTo>
                  <a:lnTo>
                    <a:pt x="21" y="560"/>
                  </a:lnTo>
                  <a:lnTo>
                    <a:pt x="21" y="563"/>
                  </a:lnTo>
                  <a:lnTo>
                    <a:pt x="21" y="560"/>
                  </a:lnTo>
                  <a:lnTo>
                    <a:pt x="19" y="563"/>
                  </a:lnTo>
                  <a:lnTo>
                    <a:pt x="21" y="563"/>
                  </a:lnTo>
                  <a:lnTo>
                    <a:pt x="19" y="563"/>
                  </a:lnTo>
                  <a:lnTo>
                    <a:pt x="21" y="563"/>
                  </a:lnTo>
                  <a:lnTo>
                    <a:pt x="19" y="563"/>
                  </a:lnTo>
                  <a:lnTo>
                    <a:pt x="19" y="565"/>
                  </a:lnTo>
                  <a:lnTo>
                    <a:pt x="21" y="565"/>
                  </a:lnTo>
                  <a:lnTo>
                    <a:pt x="19" y="565"/>
                  </a:lnTo>
                  <a:lnTo>
                    <a:pt x="21" y="565"/>
                  </a:lnTo>
                  <a:lnTo>
                    <a:pt x="19" y="567"/>
                  </a:lnTo>
                  <a:lnTo>
                    <a:pt x="19" y="565"/>
                  </a:lnTo>
                  <a:lnTo>
                    <a:pt x="19" y="567"/>
                  </a:lnTo>
                  <a:lnTo>
                    <a:pt x="19" y="565"/>
                  </a:lnTo>
                  <a:lnTo>
                    <a:pt x="19" y="567"/>
                  </a:lnTo>
                  <a:lnTo>
                    <a:pt x="19" y="565"/>
                  </a:lnTo>
                  <a:lnTo>
                    <a:pt x="19" y="567"/>
                  </a:lnTo>
                  <a:lnTo>
                    <a:pt x="19" y="565"/>
                  </a:lnTo>
                  <a:lnTo>
                    <a:pt x="16" y="565"/>
                  </a:lnTo>
                  <a:lnTo>
                    <a:pt x="16" y="563"/>
                  </a:lnTo>
                  <a:lnTo>
                    <a:pt x="14" y="563"/>
                  </a:lnTo>
                  <a:lnTo>
                    <a:pt x="16" y="563"/>
                  </a:lnTo>
                  <a:lnTo>
                    <a:pt x="14" y="563"/>
                  </a:lnTo>
                  <a:lnTo>
                    <a:pt x="11" y="563"/>
                  </a:lnTo>
                  <a:lnTo>
                    <a:pt x="11" y="560"/>
                  </a:lnTo>
                  <a:lnTo>
                    <a:pt x="14" y="560"/>
                  </a:lnTo>
                  <a:lnTo>
                    <a:pt x="11" y="560"/>
                  </a:lnTo>
                  <a:lnTo>
                    <a:pt x="11" y="563"/>
                  </a:lnTo>
                  <a:lnTo>
                    <a:pt x="9" y="563"/>
                  </a:lnTo>
                  <a:lnTo>
                    <a:pt x="11" y="563"/>
                  </a:lnTo>
                  <a:lnTo>
                    <a:pt x="9" y="563"/>
                  </a:lnTo>
                  <a:lnTo>
                    <a:pt x="11" y="563"/>
                  </a:lnTo>
                  <a:lnTo>
                    <a:pt x="11" y="560"/>
                  </a:lnTo>
                  <a:lnTo>
                    <a:pt x="9" y="560"/>
                  </a:lnTo>
                  <a:lnTo>
                    <a:pt x="7" y="560"/>
                  </a:lnTo>
                  <a:lnTo>
                    <a:pt x="9" y="560"/>
                  </a:lnTo>
                  <a:lnTo>
                    <a:pt x="7" y="560"/>
                  </a:lnTo>
                  <a:lnTo>
                    <a:pt x="4" y="560"/>
                  </a:lnTo>
                  <a:lnTo>
                    <a:pt x="4" y="558"/>
                  </a:lnTo>
                  <a:lnTo>
                    <a:pt x="2" y="558"/>
                  </a:lnTo>
                  <a:lnTo>
                    <a:pt x="4" y="558"/>
                  </a:lnTo>
                  <a:lnTo>
                    <a:pt x="2" y="558"/>
                  </a:lnTo>
                  <a:lnTo>
                    <a:pt x="2" y="556"/>
                  </a:lnTo>
                  <a:lnTo>
                    <a:pt x="2" y="553"/>
                  </a:lnTo>
                  <a:lnTo>
                    <a:pt x="2" y="551"/>
                  </a:lnTo>
                  <a:lnTo>
                    <a:pt x="0" y="551"/>
                  </a:lnTo>
                  <a:lnTo>
                    <a:pt x="0" y="548"/>
                  </a:lnTo>
                  <a:lnTo>
                    <a:pt x="2" y="548"/>
                  </a:lnTo>
                  <a:lnTo>
                    <a:pt x="2" y="551"/>
                  </a:lnTo>
                  <a:lnTo>
                    <a:pt x="2" y="548"/>
                  </a:lnTo>
                  <a:lnTo>
                    <a:pt x="2" y="551"/>
                  </a:lnTo>
                  <a:lnTo>
                    <a:pt x="2" y="548"/>
                  </a:lnTo>
                  <a:lnTo>
                    <a:pt x="4" y="548"/>
                  </a:lnTo>
                  <a:lnTo>
                    <a:pt x="4" y="551"/>
                  </a:lnTo>
                  <a:lnTo>
                    <a:pt x="4" y="548"/>
                  </a:lnTo>
                  <a:lnTo>
                    <a:pt x="7" y="548"/>
                  </a:lnTo>
                  <a:lnTo>
                    <a:pt x="7" y="551"/>
                  </a:lnTo>
                  <a:lnTo>
                    <a:pt x="4" y="551"/>
                  </a:lnTo>
                  <a:lnTo>
                    <a:pt x="4" y="553"/>
                  </a:lnTo>
                  <a:lnTo>
                    <a:pt x="7" y="553"/>
                  </a:lnTo>
                  <a:lnTo>
                    <a:pt x="7" y="556"/>
                  </a:lnTo>
                  <a:lnTo>
                    <a:pt x="7" y="553"/>
                  </a:lnTo>
                  <a:lnTo>
                    <a:pt x="7" y="551"/>
                  </a:lnTo>
                  <a:lnTo>
                    <a:pt x="7" y="548"/>
                  </a:lnTo>
                  <a:lnTo>
                    <a:pt x="7" y="551"/>
                  </a:lnTo>
                  <a:lnTo>
                    <a:pt x="7" y="553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9" y="551"/>
                  </a:lnTo>
                  <a:lnTo>
                    <a:pt x="9" y="548"/>
                  </a:lnTo>
                  <a:lnTo>
                    <a:pt x="9" y="551"/>
                  </a:lnTo>
                  <a:lnTo>
                    <a:pt x="9" y="548"/>
                  </a:lnTo>
                  <a:lnTo>
                    <a:pt x="7" y="548"/>
                  </a:lnTo>
                  <a:lnTo>
                    <a:pt x="9" y="548"/>
                  </a:lnTo>
                  <a:lnTo>
                    <a:pt x="7" y="551"/>
                  </a:lnTo>
                  <a:lnTo>
                    <a:pt x="7" y="548"/>
                  </a:lnTo>
                  <a:lnTo>
                    <a:pt x="9" y="548"/>
                  </a:lnTo>
                  <a:lnTo>
                    <a:pt x="9" y="546"/>
                  </a:lnTo>
                  <a:lnTo>
                    <a:pt x="9" y="548"/>
                  </a:lnTo>
                  <a:lnTo>
                    <a:pt x="7" y="548"/>
                  </a:lnTo>
                  <a:lnTo>
                    <a:pt x="7" y="546"/>
                  </a:lnTo>
                  <a:lnTo>
                    <a:pt x="7" y="548"/>
                  </a:lnTo>
                  <a:lnTo>
                    <a:pt x="4" y="548"/>
                  </a:lnTo>
                  <a:lnTo>
                    <a:pt x="4" y="546"/>
                  </a:lnTo>
                  <a:lnTo>
                    <a:pt x="7" y="546"/>
                  </a:lnTo>
                  <a:lnTo>
                    <a:pt x="4" y="546"/>
                  </a:lnTo>
                  <a:lnTo>
                    <a:pt x="7" y="546"/>
                  </a:lnTo>
                  <a:lnTo>
                    <a:pt x="4" y="546"/>
                  </a:lnTo>
                  <a:lnTo>
                    <a:pt x="7" y="546"/>
                  </a:lnTo>
                  <a:lnTo>
                    <a:pt x="7" y="544"/>
                  </a:lnTo>
                  <a:close/>
                  <a:moveTo>
                    <a:pt x="268" y="541"/>
                  </a:moveTo>
                  <a:lnTo>
                    <a:pt x="268" y="539"/>
                  </a:lnTo>
                  <a:lnTo>
                    <a:pt x="268" y="541"/>
                  </a:lnTo>
                  <a:close/>
                  <a:moveTo>
                    <a:pt x="52" y="522"/>
                  </a:moveTo>
                  <a:lnTo>
                    <a:pt x="49" y="522"/>
                  </a:lnTo>
                  <a:lnTo>
                    <a:pt x="52" y="522"/>
                  </a:lnTo>
                  <a:close/>
                  <a:moveTo>
                    <a:pt x="52" y="434"/>
                  </a:moveTo>
                  <a:lnTo>
                    <a:pt x="52" y="432"/>
                  </a:lnTo>
                  <a:lnTo>
                    <a:pt x="52" y="434"/>
                  </a:lnTo>
                  <a:close/>
                  <a:moveTo>
                    <a:pt x="87" y="387"/>
                  </a:moveTo>
                  <a:lnTo>
                    <a:pt x="85" y="387"/>
                  </a:lnTo>
                  <a:lnTo>
                    <a:pt x="85" y="389"/>
                  </a:lnTo>
                  <a:lnTo>
                    <a:pt x="87" y="389"/>
                  </a:lnTo>
                  <a:lnTo>
                    <a:pt x="85" y="389"/>
                  </a:lnTo>
                  <a:lnTo>
                    <a:pt x="87" y="389"/>
                  </a:lnTo>
                  <a:lnTo>
                    <a:pt x="85" y="389"/>
                  </a:lnTo>
                  <a:lnTo>
                    <a:pt x="85" y="387"/>
                  </a:lnTo>
                  <a:lnTo>
                    <a:pt x="83" y="387"/>
                  </a:lnTo>
                  <a:lnTo>
                    <a:pt x="83" y="389"/>
                  </a:lnTo>
                  <a:lnTo>
                    <a:pt x="85" y="389"/>
                  </a:lnTo>
                  <a:lnTo>
                    <a:pt x="83" y="389"/>
                  </a:lnTo>
                  <a:lnTo>
                    <a:pt x="85" y="389"/>
                  </a:lnTo>
                  <a:lnTo>
                    <a:pt x="83" y="389"/>
                  </a:lnTo>
                  <a:lnTo>
                    <a:pt x="80" y="389"/>
                  </a:lnTo>
                  <a:lnTo>
                    <a:pt x="80" y="387"/>
                  </a:lnTo>
                  <a:lnTo>
                    <a:pt x="80" y="389"/>
                  </a:lnTo>
                  <a:lnTo>
                    <a:pt x="80" y="387"/>
                  </a:lnTo>
                  <a:lnTo>
                    <a:pt x="80" y="389"/>
                  </a:lnTo>
                  <a:lnTo>
                    <a:pt x="78" y="387"/>
                  </a:lnTo>
                  <a:lnTo>
                    <a:pt x="78" y="389"/>
                  </a:lnTo>
                  <a:lnTo>
                    <a:pt x="78" y="387"/>
                  </a:lnTo>
                  <a:lnTo>
                    <a:pt x="80" y="387"/>
                  </a:lnTo>
                  <a:lnTo>
                    <a:pt x="78" y="387"/>
                  </a:lnTo>
                  <a:lnTo>
                    <a:pt x="78" y="385"/>
                  </a:lnTo>
                  <a:lnTo>
                    <a:pt x="80" y="385"/>
                  </a:lnTo>
                  <a:lnTo>
                    <a:pt x="80" y="387"/>
                  </a:lnTo>
                  <a:lnTo>
                    <a:pt x="83" y="387"/>
                  </a:lnTo>
                  <a:lnTo>
                    <a:pt x="80" y="387"/>
                  </a:lnTo>
                  <a:lnTo>
                    <a:pt x="80" y="385"/>
                  </a:lnTo>
                  <a:lnTo>
                    <a:pt x="80" y="387"/>
                  </a:lnTo>
                  <a:lnTo>
                    <a:pt x="80" y="385"/>
                  </a:lnTo>
                  <a:lnTo>
                    <a:pt x="83" y="385"/>
                  </a:lnTo>
                  <a:lnTo>
                    <a:pt x="83" y="387"/>
                  </a:lnTo>
                  <a:lnTo>
                    <a:pt x="83" y="385"/>
                  </a:lnTo>
                  <a:lnTo>
                    <a:pt x="83" y="387"/>
                  </a:lnTo>
                  <a:lnTo>
                    <a:pt x="85" y="385"/>
                  </a:lnTo>
                  <a:lnTo>
                    <a:pt x="85" y="387"/>
                  </a:lnTo>
                  <a:lnTo>
                    <a:pt x="85" y="385"/>
                  </a:lnTo>
                  <a:lnTo>
                    <a:pt x="87" y="385"/>
                  </a:lnTo>
                  <a:lnTo>
                    <a:pt x="87" y="387"/>
                  </a:lnTo>
                  <a:close/>
                  <a:moveTo>
                    <a:pt x="52" y="392"/>
                  </a:moveTo>
                  <a:lnTo>
                    <a:pt x="52" y="394"/>
                  </a:lnTo>
                  <a:lnTo>
                    <a:pt x="52" y="392"/>
                  </a:lnTo>
                  <a:lnTo>
                    <a:pt x="52" y="394"/>
                  </a:lnTo>
                  <a:lnTo>
                    <a:pt x="52" y="392"/>
                  </a:lnTo>
                  <a:lnTo>
                    <a:pt x="52" y="394"/>
                  </a:lnTo>
                  <a:lnTo>
                    <a:pt x="49" y="392"/>
                  </a:lnTo>
                  <a:lnTo>
                    <a:pt x="52" y="392"/>
                  </a:lnTo>
                  <a:lnTo>
                    <a:pt x="49" y="392"/>
                  </a:lnTo>
                  <a:lnTo>
                    <a:pt x="49" y="389"/>
                  </a:lnTo>
                  <a:lnTo>
                    <a:pt x="49" y="387"/>
                  </a:lnTo>
                  <a:lnTo>
                    <a:pt x="49" y="385"/>
                  </a:lnTo>
                  <a:lnTo>
                    <a:pt x="52" y="387"/>
                  </a:lnTo>
                  <a:lnTo>
                    <a:pt x="52" y="385"/>
                  </a:lnTo>
                  <a:lnTo>
                    <a:pt x="49" y="385"/>
                  </a:lnTo>
                  <a:lnTo>
                    <a:pt x="52" y="385"/>
                  </a:lnTo>
                  <a:lnTo>
                    <a:pt x="49" y="385"/>
                  </a:lnTo>
                  <a:lnTo>
                    <a:pt x="52" y="385"/>
                  </a:lnTo>
                  <a:lnTo>
                    <a:pt x="54" y="385"/>
                  </a:lnTo>
                  <a:lnTo>
                    <a:pt x="52" y="385"/>
                  </a:lnTo>
                  <a:lnTo>
                    <a:pt x="54" y="385"/>
                  </a:lnTo>
                  <a:lnTo>
                    <a:pt x="52" y="385"/>
                  </a:lnTo>
                  <a:lnTo>
                    <a:pt x="54" y="385"/>
                  </a:lnTo>
                  <a:lnTo>
                    <a:pt x="52" y="385"/>
                  </a:lnTo>
                  <a:lnTo>
                    <a:pt x="52" y="387"/>
                  </a:lnTo>
                  <a:lnTo>
                    <a:pt x="52" y="385"/>
                  </a:lnTo>
                  <a:lnTo>
                    <a:pt x="52" y="387"/>
                  </a:lnTo>
                  <a:lnTo>
                    <a:pt x="49" y="387"/>
                  </a:lnTo>
                  <a:lnTo>
                    <a:pt x="49" y="389"/>
                  </a:lnTo>
                  <a:lnTo>
                    <a:pt x="49" y="387"/>
                  </a:lnTo>
                  <a:lnTo>
                    <a:pt x="52" y="387"/>
                  </a:lnTo>
                  <a:lnTo>
                    <a:pt x="52" y="389"/>
                  </a:lnTo>
                  <a:lnTo>
                    <a:pt x="52" y="387"/>
                  </a:lnTo>
                  <a:lnTo>
                    <a:pt x="54" y="387"/>
                  </a:lnTo>
                  <a:lnTo>
                    <a:pt x="54" y="389"/>
                  </a:lnTo>
                  <a:lnTo>
                    <a:pt x="54" y="387"/>
                  </a:lnTo>
                  <a:lnTo>
                    <a:pt x="54" y="389"/>
                  </a:lnTo>
                  <a:lnTo>
                    <a:pt x="52" y="389"/>
                  </a:lnTo>
                  <a:lnTo>
                    <a:pt x="54" y="389"/>
                  </a:lnTo>
                  <a:lnTo>
                    <a:pt x="52" y="389"/>
                  </a:lnTo>
                  <a:lnTo>
                    <a:pt x="54" y="389"/>
                  </a:lnTo>
                  <a:lnTo>
                    <a:pt x="54" y="392"/>
                  </a:lnTo>
                  <a:lnTo>
                    <a:pt x="54" y="389"/>
                  </a:lnTo>
                  <a:lnTo>
                    <a:pt x="57" y="389"/>
                  </a:lnTo>
                  <a:lnTo>
                    <a:pt x="59" y="389"/>
                  </a:lnTo>
                  <a:lnTo>
                    <a:pt x="57" y="389"/>
                  </a:lnTo>
                  <a:lnTo>
                    <a:pt x="59" y="389"/>
                  </a:lnTo>
                  <a:lnTo>
                    <a:pt x="59" y="387"/>
                  </a:lnTo>
                  <a:lnTo>
                    <a:pt x="59" y="389"/>
                  </a:lnTo>
                  <a:lnTo>
                    <a:pt x="61" y="389"/>
                  </a:lnTo>
                  <a:lnTo>
                    <a:pt x="59" y="389"/>
                  </a:lnTo>
                  <a:lnTo>
                    <a:pt x="61" y="389"/>
                  </a:lnTo>
                  <a:lnTo>
                    <a:pt x="59" y="389"/>
                  </a:lnTo>
                  <a:lnTo>
                    <a:pt x="61" y="389"/>
                  </a:lnTo>
                  <a:lnTo>
                    <a:pt x="61" y="392"/>
                  </a:lnTo>
                  <a:lnTo>
                    <a:pt x="59" y="392"/>
                  </a:lnTo>
                  <a:lnTo>
                    <a:pt x="59" y="394"/>
                  </a:lnTo>
                  <a:lnTo>
                    <a:pt x="59" y="392"/>
                  </a:lnTo>
                  <a:lnTo>
                    <a:pt x="59" y="394"/>
                  </a:lnTo>
                  <a:lnTo>
                    <a:pt x="57" y="394"/>
                  </a:lnTo>
                  <a:lnTo>
                    <a:pt x="57" y="392"/>
                  </a:lnTo>
                  <a:lnTo>
                    <a:pt x="59" y="392"/>
                  </a:lnTo>
                  <a:lnTo>
                    <a:pt x="57" y="392"/>
                  </a:lnTo>
                  <a:lnTo>
                    <a:pt x="57" y="394"/>
                  </a:lnTo>
                  <a:lnTo>
                    <a:pt x="54" y="394"/>
                  </a:lnTo>
                  <a:lnTo>
                    <a:pt x="52" y="394"/>
                  </a:lnTo>
                  <a:lnTo>
                    <a:pt x="52" y="392"/>
                  </a:lnTo>
                  <a:close/>
                  <a:moveTo>
                    <a:pt x="132" y="337"/>
                  </a:moveTo>
                  <a:lnTo>
                    <a:pt x="132" y="339"/>
                  </a:lnTo>
                  <a:lnTo>
                    <a:pt x="135" y="339"/>
                  </a:lnTo>
                  <a:lnTo>
                    <a:pt x="132" y="339"/>
                  </a:lnTo>
                  <a:lnTo>
                    <a:pt x="135" y="339"/>
                  </a:lnTo>
                  <a:lnTo>
                    <a:pt x="132" y="339"/>
                  </a:lnTo>
                  <a:lnTo>
                    <a:pt x="132" y="337"/>
                  </a:lnTo>
                  <a:lnTo>
                    <a:pt x="132" y="339"/>
                  </a:lnTo>
                  <a:lnTo>
                    <a:pt x="132" y="337"/>
                  </a:lnTo>
                  <a:lnTo>
                    <a:pt x="132" y="339"/>
                  </a:lnTo>
                  <a:lnTo>
                    <a:pt x="132" y="337"/>
                  </a:lnTo>
                  <a:lnTo>
                    <a:pt x="132" y="339"/>
                  </a:lnTo>
                  <a:lnTo>
                    <a:pt x="130" y="337"/>
                  </a:lnTo>
                  <a:lnTo>
                    <a:pt x="132" y="337"/>
                  </a:lnTo>
                  <a:close/>
                  <a:moveTo>
                    <a:pt x="151" y="247"/>
                  </a:moveTo>
                  <a:lnTo>
                    <a:pt x="154" y="247"/>
                  </a:lnTo>
                  <a:lnTo>
                    <a:pt x="151" y="247"/>
                  </a:lnTo>
                  <a:lnTo>
                    <a:pt x="154" y="247"/>
                  </a:lnTo>
                  <a:lnTo>
                    <a:pt x="154" y="249"/>
                  </a:lnTo>
                  <a:lnTo>
                    <a:pt x="151" y="249"/>
                  </a:lnTo>
                  <a:lnTo>
                    <a:pt x="151" y="247"/>
                  </a:lnTo>
                  <a:lnTo>
                    <a:pt x="151" y="249"/>
                  </a:lnTo>
                  <a:lnTo>
                    <a:pt x="149" y="249"/>
                  </a:lnTo>
                  <a:lnTo>
                    <a:pt x="149" y="252"/>
                  </a:lnTo>
                  <a:lnTo>
                    <a:pt x="149" y="249"/>
                  </a:lnTo>
                  <a:lnTo>
                    <a:pt x="149" y="247"/>
                  </a:lnTo>
                  <a:lnTo>
                    <a:pt x="151" y="247"/>
                  </a:lnTo>
                  <a:close/>
                  <a:moveTo>
                    <a:pt x="135" y="223"/>
                  </a:moveTo>
                  <a:lnTo>
                    <a:pt x="137" y="223"/>
                  </a:lnTo>
                  <a:lnTo>
                    <a:pt x="137" y="225"/>
                  </a:lnTo>
                  <a:lnTo>
                    <a:pt x="135" y="225"/>
                  </a:lnTo>
                  <a:lnTo>
                    <a:pt x="135" y="223"/>
                  </a:lnTo>
                  <a:close/>
                  <a:moveTo>
                    <a:pt x="137" y="225"/>
                  </a:moveTo>
                  <a:lnTo>
                    <a:pt x="135" y="225"/>
                  </a:lnTo>
                  <a:lnTo>
                    <a:pt x="137" y="225"/>
                  </a:lnTo>
                  <a:close/>
                  <a:moveTo>
                    <a:pt x="135" y="216"/>
                  </a:moveTo>
                  <a:lnTo>
                    <a:pt x="132" y="216"/>
                  </a:lnTo>
                  <a:lnTo>
                    <a:pt x="135" y="213"/>
                  </a:lnTo>
                  <a:lnTo>
                    <a:pt x="135" y="216"/>
                  </a:lnTo>
                  <a:close/>
                  <a:moveTo>
                    <a:pt x="194" y="548"/>
                  </a:moveTo>
                  <a:lnTo>
                    <a:pt x="194" y="546"/>
                  </a:lnTo>
                  <a:lnTo>
                    <a:pt x="194" y="548"/>
                  </a:lnTo>
                  <a:lnTo>
                    <a:pt x="197" y="548"/>
                  </a:lnTo>
                  <a:lnTo>
                    <a:pt x="194" y="548"/>
                  </a:lnTo>
                  <a:lnTo>
                    <a:pt x="197" y="548"/>
                  </a:lnTo>
                  <a:lnTo>
                    <a:pt x="197" y="551"/>
                  </a:lnTo>
                  <a:lnTo>
                    <a:pt x="194" y="551"/>
                  </a:lnTo>
                  <a:lnTo>
                    <a:pt x="194" y="553"/>
                  </a:lnTo>
                  <a:lnTo>
                    <a:pt x="192" y="553"/>
                  </a:lnTo>
                  <a:lnTo>
                    <a:pt x="189" y="553"/>
                  </a:lnTo>
                  <a:lnTo>
                    <a:pt x="192" y="553"/>
                  </a:lnTo>
                  <a:lnTo>
                    <a:pt x="194" y="553"/>
                  </a:lnTo>
                  <a:lnTo>
                    <a:pt x="194" y="551"/>
                  </a:lnTo>
                  <a:lnTo>
                    <a:pt x="192" y="551"/>
                  </a:lnTo>
                  <a:lnTo>
                    <a:pt x="194" y="551"/>
                  </a:lnTo>
                  <a:lnTo>
                    <a:pt x="192" y="553"/>
                  </a:lnTo>
                  <a:lnTo>
                    <a:pt x="192" y="551"/>
                  </a:lnTo>
                  <a:lnTo>
                    <a:pt x="192" y="553"/>
                  </a:lnTo>
                  <a:lnTo>
                    <a:pt x="192" y="551"/>
                  </a:lnTo>
                  <a:lnTo>
                    <a:pt x="189" y="551"/>
                  </a:lnTo>
                  <a:lnTo>
                    <a:pt x="189" y="553"/>
                  </a:lnTo>
                  <a:lnTo>
                    <a:pt x="189" y="551"/>
                  </a:lnTo>
                  <a:lnTo>
                    <a:pt x="187" y="551"/>
                  </a:lnTo>
                  <a:lnTo>
                    <a:pt x="189" y="551"/>
                  </a:lnTo>
                  <a:lnTo>
                    <a:pt x="187" y="551"/>
                  </a:lnTo>
                  <a:lnTo>
                    <a:pt x="187" y="553"/>
                  </a:lnTo>
                  <a:lnTo>
                    <a:pt x="185" y="553"/>
                  </a:lnTo>
                  <a:lnTo>
                    <a:pt x="185" y="551"/>
                  </a:lnTo>
                  <a:lnTo>
                    <a:pt x="185" y="553"/>
                  </a:lnTo>
                  <a:lnTo>
                    <a:pt x="182" y="553"/>
                  </a:lnTo>
                  <a:lnTo>
                    <a:pt x="185" y="553"/>
                  </a:lnTo>
                  <a:lnTo>
                    <a:pt x="182" y="553"/>
                  </a:lnTo>
                  <a:lnTo>
                    <a:pt x="185" y="553"/>
                  </a:lnTo>
                  <a:lnTo>
                    <a:pt x="182" y="553"/>
                  </a:lnTo>
                  <a:lnTo>
                    <a:pt x="185" y="553"/>
                  </a:lnTo>
                  <a:lnTo>
                    <a:pt x="182" y="556"/>
                  </a:lnTo>
                  <a:lnTo>
                    <a:pt x="185" y="556"/>
                  </a:lnTo>
                  <a:lnTo>
                    <a:pt x="182" y="556"/>
                  </a:lnTo>
                  <a:lnTo>
                    <a:pt x="180" y="556"/>
                  </a:lnTo>
                  <a:lnTo>
                    <a:pt x="182" y="556"/>
                  </a:lnTo>
                  <a:lnTo>
                    <a:pt x="182" y="553"/>
                  </a:lnTo>
                  <a:lnTo>
                    <a:pt x="180" y="556"/>
                  </a:lnTo>
                  <a:lnTo>
                    <a:pt x="180" y="558"/>
                  </a:lnTo>
                  <a:lnTo>
                    <a:pt x="180" y="556"/>
                  </a:lnTo>
                  <a:lnTo>
                    <a:pt x="180" y="558"/>
                  </a:lnTo>
                  <a:lnTo>
                    <a:pt x="178" y="558"/>
                  </a:lnTo>
                  <a:lnTo>
                    <a:pt x="180" y="558"/>
                  </a:lnTo>
                  <a:lnTo>
                    <a:pt x="178" y="558"/>
                  </a:lnTo>
                  <a:lnTo>
                    <a:pt x="178" y="556"/>
                  </a:lnTo>
                  <a:lnTo>
                    <a:pt x="178" y="558"/>
                  </a:lnTo>
                  <a:lnTo>
                    <a:pt x="178" y="556"/>
                  </a:lnTo>
                  <a:lnTo>
                    <a:pt x="180" y="556"/>
                  </a:lnTo>
                  <a:lnTo>
                    <a:pt x="178" y="556"/>
                  </a:lnTo>
                  <a:lnTo>
                    <a:pt x="178" y="553"/>
                  </a:lnTo>
                  <a:lnTo>
                    <a:pt x="178" y="556"/>
                  </a:lnTo>
                  <a:lnTo>
                    <a:pt x="178" y="553"/>
                  </a:lnTo>
                  <a:lnTo>
                    <a:pt x="178" y="556"/>
                  </a:lnTo>
                  <a:lnTo>
                    <a:pt x="178" y="553"/>
                  </a:lnTo>
                  <a:lnTo>
                    <a:pt x="178" y="556"/>
                  </a:lnTo>
                  <a:lnTo>
                    <a:pt x="175" y="556"/>
                  </a:lnTo>
                  <a:lnTo>
                    <a:pt x="178" y="556"/>
                  </a:lnTo>
                  <a:lnTo>
                    <a:pt x="175" y="558"/>
                  </a:lnTo>
                  <a:lnTo>
                    <a:pt x="175" y="556"/>
                  </a:lnTo>
                  <a:lnTo>
                    <a:pt x="175" y="558"/>
                  </a:lnTo>
                  <a:lnTo>
                    <a:pt x="175" y="556"/>
                  </a:lnTo>
                  <a:lnTo>
                    <a:pt x="173" y="556"/>
                  </a:lnTo>
                  <a:lnTo>
                    <a:pt x="170" y="556"/>
                  </a:lnTo>
                  <a:lnTo>
                    <a:pt x="173" y="556"/>
                  </a:lnTo>
                  <a:lnTo>
                    <a:pt x="170" y="556"/>
                  </a:lnTo>
                  <a:lnTo>
                    <a:pt x="170" y="558"/>
                  </a:lnTo>
                  <a:lnTo>
                    <a:pt x="168" y="558"/>
                  </a:lnTo>
                  <a:lnTo>
                    <a:pt x="168" y="560"/>
                  </a:lnTo>
                  <a:lnTo>
                    <a:pt x="166" y="560"/>
                  </a:lnTo>
                  <a:lnTo>
                    <a:pt x="168" y="560"/>
                  </a:lnTo>
                  <a:lnTo>
                    <a:pt x="168" y="558"/>
                  </a:lnTo>
                  <a:lnTo>
                    <a:pt x="168" y="560"/>
                  </a:lnTo>
                  <a:lnTo>
                    <a:pt x="168" y="558"/>
                  </a:lnTo>
                  <a:lnTo>
                    <a:pt x="168" y="560"/>
                  </a:lnTo>
                  <a:lnTo>
                    <a:pt x="168" y="558"/>
                  </a:lnTo>
                  <a:lnTo>
                    <a:pt x="166" y="558"/>
                  </a:lnTo>
                  <a:lnTo>
                    <a:pt x="168" y="558"/>
                  </a:lnTo>
                  <a:lnTo>
                    <a:pt x="166" y="558"/>
                  </a:lnTo>
                  <a:lnTo>
                    <a:pt x="168" y="558"/>
                  </a:lnTo>
                  <a:lnTo>
                    <a:pt x="168" y="560"/>
                  </a:lnTo>
                  <a:lnTo>
                    <a:pt x="166" y="560"/>
                  </a:lnTo>
                  <a:lnTo>
                    <a:pt x="166" y="558"/>
                  </a:lnTo>
                  <a:lnTo>
                    <a:pt x="163" y="558"/>
                  </a:lnTo>
                  <a:lnTo>
                    <a:pt x="163" y="556"/>
                  </a:lnTo>
                  <a:lnTo>
                    <a:pt x="163" y="558"/>
                  </a:lnTo>
                  <a:lnTo>
                    <a:pt x="166" y="558"/>
                  </a:lnTo>
                  <a:lnTo>
                    <a:pt x="166" y="560"/>
                  </a:lnTo>
                  <a:lnTo>
                    <a:pt x="163" y="560"/>
                  </a:lnTo>
                  <a:lnTo>
                    <a:pt x="166" y="558"/>
                  </a:lnTo>
                  <a:lnTo>
                    <a:pt x="166" y="560"/>
                  </a:lnTo>
                  <a:lnTo>
                    <a:pt x="166" y="558"/>
                  </a:lnTo>
                  <a:lnTo>
                    <a:pt x="166" y="560"/>
                  </a:lnTo>
                  <a:lnTo>
                    <a:pt x="163" y="560"/>
                  </a:lnTo>
                  <a:lnTo>
                    <a:pt x="166" y="560"/>
                  </a:lnTo>
                  <a:lnTo>
                    <a:pt x="163" y="563"/>
                  </a:lnTo>
                  <a:lnTo>
                    <a:pt x="166" y="563"/>
                  </a:lnTo>
                  <a:lnTo>
                    <a:pt x="163" y="563"/>
                  </a:lnTo>
                  <a:lnTo>
                    <a:pt x="163" y="565"/>
                  </a:lnTo>
                  <a:lnTo>
                    <a:pt x="163" y="563"/>
                  </a:lnTo>
                  <a:lnTo>
                    <a:pt x="163" y="565"/>
                  </a:lnTo>
                  <a:lnTo>
                    <a:pt x="161" y="565"/>
                  </a:lnTo>
                  <a:lnTo>
                    <a:pt x="159" y="565"/>
                  </a:lnTo>
                  <a:lnTo>
                    <a:pt x="161" y="565"/>
                  </a:lnTo>
                  <a:lnTo>
                    <a:pt x="159" y="565"/>
                  </a:lnTo>
                  <a:lnTo>
                    <a:pt x="159" y="567"/>
                  </a:lnTo>
                  <a:lnTo>
                    <a:pt x="159" y="565"/>
                  </a:lnTo>
                  <a:lnTo>
                    <a:pt x="159" y="567"/>
                  </a:lnTo>
                  <a:lnTo>
                    <a:pt x="159" y="565"/>
                  </a:lnTo>
                  <a:lnTo>
                    <a:pt x="159" y="567"/>
                  </a:lnTo>
                  <a:lnTo>
                    <a:pt x="156" y="567"/>
                  </a:lnTo>
                  <a:lnTo>
                    <a:pt x="159" y="567"/>
                  </a:lnTo>
                  <a:lnTo>
                    <a:pt x="159" y="565"/>
                  </a:lnTo>
                  <a:lnTo>
                    <a:pt x="161" y="563"/>
                  </a:lnTo>
                  <a:lnTo>
                    <a:pt x="159" y="565"/>
                  </a:lnTo>
                  <a:lnTo>
                    <a:pt x="159" y="563"/>
                  </a:lnTo>
                  <a:lnTo>
                    <a:pt x="161" y="563"/>
                  </a:lnTo>
                  <a:lnTo>
                    <a:pt x="159" y="563"/>
                  </a:lnTo>
                  <a:lnTo>
                    <a:pt x="159" y="565"/>
                  </a:lnTo>
                  <a:lnTo>
                    <a:pt x="159" y="563"/>
                  </a:lnTo>
                  <a:lnTo>
                    <a:pt x="159" y="565"/>
                  </a:lnTo>
                  <a:lnTo>
                    <a:pt x="156" y="565"/>
                  </a:lnTo>
                  <a:lnTo>
                    <a:pt x="156" y="563"/>
                  </a:lnTo>
                  <a:lnTo>
                    <a:pt x="156" y="565"/>
                  </a:lnTo>
                  <a:lnTo>
                    <a:pt x="154" y="565"/>
                  </a:lnTo>
                  <a:lnTo>
                    <a:pt x="156" y="565"/>
                  </a:lnTo>
                  <a:lnTo>
                    <a:pt x="154" y="565"/>
                  </a:lnTo>
                  <a:lnTo>
                    <a:pt x="156" y="565"/>
                  </a:lnTo>
                  <a:lnTo>
                    <a:pt x="156" y="563"/>
                  </a:lnTo>
                  <a:lnTo>
                    <a:pt x="156" y="560"/>
                  </a:lnTo>
                  <a:lnTo>
                    <a:pt x="154" y="560"/>
                  </a:lnTo>
                  <a:lnTo>
                    <a:pt x="156" y="560"/>
                  </a:lnTo>
                  <a:lnTo>
                    <a:pt x="154" y="560"/>
                  </a:lnTo>
                  <a:lnTo>
                    <a:pt x="154" y="563"/>
                  </a:lnTo>
                  <a:lnTo>
                    <a:pt x="151" y="563"/>
                  </a:lnTo>
                  <a:lnTo>
                    <a:pt x="149" y="563"/>
                  </a:lnTo>
                  <a:lnTo>
                    <a:pt x="151" y="563"/>
                  </a:lnTo>
                  <a:lnTo>
                    <a:pt x="151" y="565"/>
                  </a:lnTo>
                  <a:lnTo>
                    <a:pt x="149" y="565"/>
                  </a:lnTo>
                  <a:lnTo>
                    <a:pt x="149" y="563"/>
                  </a:lnTo>
                  <a:lnTo>
                    <a:pt x="149" y="565"/>
                  </a:lnTo>
                  <a:lnTo>
                    <a:pt x="147" y="565"/>
                  </a:lnTo>
                  <a:lnTo>
                    <a:pt x="147" y="563"/>
                  </a:lnTo>
                  <a:lnTo>
                    <a:pt x="147" y="565"/>
                  </a:lnTo>
                  <a:lnTo>
                    <a:pt x="147" y="563"/>
                  </a:lnTo>
                  <a:lnTo>
                    <a:pt x="147" y="565"/>
                  </a:lnTo>
                  <a:lnTo>
                    <a:pt x="144" y="565"/>
                  </a:lnTo>
                  <a:lnTo>
                    <a:pt x="144" y="563"/>
                  </a:lnTo>
                  <a:lnTo>
                    <a:pt x="144" y="565"/>
                  </a:lnTo>
                  <a:lnTo>
                    <a:pt x="142" y="565"/>
                  </a:lnTo>
                  <a:lnTo>
                    <a:pt x="144" y="565"/>
                  </a:lnTo>
                  <a:lnTo>
                    <a:pt x="142" y="565"/>
                  </a:lnTo>
                  <a:lnTo>
                    <a:pt x="140" y="565"/>
                  </a:lnTo>
                  <a:lnTo>
                    <a:pt x="142" y="565"/>
                  </a:lnTo>
                  <a:lnTo>
                    <a:pt x="140" y="565"/>
                  </a:lnTo>
                  <a:lnTo>
                    <a:pt x="142" y="565"/>
                  </a:lnTo>
                  <a:lnTo>
                    <a:pt x="140" y="565"/>
                  </a:lnTo>
                  <a:lnTo>
                    <a:pt x="142" y="565"/>
                  </a:lnTo>
                  <a:lnTo>
                    <a:pt x="140" y="565"/>
                  </a:lnTo>
                  <a:lnTo>
                    <a:pt x="140" y="567"/>
                  </a:lnTo>
                  <a:lnTo>
                    <a:pt x="142" y="567"/>
                  </a:lnTo>
                  <a:lnTo>
                    <a:pt x="142" y="565"/>
                  </a:lnTo>
                  <a:lnTo>
                    <a:pt x="142" y="567"/>
                  </a:lnTo>
                  <a:lnTo>
                    <a:pt x="142" y="565"/>
                  </a:lnTo>
                  <a:lnTo>
                    <a:pt x="142" y="567"/>
                  </a:lnTo>
                  <a:lnTo>
                    <a:pt x="142" y="565"/>
                  </a:lnTo>
                  <a:lnTo>
                    <a:pt x="144" y="565"/>
                  </a:lnTo>
                  <a:lnTo>
                    <a:pt x="144" y="567"/>
                  </a:lnTo>
                  <a:lnTo>
                    <a:pt x="142" y="567"/>
                  </a:lnTo>
                  <a:lnTo>
                    <a:pt x="144" y="567"/>
                  </a:lnTo>
                  <a:lnTo>
                    <a:pt x="142" y="567"/>
                  </a:lnTo>
                  <a:lnTo>
                    <a:pt x="144" y="567"/>
                  </a:lnTo>
                  <a:lnTo>
                    <a:pt x="142" y="567"/>
                  </a:lnTo>
                  <a:lnTo>
                    <a:pt x="142" y="570"/>
                  </a:lnTo>
                  <a:lnTo>
                    <a:pt x="142" y="567"/>
                  </a:lnTo>
                  <a:lnTo>
                    <a:pt x="142" y="570"/>
                  </a:lnTo>
                  <a:lnTo>
                    <a:pt x="142" y="567"/>
                  </a:lnTo>
                  <a:lnTo>
                    <a:pt x="140" y="567"/>
                  </a:lnTo>
                  <a:lnTo>
                    <a:pt x="140" y="570"/>
                  </a:lnTo>
                  <a:lnTo>
                    <a:pt x="137" y="570"/>
                  </a:lnTo>
                  <a:lnTo>
                    <a:pt x="140" y="570"/>
                  </a:lnTo>
                  <a:lnTo>
                    <a:pt x="137" y="567"/>
                  </a:lnTo>
                  <a:lnTo>
                    <a:pt x="140" y="567"/>
                  </a:lnTo>
                  <a:lnTo>
                    <a:pt x="140" y="565"/>
                  </a:lnTo>
                  <a:lnTo>
                    <a:pt x="140" y="567"/>
                  </a:lnTo>
                  <a:lnTo>
                    <a:pt x="137" y="567"/>
                  </a:lnTo>
                  <a:lnTo>
                    <a:pt x="140" y="567"/>
                  </a:lnTo>
                  <a:lnTo>
                    <a:pt x="137" y="567"/>
                  </a:lnTo>
                  <a:lnTo>
                    <a:pt x="135" y="567"/>
                  </a:lnTo>
                  <a:lnTo>
                    <a:pt x="137" y="567"/>
                  </a:lnTo>
                  <a:lnTo>
                    <a:pt x="135" y="567"/>
                  </a:lnTo>
                  <a:lnTo>
                    <a:pt x="137" y="567"/>
                  </a:lnTo>
                  <a:lnTo>
                    <a:pt x="135" y="567"/>
                  </a:lnTo>
                  <a:lnTo>
                    <a:pt x="137" y="567"/>
                  </a:lnTo>
                  <a:lnTo>
                    <a:pt x="135" y="567"/>
                  </a:lnTo>
                  <a:lnTo>
                    <a:pt x="135" y="570"/>
                  </a:lnTo>
                  <a:lnTo>
                    <a:pt x="135" y="567"/>
                  </a:lnTo>
                  <a:lnTo>
                    <a:pt x="135" y="570"/>
                  </a:lnTo>
                  <a:lnTo>
                    <a:pt x="135" y="567"/>
                  </a:lnTo>
                  <a:lnTo>
                    <a:pt x="135" y="570"/>
                  </a:lnTo>
                  <a:lnTo>
                    <a:pt x="132" y="570"/>
                  </a:lnTo>
                  <a:lnTo>
                    <a:pt x="130" y="570"/>
                  </a:lnTo>
                  <a:lnTo>
                    <a:pt x="128" y="570"/>
                  </a:lnTo>
                  <a:lnTo>
                    <a:pt x="125" y="570"/>
                  </a:lnTo>
                  <a:lnTo>
                    <a:pt x="123" y="570"/>
                  </a:lnTo>
                  <a:lnTo>
                    <a:pt x="123" y="567"/>
                  </a:lnTo>
                  <a:lnTo>
                    <a:pt x="125" y="567"/>
                  </a:lnTo>
                  <a:lnTo>
                    <a:pt x="125" y="570"/>
                  </a:lnTo>
                  <a:lnTo>
                    <a:pt x="125" y="567"/>
                  </a:lnTo>
                  <a:lnTo>
                    <a:pt x="128" y="567"/>
                  </a:lnTo>
                  <a:lnTo>
                    <a:pt x="128" y="570"/>
                  </a:lnTo>
                  <a:lnTo>
                    <a:pt x="128" y="567"/>
                  </a:lnTo>
                  <a:lnTo>
                    <a:pt x="125" y="567"/>
                  </a:lnTo>
                  <a:lnTo>
                    <a:pt x="128" y="567"/>
                  </a:lnTo>
                  <a:lnTo>
                    <a:pt x="130" y="567"/>
                  </a:lnTo>
                  <a:lnTo>
                    <a:pt x="130" y="565"/>
                  </a:lnTo>
                  <a:lnTo>
                    <a:pt x="130" y="567"/>
                  </a:lnTo>
                  <a:lnTo>
                    <a:pt x="130" y="565"/>
                  </a:lnTo>
                  <a:lnTo>
                    <a:pt x="130" y="567"/>
                  </a:lnTo>
                  <a:lnTo>
                    <a:pt x="128" y="567"/>
                  </a:lnTo>
                  <a:lnTo>
                    <a:pt x="125" y="567"/>
                  </a:lnTo>
                  <a:lnTo>
                    <a:pt x="128" y="567"/>
                  </a:lnTo>
                  <a:lnTo>
                    <a:pt x="125" y="567"/>
                  </a:lnTo>
                  <a:lnTo>
                    <a:pt x="125" y="565"/>
                  </a:lnTo>
                  <a:lnTo>
                    <a:pt x="125" y="567"/>
                  </a:lnTo>
                  <a:lnTo>
                    <a:pt x="125" y="565"/>
                  </a:lnTo>
                  <a:lnTo>
                    <a:pt x="128" y="565"/>
                  </a:lnTo>
                  <a:lnTo>
                    <a:pt x="128" y="563"/>
                  </a:lnTo>
                  <a:lnTo>
                    <a:pt x="130" y="563"/>
                  </a:lnTo>
                  <a:lnTo>
                    <a:pt x="130" y="560"/>
                  </a:lnTo>
                  <a:lnTo>
                    <a:pt x="128" y="560"/>
                  </a:lnTo>
                  <a:lnTo>
                    <a:pt x="128" y="563"/>
                  </a:lnTo>
                  <a:lnTo>
                    <a:pt x="128" y="565"/>
                  </a:lnTo>
                  <a:lnTo>
                    <a:pt x="125" y="565"/>
                  </a:lnTo>
                  <a:lnTo>
                    <a:pt x="128" y="565"/>
                  </a:lnTo>
                  <a:lnTo>
                    <a:pt x="125" y="565"/>
                  </a:lnTo>
                  <a:lnTo>
                    <a:pt x="125" y="567"/>
                  </a:lnTo>
                  <a:lnTo>
                    <a:pt x="123" y="567"/>
                  </a:lnTo>
                  <a:lnTo>
                    <a:pt x="125" y="567"/>
                  </a:lnTo>
                  <a:lnTo>
                    <a:pt x="123" y="567"/>
                  </a:lnTo>
                  <a:lnTo>
                    <a:pt x="123" y="570"/>
                  </a:lnTo>
                  <a:lnTo>
                    <a:pt x="121" y="570"/>
                  </a:lnTo>
                  <a:lnTo>
                    <a:pt x="118" y="570"/>
                  </a:lnTo>
                  <a:lnTo>
                    <a:pt x="118" y="572"/>
                  </a:lnTo>
                  <a:lnTo>
                    <a:pt x="121" y="572"/>
                  </a:lnTo>
                  <a:lnTo>
                    <a:pt x="118" y="572"/>
                  </a:lnTo>
                  <a:lnTo>
                    <a:pt x="121" y="572"/>
                  </a:lnTo>
                  <a:lnTo>
                    <a:pt x="118" y="572"/>
                  </a:lnTo>
                  <a:lnTo>
                    <a:pt x="118" y="575"/>
                  </a:lnTo>
                  <a:lnTo>
                    <a:pt x="121" y="575"/>
                  </a:lnTo>
                  <a:lnTo>
                    <a:pt x="118" y="575"/>
                  </a:lnTo>
                  <a:lnTo>
                    <a:pt x="116" y="575"/>
                  </a:lnTo>
                  <a:lnTo>
                    <a:pt x="113" y="575"/>
                  </a:lnTo>
                  <a:lnTo>
                    <a:pt x="116" y="575"/>
                  </a:lnTo>
                  <a:lnTo>
                    <a:pt x="113" y="575"/>
                  </a:lnTo>
                  <a:lnTo>
                    <a:pt x="111" y="575"/>
                  </a:lnTo>
                  <a:lnTo>
                    <a:pt x="109" y="575"/>
                  </a:lnTo>
                  <a:lnTo>
                    <a:pt x="111" y="575"/>
                  </a:lnTo>
                  <a:lnTo>
                    <a:pt x="111" y="572"/>
                  </a:lnTo>
                  <a:lnTo>
                    <a:pt x="113" y="572"/>
                  </a:lnTo>
                  <a:lnTo>
                    <a:pt x="116" y="572"/>
                  </a:lnTo>
                  <a:lnTo>
                    <a:pt x="116" y="570"/>
                  </a:lnTo>
                  <a:lnTo>
                    <a:pt x="118" y="570"/>
                  </a:lnTo>
                  <a:lnTo>
                    <a:pt x="116" y="570"/>
                  </a:lnTo>
                  <a:lnTo>
                    <a:pt x="118" y="570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8" y="570"/>
                  </a:lnTo>
                  <a:lnTo>
                    <a:pt x="118" y="567"/>
                  </a:lnTo>
                  <a:lnTo>
                    <a:pt x="116" y="567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70"/>
                  </a:lnTo>
                  <a:lnTo>
                    <a:pt x="113" y="570"/>
                  </a:lnTo>
                  <a:lnTo>
                    <a:pt x="113" y="567"/>
                  </a:lnTo>
                  <a:lnTo>
                    <a:pt x="116" y="567"/>
                  </a:lnTo>
                  <a:lnTo>
                    <a:pt x="113" y="567"/>
                  </a:lnTo>
                  <a:lnTo>
                    <a:pt x="116" y="567"/>
                  </a:lnTo>
                  <a:lnTo>
                    <a:pt x="116" y="565"/>
                  </a:lnTo>
                  <a:lnTo>
                    <a:pt x="118" y="565"/>
                  </a:lnTo>
                  <a:lnTo>
                    <a:pt x="118" y="563"/>
                  </a:lnTo>
                  <a:lnTo>
                    <a:pt x="118" y="565"/>
                  </a:lnTo>
                  <a:lnTo>
                    <a:pt x="118" y="563"/>
                  </a:lnTo>
                  <a:lnTo>
                    <a:pt x="118" y="565"/>
                  </a:lnTo>
                  <a:lnTo>
                    <a:pt x="116" y="565"/>
                  </a:lnTo>
                  <a:lnTo>
                    <a:pt x="113" y="565"/>
                  </a:lnTo>
                  <a:lnTo>
                    <a:pt x="113" y="567"/>
                  </a:lnTo>
                  <a:lnTo>
                    <a:pt x="113" y="565"/>
                  </a:lnTo>
                  <a:lnTo>
                    <a:pt x="113" y="567"/>
                  </a:lnTo>
                  <a:lnTo>
                    <a:pt x="113" y="570"/>
                  </a:lnTo>
                  <a:lnTo>
                    <a:pt x="111" y="570"/>
                  </a:lnTo>
                  <a:lnTo>
                    <a:pt x="111" y="567"/>
                  </a:lnTo>
                  <a:lnTo>
                    <a:pt x="111" y="570"/>
                  </a:lnTo>
                  <a:lnTo>
                    <a:pt x="111" y="567"/>
                  </a:lnTo>
                  <a:lnTo>
                    <a:pt x="111" y="570"/>
                  </a:lnTo>
                  <a:lnTo>
                    <a:pt x="109" y="570"/>
                  </a:lnTo>
                  <a:lnTo>
                    <a:pt x="111" y="570"/>
                  </a:lnTo>
                  <a:lnTo>
                    <a:pt x="109" y="570"/>
                  </a:lnTo>
                  <a:lnTo>
                    <a:pt x="106" y="570"/>
                  </a:lnTo>
                  <a:lnTo>
                    <a:pt x="106" y="567"/>
                  </a:lnTo>
                  <a:lnTo>
                    <a:pt x="106" y="565"/>
                  </a:lnTo>
                  <a:lnTo>
                    <a:pt x="104" y="565"/>
                  </a:lnTo>
                  <a:lnTo>
                    <a:pt x="106" y="565"/>
                  </a:lnTo>
                  <a:lnTo>
                    <a:pt x="106" y="567"/>
                  </a:lnTo>
                  <a:lnTo>
                    <a:pt x="109" y="567"/>
                  </a:lnTo>
                  <a:lnTo>
                    <a:pt x="109" y="565"/>
                  </a:lnTo>
                  <a:lnTo>
                    <a:pt x="111" y="565"/>
                  </a:lnTo>
                  <a:lnTo>
                    <a:pt x="109" y="567"/>
                  </a:lnTo>
                  <a:lnTo>
                    <a:pt x="111" y="567"/>
                  </a:lnTo>
                  <a:lnTo>
                    <a:pt x="109" y="567"/>
                  </a:lnTo>
                  <a:lnTo>
                    <a:pt x="111" y="567"/>
                  </a:lnTo>
                  <a:lnTo>
                    <a:pt x="111" y="565"/>
                  </a:lnTo>
                  <a:lnTo>
                    <a:pt x="111" y="567"/>
                  </a:lnTo>
                  <a:lnTo>
                    <a:pt x="113" y="565"/>
                  </a:lnTo>
                  <a:lnTo>
                    <a:pt x="111" y="565"/>
                  </a:lnTo>
                  <a:lnTo>
                    <a:pt x="111" y="563"/>
                  </a:lnTo>
                  <a:lnTo>
                    <a:pt x="113" y="563"/>
                  </a:lnTo>
                  <a:lnTo>
                    <a:pt x="116" y="563"/>
                  </a:lnTo>
                  <a:lnTo>
                    <a:pt x="116" y="565"/>
                  </a:lnTo>
                  <a:lnTo>
                    <a:pt x="113" y="565"/>
                  </a:lnTo>
                  <a:lnTo>
                    <a:pt x="116" y="565"/>
                  </a:lnTo>
                  <a:lnTo>
                    <a:pt x="116" y="563"/>
                  </a:lnTo>
                  <a:lnTo>
                    <a:pt x="118" y="563"/>
                  </a:lnTo>
                  <a:lnTo>
                    <a:pt x="121" y="563"/>
                  </a:lnTo>
                  <a:lnTo>
                    <a:pt x="118" y="563"/>
                  </a:lnTo>
                  <a:lnTo>
                    <a:pt x="116" y="563"/>
                  </a:lnTo>
                  <a:lnTo>
                    <a:pt x="113" y="563"/>
                  </a:lnTo>
                  <a:lnTo>
                    <a:pt x="111" y="563"/>
                  </a:lnTo>
                  <a:lnTo>
                    <a:pt x="113" y="563"/>
                  </a:lnTo>
                  <a:lnTo>
                    <a:pt x="111" y="563"/>
                  </a:lnTo>
                  <a:lnTo>
                    <a:pt x="111" y="560"/>
                  </a:lnTo>
                  <a:lnTo>
                    <a:pt x="113" y="560"/>
                  </a:lnTo>
                  <a:lnTo>
                    <a:pt x="111" y="560"/>
                  </a:lnTo>
                  <a:lnTo>
                    <a:pt x="113" y="560"/>
                  </a:lnTo>
                  <a:lnTo>
                    <a:pt x="113" y="558"/>
                  </a:lnTo>
                  <a:lnTo>
                    <a:pt x="111" y="558"/>
                  </a:lnTo>
                  <a:lnTo>
                    <a:pt x="111" y="560"/>
                  </a:lnTo>
                  <a:lnTo>
                    <a:pt x="111" y="558"/>
                  </a:lnTo>
                  <a:lnTo>
                    <a:pt x="109" y="558"/>
                  </a:lnTo>
                  <a:lnTo>
                    <a:pt x="106" y="558"/>
                  </a:lnTo>
                  <a:lnTo>
                    <a:pt x="106" y="556"/>
                  </a:lnTo>
                  <a:lnTo>
                    <a:pt x="109" y="556"/>
                  </a:lnTo>
                  <a:lnTo>
                    <a:pt x="106" y="556"/>
                  </a:lnTo>
                  <a:lnTo>
                    <a:pt x="109" y="553"/>
                  </a:lnTo>
                  <a:lnTo>
                    <a:pt x="109" y="551"/>
                  </a:lnTo>
                  <a:lnTo>
                    <a:pt x="111" y="551"/>
                  </a:lnTo>
                  <a:lnTo>
                    <a:pt x="111" y="548"/>
                  </a:lnTo>
                  <a:lnTo>
                    <a:pt x="113" y="548"/>
                  </a:lnTo>
                  <a:lnTo>
                    <a:pt x="113" y="546"/>
                  </a:lnTo>
                  <a:lnTo>
                    <a:pt x="113" y="548"/>
                  </a:lnTo>
                  <a:lnTo>
                    <a:pt x="111" y="548"/>
                  </a:lnTo>
                  <a:lnTo>
                    <a:pt x="109" y="548"/>
                  </a:lnTo>
                  <a:lnTo>
                    <a:pt x="106" y="548"/>
                  </a:lnTo>
                  <a:lnTo>
                    <a:pt x="106" y="551"/>
                  </a:lnTo>
                  <a:lnTo>
                    <a:pt x="104" y="551"/>
                  </a:lnTo>
                  <a:lnTo>
                    <a:pt x="104" y="553"/>
                  </a:lnTo>
                  <a:lnTo>
                    <a:pt x="104" y="551"/>
                  </a:lnTo>
                  <a:lnTo>
                    <a:pt x="104" y="553"/>
                  </a:lnTo>
                  <a:lnTo>
                    <a:pt x="102" y="553"/>
                  </a:lnTo>
                  <a:lnTo>
                    <a:pt x="99" y="553"/>
                  </a:lnTo>
                  <a:lnTo>
                    <a:pt x="97" y="553"/>
                  </a:lnTo>
                  <a:lnTo>
                    <a:pt x="94" y="553"/>
                  </a:lnTo>
                  <a:lnTo>
                    <a:pt x="97" y="553"/>
                  </a:lnTo>
                  <a:lnTo>
                    <a:pt x="99" y="553"/>
                  </a:lnTo>
                  <a:lnTo>
                    <a:pt x="97" y="553"/>
                  </a:lnTo>
                  <a:lnTo>
                    <a:pt x="97" y="551"/>
                  </a:lnTo>
                  <a:lnTo>
                    <a:pt x="97" y="553"/>
                  </a:lnTo>
                  <a:lnTo>
                    <a:pt x="97" y="551"/>
                  </a:lnTo>
                  <a:lnTo>
                    <a:pt x="99" y="551"/>
                  </a:lnTo>
                  <a:lnTo>
                    <a:pt x="97" y="551"/>
                  </a:lnTo>
                  <a:lnTo>
                    <a:pt x="94" y="551"/>
                  </a:lnTo>
                  <a:lnTo>
                    <a:pt x="94" y="553"/>
                  </a:lnTo>
                  <a:lnTo>
                    <a:pt x="94" y="551"/>
                  </a:lnTo>
                  <a:lnTo>
                    <a:pt x="94" y="548"/>
                  </a:lnTo>
                  <a:lnTo>
                    <a:pt x="97" y="548"/>
                  </a:lnTo>
                  <a:lnTo>
                    <a:pt x="94" y="548"/>
                  </a:lnTo>
                  <a:lnTo>
                    <a:pt x="97" y="548"/>
                  </a:lnTo>
                  <a:lnTo>
                    <a:pt x="97" y="546"/>
                  </a:lnTo>
                  <a:lnTo>
                    <a:pt x="99" y="546"/>
                  </a:lnTo>
                  <a:lnTo>
                    <a:pt x="99" y="544"/>
                  </a:lnTo>
                  <a:lnTo>
                    <a:pt x="99" y="546"/>
                  </a:lnTo>
                  <a:lnTo>
                    <a:pt x="97" y="546"/>
                  </a:lnTo>
                  <a:lnTo>
                    <a:pt x="94" y="546"/>
                  </a:lnTo>
                  <a:lnTo>
                    <a:pt x="94" y="544"/>
                  </a:lnTo>
                  <a:lnTo>
                    <a:pt x="92" y="544"/>
                  </a:lnTo>
                  <a:lnTo>
                    <a:pt x="90" y="544"/>
                  </a:lnTo>
                  <a:lnTo>
                    <a:pt x="87" y="546"/>
                  </a:lnTo>
                  <a:lnTo>
                    <a:pt x="87" y="544"/>
                  </a:lnTo>
                  <a:lnTo>
                    <a:pt x="85" y="541"/>
                  </a:lnTo>
                  <a:lnTo>
                    <a:pt x="87" y="541"/>
                  </a:lnTo>
                  <a:lnTo>
                    <a:pt x="85" y="541"/>
                  </a:lnTo>
                  <a:lnTo>
                    <a:pt x="83" y="541"/>
                  </a:lnTo>
                  <a:lnTo>
                    <a:pt x="80" y="541"/>
                  </a:lnTo>
                  <a:lnTo>
                    <a:pt x="78" y="541"/>
                  </a:lnTo>
                  <a:lnTo>
                    <a:pt x="80" y="541"/>
                  </a:lnTo>
                  <a:lnTo>
                    <a:pt x="80" y="539"/>
                  </a:lnTo>
                  <a:lnTo>
                    <a:pt x="78" y="539"/>
                  </a:lnTo>
                  <a:lnTo>
                    <a:pt x="80" y="539"/>
                  </a:lnTo>
                  <a:lnTo>
                    <a:pt x="78" y="539"/>
                  </a:lnTo>
                  <a:lnTo>
                    <a:pt x="78" y="537"/>
                  </a:lnTo>
                  <a:lnTo>
                    <a:pt x="76" y="537"/>
                  </a:lnTo>
                  <a:lnTo>
                    <a:pt x="78" y="537"/>
                  </a:lnTo>
                  <a:lnTo>
                    <a:pt x="76" y="537"/>
                  </a:lnTo>
                  <a:lnTo>
                    <a:pt x="73" y="537"/>
                  </a:lnTo>
                  <a:lnTo>
                    <a:pt x="76" y="537"/>
                  </a:lnTo>
                  <a:lnTo>
                    <a:pt x="73" y="539"/>
                  </a:lnTo>
                  <a:lnTo>
                    <a:pt x="76" y="539"/>
                  </a:lnTo>
                  <a:lnTo>
                    <a:pt x="73" y="539"/>
                  </a:lnTo>
                  <a:lnTo>
                    <a:pt x="71" y="539"/>
                  </a:lnTo>
                  <a:lnTo>
                    <a:pt x="71" y="541"/>
                  </a:lnTo>
                  <a:lnTo>
                    <a:pt x="71" y="539"/>
                  </a:lnTo>
                  <a:lnTo>
                    <a:pt x="71" y="537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3" y="532"/>
                  </a:lnTo>
                  <a:lnTo>
                    <a:pt x="71" y="532"/>
                  </a:lnTo>
                  <a:lnTo>
                    <a:pt x="71" y="534"/>
                  </a:lnTo>
                  <a:lnTo>
                    <a:pt x="68" y="534"/>
                  </a:lnTo>
                  <a:lnTo>
                    <a:pt x="68" y="532"/>
                  </a:lnTo>
                  <a:lnTo>
                    <a:pt x="68" y="534"/>
                  </a:lnTo>
                  <a:lnTo>
                    <a:pt x="68" y="537"/>
                  </a:lnTo>
                  <a:lnTo>
                    <a:pt x="66" y="539"/>
                  </a:lnTo>
                  <a:lnTo>
                    <a:pt x="64" y="539"/>
                  </a:lnTo>
                  <a:lnTo>
                    <a:pt x="64" y="537"/>
                  </a:lnTo>
                  <a:lnTo>
                    <a:pt x="66" y="537"/>
                  </a:lnTo>
                  <a:lnTo>
                    <a:pt x="64" y="537"/>
                  </a:lnTo>
                  <a:lnTo>
                    <a:pt x="66" y="539"/>
                  </a:lnTo>
                  <a:lnTo>
                    <a:pt x="66" y="537"/>
                  </a:lnTo>
                  <a:lnTo>
                    <a:pt x="64" y="537"/>
                  </a:lnTo>
                  <a:lnTo>
                    <a:pt x="64" y="534"/>
                  </a:lnTo>
                  <a:lnTo>
                    <a:pt x="61" y="534"/>
                  </a:lnTo>
                  <a:lnTo>
                    <a:pt x="64" y="534"/>
                  </a:lnTo>
                  <a:lnTo>
                    <a:pt x="61" y="534"/>
                  </a:lnTo>
                  <a:lnTo>
                    <a:pt x="64" y="534"/>
                  </a:lnTo>
                  <a:lnTo>
                    <a:pt x="61" y="534"/>
                  </a:lnTo>
                  <a:lnTo>
                    <a:pt x="59" y="534"/>
                  </a:lnTo>
                  <a:lnTo>
                    <a:pt x="59" y="532"/>
                  </a:lnTo>
                  <a:lnTo>
                    <a:pt x="59" y="534"/>
                  </a:lnTo>
                  <a:lnTo>
                    <a:pt x="59" y="532"/>
                  </a:lnTo>
                  <a:lnTo>
                    <a:pt x="61" y="532"/>
                  </a:lnTo>
                  <a:lnTo>
                    <a:pt x="59" y="532"/>
                  </a:lnTo>
                  <a:lnTo>
                    <a:pt x="61" y="532"/>
                  </a:lnTo>
                  <a:lnTo>
                    <a:pt x="59" y="532"/>
                  </a:lnTo>
                  <a:lnTo>
                    <a:pt x="59" y="529"/>
                  </a:lnTo>
                  <a:lnTo>
                    <a:pt x="57" y="529"/>
                  </a:lnTo>
                  <a:lnTo>
                    <a:pt x="59" y="529"/>
                  </a:lnTo>
                  <a:lnTo>
                    <a:pt x="57" y="529"/>
                  </a:lnTo>
                  <a:lnTo>
                    <a:pt x="57" y="527"/>
                  </a:lnTo>
                  <a:lnTo>
                    <a:pt x="57" y="529"/>
                  </a:lnTo>
                  <a:lnTo>
                    <a:pt x="57" y="527"/>
                  </a:lnTo>
                  <a:lnTo>
                    <a:pt x="57" y="529"/>
                  </a:lnTo>
                  <a:lnTo>
                    <a:pt x="57" y="527"/>
                  </a:lnTo>
                  <a:lnTo>
                    <a:pt x="59" y="527"/>
                  </a:lnTo>
                  <a:lnTo>
                    <a:pt x="57" y="527"/>
                  </a:lnTo>
                  <a:lnTo>
                    <a:pt x="59" y="527"/>
                  </a:lnTo>
                  <a:lnTo>
                    <a:pt x="57" y="527"/>
                  </a:lnTo>
                  <a:lnTo>
                    <a:pt x="59" y="527"/>
                  </a:lnTo>
                  <a:lnTo>
                    <a:pt x="59" y="525"/>
                  </a:lnTo>
                  <a:lnTo>
                    <a:pt x="59" y="527"/>
                  </a:lnTo>
                  <a:lnTo>
                    <a:pt x="59" y="525"/>
                  </a:lnTo>
                  <a:lnTo>
                    <a:pt x="59" y="527"/>
                  </a:lnTo>
                  <a:lnTo>
                    <a:pt x="57" y="527"/>
                  </a:lnTo>
                  <a:lnTo>
                    <a:pt x="59" y="527"/>
                  </a:lnTo>
                  <a:lnTo>
                    <a:pt x="61" y="527"/>
                  </a:lnTo>
                  <a:lnTo>
                    <a:pt x="59" y="527"/>
                  </a:lnTo>
                  <a:lnTo>
                    <a:pt x="59" y="525"/>
                  </a:lnTo>
                  <a:lnTo>
                    <a:pt x="59" y="527"/>
                  </a:lnTo>
                  <a:lnTo>
                    <a:pt x="61" y="525"/>
                  </a:lnTo>
                  <a:lnTo>
                    <a:pt x="59" y="525"/>
                  </a:lnTo>
                  <a:lnTo>
                    <a:pt x="59" y="522"/>
                  </a:lnTo>
                  <a:lnTo>
                    <a:pt x="59" y="520"/>
                  </a:lnTo>
                  <a:lnTo>
                    <a:pt x="59" y="522"/>
                  </a:lnTo>
                  <a:lnTo>
                    <a:pt x="57" y="522"/>
                  </a:lnTo>
                  <a:lnTo>
                    <a:pt x="57" y="520"/>
                  </a:lnTo>
                  <a:lnTo>
                    <a:pt x="54" y="520"/>
                  </a:lnTo>
                  <a:lnTo>
                    <a:pt x="57" y="520"/>
                  </a:lnTo>
                  <a:lnTo>
                    <a:pt x="57" y="518"/>
                  </a:lnTo>
                  <a:lnTo>
                    <a:pt x="59" y="518"/>
                  </a:lnTo>
                  <a:lnTo>
                    <a:pt x="57" y="518"/>
                  </a:lnTo>
                  <a:lnTo>
                    <a:pt x="59" y="518"/>
                  </a:lnTo>
                  <a:lnTo>
                    <a:pt x="57" y="518"/>
                  </a:lnTo>
                  <a:lnTo>
                    <a:pt x="59" y="518"/>
                  </a:lnTo>
                  <a:lnTo>
                    <a:pt x="57" y="518"/>
                  </a:lnTo>
                  <a:lnTo>
                    <a:pt x="54" y="518"/>
                  </a:lnTo>
                  <a:lnTo>
                    <a:pt x="57" y="518"/>
                  </a:lnTo>
                  <a:lnTo>
                    <a:pt x="54" y="518"/>
                  </a:lnTo>
                  <a:lnTo>
                    <a:pt x="57" y="518"/>
                  </a:lnTo>
                  <a:lnTo>
                    <a:pt x="54" y="518"/>
                  </a:lnTo>
                  <a:lnTo>
                    <a:pt x="52" y="518"/>
                  </a:lnTo>
                  <a:lnTo>
                    <a:pt x="54" y="518"/>
                  </a:lnTo>
                  <a:lnTo>
                    <a:pt x="52" y="518"/>
                  </a:lnTo>
                  <a:lnTo>
                    <a:pt x="54" y="518"/>
                  </a:lnTo>
                  <a:lnTo>
                    <a:pt x="54" y="515"/>
                  </a:lnTo>
                  <a:lnTo>
                    <a:pt x="54" y="518"/>
                  </a:lnTo>
                  <a:lnTo>
                    <a:pt x="54" y="515"/>
                  </a:lnTo>
                  <a:lnTo>
                    <a:pt x="57" y="515"/>
                  </a:lnTo>
                  <a:lnTo>
                    <a:pt x="54" y="515"/>
                  </a:lnTo>
                  <a:lnTo>
                    <a:pt x="57" y="515"/>
                  </a:lnTo>
                  <a:lnTo>
                    <a:pt x="54" y="515"/>
                  </a:lnTo>
                  <a:lnTo>
                    <a:pt x="57" y="515"/>
                  </a:lnTo>
                  <a:lnTo>
                    <a:pt x="54" y="513"/>
                  </a:lnTo>
                  <a:lnTo>
                    <a:pt x="54" y="510"/>
                  </a:lnTo>
                  <a:lnTo>
                    <a:pt x="54" y="513"/>
                  </a:lnTo>
                  <a:lnTo>
                    <a:pt x="57" y="513"/>
                  </a:lnTo>
                  <a:lnTo>
                    <a:pt x="57" y="515"/>
                  </a:lnTo>
                  <a:lnTo>
                    <a:pt x="59" y="515"/>
                  </a:lnTo>
                  <a:lnTo>
                    <a:pt x="57" y="515"/>
                  </a:lnTo>
                  <a:lnTo>
                    <a:pt x="59" y="515"/>
                  </a:lnTo>
                  <a:lnTo>
                    <a:pt x="59" y="518"/>
                  </a:lnTo>
                  <a:lnTo>
                    <a:pt x="61" y="518"/>
                  </a:lnTo>
                  <a:lnTo>
                    <a:pt x="61" y="515"/>
                  </a:lnTo>
                  <a:lnTo>
                    <a:pt x="59" y="515"/>
                  </a:lnTo>
                  <a:lnTo>
                    <a:pt x="59" y="513"/>
                  </a:lnTo>
                  <a:lnTo>
                    <a:pt x="57" y="513"/>
                  </a:lnTo>
                  <a:lnTo>
                    <a:pt x="57" y="510"/>
                  </a:lnTo>
                  <a:lnTo>
                    <a:pt x="59" y="510"/>
                  </a:lnTo>
                  <a:lnTo>
                    <a:pt x="57" y="510"/>
                  </a:lnTo>
                  <a:lnTo>
                    <a:pt x="57" y="508"/>
                  </a:lnTo>
                  <a:lnTo>
                    <a:pt x="57" y="510"/>
                  </a:lnTo>
                  <a:lnTo>
                    <a:pt x="57" y="508"/>
                  </a:lnTo>
                  <a:lnTo>
                    <a:pt x="54" y="508"/>
                  </a:lnTo>
                  <a:lnTo>
                    <a:pt x="57" y="508"/>
                  </a:lnTo>
                  <a:lnTo>
                    <a:pt x="59" y="508"/>
                  </a:lnTo>
                  <a:lnTo>
                    <a:pt x="59" y="510"/>
                  </a:lnTo>
                  <a:lnTo>
                    <a:pt x="59" y="508"/>
                  </a:lnTo>
                  <a:lnTo>
                    <a:pt x="57" y="508"/>
                  </a:lnTo>
                  <a:lnTo>
                    <a:pt x="59" y="508"/>
                  </a:lnTo>
                  <a:lnTo>
                    <a:pt x="57" y="508"/>
                  </a:lnTo>
                  <a:lnTo>
                    <a:pt x="59" y="508"/>
                  </a:lnTo>
                  <a:lnTo>
                    <a:pt x="61" y="508"/>
                  </a:lnTo>
                  <a:lnTo>
                    <a:pt x="61" y="506"/>
                  </a:lnTo>
                  <a:lnTo>
                    <a:pt x="59" y="506"/>
                  </a:lnTo>
                  <a:lnTo>
                    <a:pt x="61" y="506"/>
                  </a:lnTo>
                  <a:lnTo>
                    <a:pt x="59" y="506"/>
                  </a:lnTo>
                  <a:lnTo>
                    <a:pt x="61" y="506"/>
                  </a:lnTo>
                  <a:lnTo>
                    <a:pt x="59" y="506"/>
                  </a:lnTo>
                  <a:lnTo>
                    <a:pt x="61" y="506"/>
                  </a:lnTo>
                  <a:lnTo>
                    <a:pt x="61" y="503"/>
                  </a:lnTo>
                  <a:lnTo>
                    <a:pt x="59" y="503"/>
                  </a:lnTo>
                  <a:lnTo>
                    <a:pt x="61" y="503"/>
                  </a:lnTo>
                  <a:lnTo>
                    <a:pt x="59" y="501"/>
                  </a:lnTo>
                  <a:lnTo>
                    <a:pt x="61" y="501"/>
                  </a:lnTo>
                  <a:lnTo>
                    <a:pt x="59" y="501"/>
                  </a:lnTo>
                  <a:lnTo>
                    <a:pt x="61" y="501"/>
                  </a:lnTo>
                  <a:lnTo>
                    <a:pt x="64" y="501"/>
                  </a:lnTo>
                  <a:lnTo>
                    <a:pt x="61" y="501"/>
                  </a:lnTo>
                  <a:lnTo>
                    <a:pt x="64" y="501"/>
                  </a:lnTo>
                  <a:lnTo>
                    <a:pt x="61" y="501"/>
                  </a:lnTo>
                  <a:lnTo>
                    <a:pt x="61" y="499"/>
                  </a:lnTo>
                  <a:lnTo>
                    <a:pt x="59" y="499"/>
                  </a:lnTo>
                  <a:lnTo>
                    <a:pt x="61" y="499"/>
                  </a:lnTo>
                  <a:lnTo>
                    <a:pt x="64" y="499"/>
                  </a:lnTo>
                  <a:lnTo>
                    <a:pt x="64" y="501"/>
                  </a:lnTo>
                  <a:lnTo>
                    <a:pt x="64" y="499"/>
                  </a:lnTo>
                  <a:lnTo>
                    <a:pt x="64" y="501"/>
                  </a:lnTo>
                  <a:lnTo>
                    <a:pt x="66" y="501"/>
                  </a:lnTo>
                  <a:lnTo>
                    <a:pt x="64" y="501"/>
                  </a:lnTo>
                  <a:lnTo>
                    <a:pt x="66" y="501"/>
                  </a:lnTo>
                  <a:lnTo>
                    <a:pt x="66" y="499"/>
                  </a:lnTo>
                  <a:lnTo>
                    <a:pt x="64" y="499"/>
                  </a:lnTo>
                  <a:lnTo>
                    <a:pt x="61" y="499"/>
                  </a:lnTo>
                  <a:lnTo>
                    <a:pt x="61" y="496"/>
                  </a:lnTo>
                  <a:lnTo>
                    <a:pt x="64" y="496"/>
                  </a:lnTo>
                  <a:lnTo>
                    <a:pt x="61" y="496"/>
                  </a:lnTo>
                  <a:lnTo>
                    <a:pt x="64" y="496"/>
                  </a:lnTo>
                  <a:lnTo>
                    <a:pt x="61" y="496"/>
                  </a:lnTo>
                  <a:lnTo>
                    <a:pt x="64" y="496"/>
                  </a:lnTo>
                  <a:lnTo>
                    <a:pt x="61" y="496"/>
                  </a:lnTo>
                  <a:lnTo>
                    <a:pt x="64" y="496"/>
                  </a:lnTo>
                  <a:lnTo>
                    <a:pt x="61" y="496"/>
                  </a:lnTo>
                  <a:lnTo>
                    <a:pt x="64" y="496"/>
                  </a:lnTo>
                  <a:lnTo>
                    <a:pt x="64" y="494"/>
                  </a:lnTo>
                  <a:lnTo>
                    <a:pt x="64" y="491"/>
                  </a:lnTo>
                  <a:lnTo>
                    <a:pt x="61" y="491"/>
                  </a:lnTo>
                  <a:lnTo>
                    <a:pt x="64" y="491"/>
                  </a:lnTo>
                  <a:lnTo>
                    <a:pt x="61" y="491"/>
                  </a:lnTo>
                  <a:lnTo>
                    <a:pt x="64" y="491"/>
                  </a:lnTo>
                  <a:lnTo>
                    <a:pt x="64" y="489"/>
                  </a:lnTo>
                  <a:lnTo>
                    <a:pt x="61" y="489"/>
                  </a:lnTo>
                  <a:lnTo>
                    <a:pt x="64" y="489"/>
                  </a:lnTo>
                  <a:lnTo>
                    <a:pt x="66" y="489"/>
                  </a:lnTo>
                  <a:lnTo>
                    <a:pt x="64" y="489"/>
                  </a:lnTo>
                  <a:lnTo>
                    <a:pt x="66" y="489"/>
                  </a:lnTo>
                  <a:lnTo>
                    <a:pt x="64" y="487"/>
                  </a:lnTo>
                  <a:lnTo>
                    <a:pt x="61" y="487"/>
                  </a:lnTo>
                  <a:lnTo>
                    <a:pt x="64" y="487"/>
                  </a:lnTo>
                  <a:lnTo>
                    <a:pt x="61" y="487"/>
                  </a:lnTo>
                  <a:lnTo>
                    <a:pt x="61" y="484"/>
                  </a:lnTo>
                  <a:lnTo>
                    <a:pt x="64" y="484"/>
                  </a:lnTo>
                  <a:lnTo>
                    <a:pt x="66" y="484"/>
                  </a:lnTo>
                  <a:lnTo>
                    <a:pt x="64" y="484"/>
                  </a:lnTo>
                  <a:lnTo>
                    <a:pt x="66" y="484"/>
                  </a:lnTo>
                  <a:lnTo>
                    <a:pt x="64" y="484"/>
                  </a:lnTo>
                  <a:lnTo>
                    <a:pt x="64" y="482"/>
                  </a:lnTo>
                  <a:lnTo>
                    <a:pt x="61" y="482"/>
                  </a:lnTo>
                  <a:lnTo>
                    <a:pt x="61" y="480"/>
                  </a:lnTo>
                  <a:lnTo>
                    <a:pt x="64" y="480"/>
                  </a:lnTo>
                  <a:lnTo>
                    <a:pt x="64" y="482"/>
                  </a:lnTo>
                  <a:lnTo>
                    <a:pt x="66" y="482"/>
                  </a:lnTo>
                  <a:lnTo>
                    <a:pt x="68" y="482"/>
                  </a:lnTo>
                  <a:lnTo>
                    <a:pt x="66" y="482"/>
                  </a:lnTo>
                  <a:lnTo>
                    <a:pt x="68" y="482"/>
                  </a:lnTo>
                  <a:lnTo>
                    <a:pt x="66" y="482"/>
                  </a:lnTo>
                  <a:lnTo>
                    <a:pt x="68" y="482"/>
                  </a:lnTo>
                  <a:lnTo>
                    <a:pt x="68" y="484"/>
                  </a:lnTo>
                  <a:lnTo>
                    <a:pt x="68" y="482"/>
                  </a:lnTo>
                  <a:lnTo>
                    <a:pt x="68" y="484"/>
                  </a:lnTo>
                  <a:lnTo>
                    <a:pt x="71" y="484"/>
                  </a:lnTo>
                  <a:lnTo>
                    <a:pt x="71" y="487"/>
                  </a:lnTo>
                  <a:lnTo>
                    <a:pt x="73" y="487"/>
                  </a:lnTo>
                  <a:lnTo>
                    <a:pt x="76" y="487"/>
                  </a:lnTo>
                  <a:lnTo>
                    <a:pt x="73" y="487"/>
                  </a:lnTo>
                  <a:lnTo>
                    <a:pt x="73" y="489"/>
                  </a:lnTo>
                  <a:lnTo>
                    <a:pt x="76" y="489"/>
                  </a:lnTo>
                  <a:lnTo>
                    <a:pt x="78" y="491"/>
                  </a:lnTo>
                  <a:lnTo>
                    <a:pt x="80" y="491"/>
                  </a:lnTo>
                  <a:lnTo>
                    <a:pt x="80" y="494"/>
                  </a:lnTo>
                  <a:lnTo>
                    <a:pt x="83" y="494"/>
                  </a:lnTo>
                  <a:lnTo>
                    <a:pt x="80" y="494"/>
                  </a:lnTo>
                  <a:lnTo>
                    <a:pt x="80" y="491"/>
                  </a:lnTo>
                  <a:lnTo>
                    <a:pt x="78" y="491"/>
                  </a:lnTo>
                  <a:lnTo>
                    <a:pt x="76" y="489"/>
                  </a:lnTo>
                  <a:lnTo>
                    <a:pt x="73" y="489"/>
                  </a:lnTo>
                  <a:lnTo>
                    <a:pt x="73" y="487"/>
                  </a:lnTo>
                  <a:lnTo>
                    <a:pt x="76" y="487"/>
                  </a:lnTo>
                  <a:lnTo>
                    <a:pt x="73" y="487"/>
                  </a:lnTo>
                  <a:lnTo>
                    <a:pt x="73" y="484"/>
                  </a:lnTo>
                  <a:lnTo>
                    <a:pt x="73" y="487"/>
                  </a:lnTo>
                  <a:lnTo>
                    <a:pt x="71" y="487"/>
                  </a:lnTo>
                  <a:lnTo>
                    <a:pt x="71" y="484"/>
                  </a:lnTo>
                  <a:lnTo>
                    <a:pt x="68" y="482"/>
                  </a:lnTo>
                  <a:lnTo>
                    <a:pt x="66" y="482"/>
                  </a:lnTo>
                  <a:lnTo>
                    <a:pt x="68" y="482"/>
                  </a:lnTo>
                  <a:lnTo>
                    <a:pt x="66" y="480"/>
                  </a:lnTo>
                  <a:lnTo>
                    <a:pt x="66" y="477"/>
                  </a:lnTo>
                  <a:lnTo>
                    <a:pt x="64" y="477"/>
                  </a:lnTo>
                  <a:lnTo>
                    <a:pt x="64" y="475"/>
                  </a:lnTo>
                  <a:lnTo>
                    <a:pt x="64" y="472"/>
                  </a:lnTo>
                  <a:lnTo>
                    <a:pt x="61" y="472"/>
                  </a:lnTo>
                  <a:lnTo>
                    <a:pt x="64" y="472"/>
                  </a:lnTo>
                  <a:lnTo>
                    <a:pt x="64" y="475"/>
                  </a:lnTo>
                  <a:lnTo>
                    <a:pt x="64" y="472"/>
                  </a:lnTo>
                  <a:lnTo>
                    <a:pt x="66" y="472"/>
                  </a:lnTo>
                  <a:lnTo>
                    <a:pt x="66" y="475"/>
                  </a:lnTo>
                  <a:lnTo>
                    <a:pt x="66" y="472"/>
                  </a:lnTo>
                  <a:lnTo>
                    <a:pt x="64" y="472"/>
                  </a:lnTo>
                  <a:lnTo>
                    <a:pt x="64" y="470"/>
                  </a:lnTo>
                  <a:lnTo>
                    <a:pt x="61" y="470"/>
                  </a:lnTo>
                  <a:lnTo>
                    <a:pt x="64" y="472"/>
                  </a:lnTo>
                  <a:lnTo>
                    <a:pt x="64" y="470"/>
                  </a:lnTo>
                  <a:lnTo>
                    <a:pt x="64" y="472"/>
                  </a:lnTo>
                  <a:lnTo>
                    <a:pt x="61" y="472"/>
                  </a:lnTo>
                  <a:lnTo>
                    <a:pt x="64" y="470"/>
                  </a:lnTo>
                  <a:lnTo>
                    <a:pt x="61" y="470"/>
                  </a:lnTo>
                  <a:lnTo>
                    <a:pt x="59" y="468"/>
                  </a:lnTo>
                  <a:lnTo>
                    <a:pt x="59" y="470"/>
                  </a:lnTo>
                  <a:lnTo>
                    <a:pt x="59" y="468"/>
                  </a:lnTo>
                  <a:lnTo>
                    <a:pt x="61" y="468"/>
                  </a:lnTo>
                  <a:lnTo>
                    <a:pt x="61" y="470"/>
                  </a:lnTo>
                  <a:lnTo>
                    <a:pt x="64" y="470"/>
                  </a:lnTo>
                  <a:lnTo>
                    <a:pt x="61" y="468"/>
                  </a:lnTo>
                  <a:lnTo>
                    <a:pt x="64" y="468"/>
                  </a:lnTo>
                  <a:lnTo>
                    <a:pt x="61" y="468"/>
                  </a:lnTo>
                  <a:lnTo>
                    <a:pt x="64" y="468"/>
                  </a:lnTo>
                  <a:lnTo>
                    <a:pt x="61" y="468"/>
                  </a:lnTo>
                  <a:lnTo>
                    <a:pt x="64" y="468"/>
                  </a:lnTo>
                  <a:lnTo>
                    <a:pt x="61" y="468"/>
                  </a:lnTo>
                  <a:lnTo>
                    <a:pt x="61" y="465"/>
                  </a:lnTo>
                  <a:lnTo>
                    <a:pt x="61" y="468"/>
                  </a:lnTo>
                  <a:lnTo>
                    <a:pt x="61" y="465"/>
                  </a:lnTo>
                  <a:lnTo>
                    <a:pt x="61" y="463"/>
                  </a:lnTo>
                  <a:lnTo>
                    <a:pt x="61" y="465"/>
                  </a:lnTo>
                  <a:lnTo>
                    <a:pt x="61" y="463"/>
                  </a:lnTo>
                  <a:lnTo>
                    <a:pt x="59" y="463"/>
                  </a:lnTo>
                  <a:lnTo>
                    <a:pt x="59" y="461"/>
                  </a:lnTo>
                  <a:lnTo>
                    <a:pt x="57" y="461"/>
                  </a:lnTo>
                  <a:lnTo>
                    <a:pt x="59" y="461"/>
                  </a:lnTo>
                  <a:lnTo>
                    <a:pt x="57" y="461"/>
                  </a:lnTo>
                  <a:lnTo>
                    <a:pt x="59" y="461"/>
                  </a:lnTo>
                  <a:lnTo>
                    <a:pt x="57" y="461"/>
                  </a:lnTo>
                  <a:lnTo>
                    <a:pt x="57" y="463"/>
                  </a:lnTo>
                  <a:lnTo>
                    <a:pt x="59" y="463"/>
                  </a:lnTo>
                  <a:lnTo>
                    <a:pt x="57" y="463"/>
                  </a:lnTo>
                  <a:lnTo>
                    <a:pt x="57" y="461"/>
                  </a:lnTo>
                  <a:lnTo>
                    <a:pt x="57" y="458"/>
                  </a:lnTo>
                  <a:lnTo>
                    <a:pt x="54" y="458"/>
                  </a:lnTo>
                  <a:lnTo>
                    <a:pt x="54" y="456"/>
                  </a:lnTo>
                  <a:lnTo>
                    <a:pt x="57" y="456"/>
                  </a:lnTo>
                  <a:lnTo>
                    <a:pt x="57" y="453"/>
                  </a:lnTo>
                  <a:lnTo>
                    <a:pt x="57" y="451"/>
                  </a:lnTo>
                  <a:lnTo>
                    <a:pt x="57" y="449"/>
                  </a:lnTo>
                  <a:lnTo>
                    <a:pt x="57" y="451"/>
                  </a:lnTo>
                  <a:lnTo>
                    <a:pt x="57" y="449"/>
                  </a:lnTo>
                  <a:lnTo>
                    <a:pt x="57" y="451"/>
                  </a:lnTo>
                  <a:lnTo>
                    <a:pt x="57" y="449"/>
                  </a:lnTo>
                  <a:lnTo>
                    <a:pt x="57" y="451"/>
                  </a:lnTo>
                  <a:lnTo>
                    <a:pt x="57" y="449"/>
                  </a:lnTo>
                  <a:lnTo>
                    <a:pt x="59" y="449"/>
                  </a:lnTo>
                  <a:lnTo>
                    <a:pt x="59" y="446"/>
                  </a:lnTo>
                  <a:lnTo>
                    <a:pt x="59" y="444"/>
                  </a:lnTo>
                  <a:lnTo>
                    <a:pt x="59" y="442"/>
                  </a:lnTo>
                  <a:lnTo>
                    <a:pt x="59" y="444"/>
                  </a:lnTo>
                  <a:lnTo>
                    <a:pt x="57" y="444"/>
                  </a:lnTo>
                  <a:lnTo>
                    <a:pt x="57" y="442"/>
                  </a:lnTo>
                  <a:lnTo>
                    <a:pt x="54" y="442"/>
                  </a:lnTo>
                  <a:lnTo>
                    <a:pt x="57" y="442"/>
                  </a:lnTo>
                  <a:lnTo>
                    <a:pt x="57" y="439"/>
                  </a:lnTo>
                  <a:lnTo>
                    <a:pt x="57" y="442"/>
                  </a:lnTo>
                  <a:lnTo>
                    <a:pt x="57" y="439"/>
                  </a:lnTo>
                  <a:lnTo>
                    <a:pt x="57" y="442"/>
                  </a:lnTo>
                  <a:lnTo>
                    <a:pt x="57" y="439"/>
                  </a:lnTo>
                  <a:lnTo>
                    <a:pt x="57" y="437"/>
                  </a:lnTo>
                  <a:lnTo>
                    <a:pt x="57" y="439"/>
                  </a:lnTo>
                  <a:lnTo>
                    <a:pt x="57" y="437"/>
                  </a:lnTo>
                  <a:lnTo>
                    <a:pt x="57" y="439"/>
                  </a:lnTo>
                  <a:lnTo>
                    <a:pt x="57" y="437"/>
                  </a:lnTo>
                  <a:lnTo>
                    <a:pt x="54" y="437"/>
                  </a:lnTo>
                  <a:lnTo>
                    <a:pt x="57" y="437"/>
                  </a:lnTo>
                  <a:lnTo>
                    <a:pt x="54" y="437"/>
                  </a:lnTo>
                  <a:lnTo>
                    <a:pt x="54" y="439"/>
                  </a:lnTo>
                  <a:lnTo>
                    <a:pt x="52" y="439"/>
                  </a:lnTo>
                  <a:lnTo>
                    <a:pt x="52" y="437"/>
                  </a:lnTo>
                  <a:lnTo>
                    <a:pt x="54" y="437"/>
                  </a:lnTo>
                  <a:lnTo>
                    <a:pt x="52" y="437"/>
                  </a:lnTo>
                  <a:lnTo>
                    <a:pt x="54" y="437"/>
                  </a:lnTo>
                  <a:lnTo>
                    <a:pt x="52" y="437"/>
                  </a:lnTo>
                  <a:lnTo>
                    <a:pt x="54" y="434"/>
                  </a:lnTo>
                  <a:lnTo>
                    <a:pt x="52" y="434"/>
                  </a:lnTo>
                  <a:lnTo>
                    <a:pt x="52" y="432"/>
                  </a:lnTo>
                  <a:lnTo>
                    <a:pt x="49" y="432"/>
                  </a:lnTo>
                  <a:lnTo>
                    <a:pt x="49" y="430"/>
                  </a:lnTo>
                  <a:lnTo>
                    <a:pt x="52" y="430"/>
                  </a:lnTo>
                  <a:lnTo>
                    <a:pt x="49" y="430"/>
                  </a:lnTo>
                  <a:lnTo>
                    <a:pt x="49" y="427"/>
                  </a:lnTo>
                  <a:lnTo>
                    <a:pt x="49" y="430"/>
                  </a:lnTo>
                  <a:lnTo>
                    <a:pt x="52" y="430"/>
                  </a:lnTo>
                  <a:lnTo>
                    <a:pt x="52" y="427"/>
                  </a:lnTo>
                  <a:lnTo>
                    <a:pt x="52" y="430"/>
                  </a:lnTo>
                  <a:lnTo>
                    <a:pt x="52" y="427"/>
                  </a:lnTo>
                  <a:lnTo>
                    <a:pt x="52" y="430"/>
                  </a:lnTo>
                  <a:lnTo>
                    <a:pt x="52" y="427"/>
                  </a:lnTo>
                  <a:lnTo>
                    <a:pt x="49" y="427"/>
                  </a:lnTo>
                  <a:lnTo>
                    <a:pt x="52" y="427"/>
                  </a:lnTo>
                  <a:lnTo>
                    <a:pt x="49" y="427"/>
                  </a:lnTo>
                  <a:lnTo>
                    <a:pt x="52" y="427"/>
                  </a:lnTo>
                  <a:lnTo>
                    <a:pt x="52" y="425"/>
                  </a:lnTo>
                  <a:lnTo>
                    <a:pt x="54" y="425"/>
                  </a:lnTo>
                  <a:lnTo>
                    <a:pt x="52" y="425"/>
                  </a:lnTo>
                  <a:lnTo>
                    <a:pt x="49" y="425"/>
                  </a:lnTo>
                  <a:lnTo>
                    <a:pt x="49" y="423"/>
                  </a:lnTo>
                  <a:lnTo>
                    <a:pt x="49" y="425"/>
                  </a:lnTo>
                  <a:lnTo>
                    <a:pt x="47" y="425"/>
                  </a:lnTo>
                  <a:lnTo>
                    <a:pt x="49" y="425"/>
                  </a:lnTo>
                  <a:lnTo>
                    <a:pt x="47" y="425"/>
                  </a:lnTo>
                  <a:lnTo>
                    <a:pt x="49" y="423"/>
                  </a:lnTo>
                  <a:lnTo>
                    <a:pt x="49" y="420"/>
                  </a:lnTo>
                  <a:lnTo>
                    <a:pt x="49" y="423"/>
                  </a:lnTo>
                  <a:lnTo>
                    <a:pt x="49" y="420"/>
                  </a:lnTo>
                  <a:lnTo>
                    <a:pt x="47" y="420"/>
                  </a:lnTo>
                  <a:lnTo>
                    <a:pt x="49" y="420"/>
                  </a:lnTo>
                  <a:lnTo>
                    <a:pt x="49" y="418"/>
                  </a:lnTo>
                  <a:lnTo>
                    <a:pt x="52" y="418"/>
                  </a:lnTo>
                  <a:lnTo>
                    <a:pt x="49" y="418"/>
                  </a:lnTo>
                  <a:lnTo>
                    <a:pt x="49" y="415"/>
                  </a:lnTo>
                  <a:lnTo>
                    <a:pt x="49" y="413"/>
                  </a:lnTo>
                  <a:lnTo>
                    <a:pt x="52" y="413"/>
                  </a:lnTo>
                  <a:lnTo>
                    <a:pt x="52" y="415"/>
                  </a:lnTo>
                  <a:lnTo>
                    <a:pt x="52" y="413"/>
                  </a:lnTo>
                  <a:lnTo>
                    <a:pt x="54" y="413"/>
                  </a:lnTo>
                  <a:lnTo>
                    <a:pt x="54" y="411"/>
                  </a:lnTo>
                  <a:lnTo>
                    <a:pt x="54" y="408"/>
                  </a:lnTo>
                  <a:lnTo>
                    <a:pt x="54" y="411"/>
                  </a:lnTo>
                  <a:lnTo>
                    <a:pt x="54" y="408"/>
                  </a:lnTo>
                  <a:lnTo>
                    <a:pt x="54" y="411"/>
                  </a:lnTo>
                  <a:lnTo>
                    <a:pt x="57" y="411"/>
                  </a:lnTo>
                  <a:lnTo>
                    <a:pt x="59" y="411"/>
                  </a:lnTo>
                  <a:lnTo>
                    <a:pt x="57" y="411"/>
                  </a:lnTo>
                  <a:lnTo>
                    <a:pt x="59" y="411"/>
                  </a:lnTo>
                  <a:lnTo>
                    <a:pt x="57" y="411"/>
                  </a:lnTo>
                  <a:lnTo>
                    <a:pt x="57" y="408"/>
                  </a:lnTo>
                  <a:lnTo>
                    <a:pt x="59" y="408"/>
                  </a:lnTo>
                  <a:lnTo>
                    <a:pt x="57" y="408"/>
                  </a:lnTo>
                  <a:lnTo>
                    <a:pt x="59" y="408"/>
                  </a:lnTo>
                  <a:lnTo>
                    <a:pt x="59" y="411"/>
                  </a:lnTo>
                  <a:lnTo>
                    <a:pt x="59" y="408"/>
                  </a:lnTo>
                  <a:lnTo>
                    <a:pt x="59" y="406"/>
                  </a:lnTo>
                  <a:lnTo>
                    <a:pt x="61" y="406"/>
                  </a:lnTo>
                  <a:lnTo>
                    <a:pt x="61" y="404"/>
                  </a:lnTo>
                  <a:lnTo>
                    <a:pt x="59" y="404"/>
                  </a:lnTo>
                  <a:lnTo>
                    <a:pt x="61" y="404"/>
                  </a:lnTo>
                  <a:lnTo>
                    <a:pt x="59" y="404"/>
                  </a:lnTo>
                  <a:lnTo>
                    <a:pt x="59" y="401"/>
                  </a:lnTo>
                  <a:lnTo>
                    <a:pt x="57" y="401"/>
                  </a:lnTo>
                  <a:lnTo>
                    <a:pt x="59" y="401"/>
                  </a:lnTo>
                  <a:lnTo>
                    <a:pt x="59" y="399"/>
                  </a:lnTo>
                  <a:lnTo>
                    <a:pt x="61" y="399"/>
                  </a:lnTo>
                  <a:lnTo>
                    <a:pt x="61" y="401"/>
                  </a:lnTo>
                  <a:lnTo>
                    <a:pt x="59" y="401"/>
                  </a:lnTo>
                  <a:lnTo>
                    <a:pt x="61" y="401"/>
                  </a:lnTo>
                  <a:lnTo>
                    <a:pt x="59" y="401"/>
                  </a:lnTo>
                  <a:lnTo>
                    <a:pt x="61" y="401"/>
                  </a:lnTo>
                  <a:lnTo>
                    <a:pt x="59" y="401"/>
                  </a:lnTo>
                  <a:lnTo>
                    <a:pt x="61" y="401"/>
                  </a:lnTo>
                  <a:lnTo>
                    <a:pt x="59" y="401"/>
                  </a:lnTo>
                  <a:lnTo>
                    <a:pt x="61" y="401"/>
                  </a:lnTo>
                  <a:lnTo>
                    <a:pt x="61" y="404"/>
                  </a:lnTo>
                  <a:lnTo>
                    <a:pt x="61" y="401"/>
                  </a:lnTo>
                  <a:lnTo>
                    <a:pt x="61" y="399"/>
                  </a:lnTo>
                  <a:lnTo>
                    <a:pt x="61" y="401"/>
                  </a:lnTo>
                  <a:lnTo>
                    <a:pt x="61" y="399"/>
                  </a:lnTo>
                  <a:lnTo>
                    <a:pt x="61" y="401"/>
                  </a:lnTo>
                  <a:lnTo>
                    <a:pt x="61" y="399"/>
                  </a:lnTo>
                  <a:lnTo>
                    <a:pt x="61" y="401"/>
                  </a:lnTo>
                  <a:lnTo>
                    <a:pt x="64" y="401"/>
                  </a:lnTo>
                  <a:lnTo>
                    <a:pt x="64" y="399"/>
                  </a:lnTo>
                  <a:lnTo>
                    <a:pt x="64" y="401"/>
                  </a:lnTo>
                  <a:lnTo>
                    <a:pt x="66" y="401"/>
                  </a:lnTo>
                  <a:lnTo>
                    <a:pt x="68" y="401"/>
                  </a:lnTo>
                  <a:lnTo>
                    <a:pt x="68" y="399"/>
                  </a:lnTo>
                  <a:lnTo>
                    <a:pt x="68" y="401"/>
                  </a:lnTo>
                  <a:lnTo>
                    <a:pt x="66" y="401"/>
                  </a:lnTo>
                  <a:lnTo>
                    <a:pt x="68" y="401"/>
                  </a:lnTo>
                  <a:lnTo>
                    <a:pt x="66" y="401"/>
                  </a:lnTo>
                  <a:lnTo>
                    <a:pt x="66" y="399"/>
                  </a:lnTo>
                  <a:lnTo>
                    <a:pt x="64" y="399"/>
                  </a:lnTo>
                  <a:lnTo>
                    <a:pt x="64" y="396"/>
                  </a:lnTo>
                  <a:lnTo>
                    <a:pt x="66" y="396"/>
                  </a:lnTo>
                  <a:lnTo>
                    <a:pt x="64" y="396"/>
                  </a:lnTo>
                  <a:lnTo>
                    <a:pt x="64" y="394"/>
                  </a:lnTo>
                  <a:lnTo>
                    <a:pt x="61" y="394"/>
                  </a:lnTo>
                  <a:lnTo>
                    <a:pt x="64" y="394"/>
                  </a:lnTo>
                  <a:lnTo>
                    <a:pt x="61" y="394"/>
                  </a:lnTo>
                  <a:lnTo>
                    <a:pt x="64" y="394"/>
                  </a:lnTo>
                  <a:lnTo>
                    <a:pt x="64" y="392"/>
                  </a:lnTo>
                  <a:lnTo>
                    <a:pt x="64" y="389"/>
                  </a:lnTo>
                  <a:lnTo>
                    <a:pt x="64" y="392"/>
                  </a:lnTo>
                  <a:lnTo>
                    <a:pt x="64" y="389"/>
                  </a:lnTo>
                  <a:lnTo>
                    <a:pt x="64" y="387"/>
                  </a:lnTo>
                  <a:lnTo>
                    <a:pt x="66" y="387"/>
                  </a:lnTo>
                  <a:lnTo>
                    <a:pt x="64" y="387"/>
                  </a:lnTo>
                  <a:lnTo>
                    <a:pt x="64" y="389"/>
                  </a:lnTo>
                  <a:lnTo>
                    <a:pt x="64" y="387"/>
                  </a:lnTo>
                  <a:lnTo>
                    <a:pt x="64" y="389"/>
                  </a:lnTo>
                  <a:lnTo>
                    <a:pt x="66" y="389"/>
                  </a:lnTo>
                  <a:lnTo>
                    <a:pt x="64" y="389"/>
                  </a:lnTo>
                  <a:lnTo>
                    <a:pt x="66" y="389"/>
                  </a:lnTo>
                  <a:lnTo>
                    <a:pt x="64" y="389"/>
                  </a:lnTo>
                  <a:lnTo>
                    <a:pt x="66" y="389"/>
                  </a:lnTo>
                  <a:lnTo>
                    <a:pt x="66" y="392"/>
                  </a:lnTo>
                  <a:lnTo>
                    <a:pt x="68" y="392"/>
                  </a:lnTo>
                  <a:lnTo>
                    <a:pt x="71" y="392"/>
                  </a:lnTo>
                  <a:lnTo>
                    <a:pt x="71" y="389"/>
                  </a:lnTo>
                  <a:lnTo>
                    <a:pt x="73" y="389"/>
                  </a:lnTo>
                  <a:lnTo>
                    <a:pt x="71" y="389"/>
                  </a:lnTo>
                  <a:lnTo>
                    <a:pt x="73" y="389"/>
                  </a:lnTo>
                  <a:lnTo>
                    <a:pt x="76" y="389"/>
                  </a:lnTo>
                  <a:lnTo>
                    <a:pt x="76" y="392"/>
                  </a:lnTo>
                  <a:lnTo>
                    <a:pt x="76" y="389"/>
                  </a:lnTo>
                  <a:lnTo>
                    <a:pt x="78" y="389"/>
                  </a:lnTo>
                  <a:lnTo>
                    <a:pt x="76" y="389"/>
                  </a:lnTo>
                  <a:lnTo>
                    <a:pt x="78" y="389"/>
                  </a:lnTo>
                  <a:lnTo>
                    <a:pt x="80" y="389"/>
                  </a:lnTo>
                  <a:lnTo>
                    <a:pt x="78" y="389"/>
                  </a:lnTo>
                  <a:lnTo>
                    <a:pt x="78" y="392"/>
                  </a:lnTo>
                  <a:lnTo>
                    <a:pt x="78" y="389"/>
                  </a:lnTo>
                  <a:lnTo>
                    <a:pt x="78" y="392"/>
                  </a:lnTo>
                  <a:lnTo>
                    <a:pt x="80" y="392"/>
                  </a:lnTo>
                  <a:lnTo>
                    <a:pt x="78" y="392"/>
                  </a:lnTo>
                  <a:lnTo>
                    <a:pt x="78" y="394"/>
                  </a:lnTo>
                  <a:lnTo>
                    <a:pt x="76" y="394"/>
                  </a:lnTo>
                  <a:lnTo>
                    <a:pt x="73" y="394"/>
                  </a:lnTo>
                  <a:lnTo>
                    <a:pt x="76" y="394"/>
                  </a:lnTo>
                  <a:lnTo>
                    <a:pt x="78" y="394"/>
                  </a:lnTo>
                  <a:lnTo>
                    <a:pt x="78" y="392"/>
                  </a:lnTo>
                  <a:lnTo>
                    <a:pt x="80" y="392"/>
                  </a:lnTo>
                  <a:lnTo>
                    <a:pt x="80" y="389"/>
                  </a:lnTo>
                  <a:lnTo>
                    <a:pt x="80" y="392"/>
                  </a:lnTo>
                  <a:lnTo>
                    <a:pt x="80" y="389"/>
                  </a:lnTo>
                  <a:lnTo>
                    <a:pt x="80" y="392"/>
                  </a:lnTo>
                  <a:lnTo>
                    <a:pt x="80" y="389"/>
                  </a:lnTo>
                  <a:lnTo>
                    <a:pt x="83" y="389"/>
                  </a:lnTo>
                  <a:lnTo>
                    <a:pt x="80" y="389"/>
                  </a:lnTo>
                  <a:lnTo>
                    <a:pt x="83" y="389"/>
                  </a:lnTo>
                  <a:lnTo>
                    <a:pt x="83" y="392"/>
                  </a:lnTo>
                  <a:lnTo>
                    <a:pt x="80" y="392"/>
                  </a:lnTo>
                  <a:lnTo>
                    <a:pt x="83" y="392"/>
                  </a:lnTo>
                  <a:lnTo>
                    <a:pt x="80" y="392"/>
                  </a:lnTo>
                  <a:lnTo>
                    <a:pt x="83" y="392"/>
                  </a:lnTo>
                  <a:lnTo>
                    <a:pt x="83" y="389"/>
                  </a:lnTo>
                  <a:lnTo>
                    <a:pt x="85" y="389"/>
                  </a:lnTo>
                  <a:lnTo>
                    <a:pt x="85" y="392"/>
                  </a:lnTo>
                  <a:lnTo>
                    <a:pt x="85" y="389"/>
                  </a:lnTo>
                  <a:lnTo>
                    <a:pt x="87" y="389"/>
                  </a:lnTo>
                  <a:lnTo>
                    <a:pt x="87" y="387"/>
                  </a:lnTo>
                  <a:lnTo>
                    <a:pt x="90" y="387"/>
                  </a:lnTo>
                  <a:lnTo>
                    <a:pt x="90" y="385"/>
                  </a:lnTo>
                  <a:lnTo>
                    <a:pt x="90" y="387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2"/>
                  </a:lnTo>
                  <a:lnTo>
                    <a:pt x="87" y="382"/>
                  </a:lnTo>
                  <a:lnTo>
                    <a:pt x="87" y="380"/>
                  </a:lnTo>
                  <a:lnTo>
                    <a:pt x="87" y="382"/>
                  </a:lnTo>
                  <a:lnTo>
                    <a:pt x="87" y="380"/>
                  </a:lnTo>
                  <a:lnTo>
                    <a:pt x="85" y="380"/>
                  </a:lnTo>
                  <a:lnTo>
                    <a:pt x="85" y="377"/>
                  </a:lnTo>
                  <a:lnTo>
                    <a:pt x="87" y="377"/>
                  </a:lnTo>
                  <a:lnTo>
                    <a:pt x="90" y="377"/>
                  </a:lnTo>
                  <a:lnTo>
                    <a:pt x="90" y="380"/>
                  </a:lnTo>
                  <a:lnTo>
                    <a:pt x="90" y="377"/>
                  </a:lnTo>
                  <a:lnTo>
                    <a:pt x="90" y="380"/>
                  </a:lnTo>
                  <a:lnTo>
                    <a:pt x="92" y="380"/>
                  </a:lnTo>
                  <a:lnTo>
                    <a:pt x="90" y="377"/>
                  </a:lnTo>
                  <a:lnTo>
                    <a:pt x="87" y="375"/>
                  </a:lnTo>
                  <a:lnTo>
                    <a:pt x="90" y="375"/>
                  </a:lnTo>
                  <a:lnTo>
                    <a:pt x="90" y="373"/>
                  </a:lnTo>
                  <a:lnTo>
                    <a:pt x="90" y="370"/>
                  </a:lnTo>
                  <a:lnTo>
                    <a:pt x="90" y="373"/>
                  </a:lnTo>
                  <a:lnTo>
                    <a:pt x="92" y="373"/>
                  </a:lnTo>
                  <a:lnTo>
                    <a:pt x="90" y="373"/>
                  </a:lnTo>
                  <a:lnTo>
                    <a:pt x="90" y="375"/>
                  </a:lnTo>
                  <a:lnTo>
                    <a:pt x="92" y="375"/>
                  </a:lnTo>
                  <a:lnTo>
                    <a:pt x="90" y="375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4" y="377"/>
                  </a:lnTo>
                  <a:lnTo>
                    <a:pt x="92" y="377"/>
                  </a:lnTo>
                  <a:lnTo>
                    <a:pt x="94" y="377"/>
                  </a:lnTo>
                  <a:lnTo>
                    <a:pt x="92" y="375"/>
                  </a:lnTo>
                  <a:lnTo>
                    <a:pt x="94" y="375"/>
                  </a:lnTo>
                  <a:lnTo>
                    <a:pt x="94" y="373"/>
                  </a:lnTo>
                  <a:lnTo>
                    <a:pt x="97" y="373"/>
                  </a:lnTo>
                  <a:lnTo>
                    <a:pt x="97" y="375"/>
                  </a:lnTo>
                  <a:lnTo>
                    <a:pt x="97" y="373"/>
                  </a:lnTo>
                  <a:lnTo>
                    <a:pt x="94" y="373"/>
                  </a:lnTo>
                  <a:lnTo>
                    <a:pt x="94" y="370"/>
                  </a:lnTo>
                  <a:lnTo>
                    <a:pt x="94" y="373"/>
                  </a:lnTo>
                  <a:lnTo>
                    <a:pt x="94" y="370"/>
                  </a:lnTo>
                  <a:lnTo>
                    <a:pt x="92" y="370"/>
                  </a:lnTo>
                  <a:lnTo>
                    <a:pt x="94" y="370"/>
                  </a:lnTo>
                  <a:lnTo>
                    <a:pt x="94" y="368"/>
                  </a:lnTo>
                  <a:lnTo>
                    <a:pt x="97" y="368"/>
                  </a:lnTo>
                  <a:lnTo>
                    <a:pt x="97" y="366"/>
                  </a:lnTo>
                  <a:lnTo>
                    <a:pt x="97" y="368"/>
                  </a:lnTo>
                  <a:lnTo>
                    <a:pt x="99" y="366"/>
                  </a:lnTo>
                  <a:lnTo>
                    <a:pt x="99" y="363"/>
                  </a:lnTo>
                  <a:lnTo>
                    <a:pt x="99" y="366"/>
                  </a:lnTo>
                  <a:lnTo>
                    <a:pt x="102" y="366"/>
                  </a:lnTo>
                  <a:lnTo>
                    <a:pt x="99" y="366"/>
                  </a:lnTo>
                  <a:lnTo>
                    <a:pt x="102" y="366"/>
                  </a:lnTo>
                  <a:lnTo>
                    <a:pt x="102" y="363"/>
                  </a:lnTo>
                  <a:lnTo>
                    <a:pt x="102" y="366"/>
                  </a:lnTo>
                  <a:lnTo>
                    <a:pt x="104" y="366"/>
                  </a:lnTo>
                  <a:lnTo>
                    <a:pt x="104" y="368"/>
                  </a:lnTo>
                  <a:lnTo>
                    <a:pt x="104" y="366"/>
                  </a:lnTo>
                  <a:lnTo>
                    <a:pt x="106" y="366"/>
                  </a:lnTo>
                  <a:lnTo>
                    <a:pt x="106" y="368"/>
                  </a:lnTo>
                  <a:lnTo>
                    <a:pt x="106" y="366"/>
                  </a:lnTo>
                  <a:lnTo>
                    <a:pt x="109" y="366"/>
                  </a:lnTo>
                  <a:lnTo>
                    <a:pt x="106" y="366"/>
                  </a:lnTo>
                  <a:lnTo>
                    <a:pt x="109" y="366"/>
                  </a:lnTo>
                  <a:lnTo>
                    <a:pt x="109" y="363"/>
                  </a:lnTo>
                  <a:lnTo>
                    <a:pt x="106" y="363"/>
                  </a:lnTo>
                  <a:lnTo>
                    <a:pt x="106" y="361"/>
                  </a:lnTo>
                  <a:lnTo>
                    <a:pt x="106" y="363"/>
                  </a:lnTo>
                  <a:lnTo>
                    <a:pt x="106" y="361"/>
                  </a:lnTo>
                  <a:lnTo>
                    <a:pt x="109" y="363"/>
                  </a:lnTo>
                  <a:lnTo>
                    <a:pt x="109" y="361"/>
                  </a:lnTo>
                  <a:lnTo>
                    <a:pt x="109" y="363"/>
                  </a:lnTo>
                  <a:lnTo>
                    <a:pt x="109" y="361"/>
                  </a:lnTo>
                  <a:lnTo>
                    <a:pt x="109" y="363"/>
                  </a:lnTo>
                  <a:lnTo>
                    <a:pt x="109" y="361"/>
                  </a:lnTo>
                  <a:lnTo>
                    <a:pt x="106" y="358"/>
                  </a:lnTo>
                  <a:lnTo>
                    <a:pt x="106" y="361"/>
                  </a:lnTo>
                  <a:lnTo>
                    <a:pt x="104" y="361"/>
                  </a:lnTo>
                  <a:lnTo>
                    <a:pt x="104" y="358"/>
                  </a:lnTo>
                  <a:lnTo>
                    <a:pt x="104" y="361"/>
                  </a:lnTo>
                  <a:lnTo>
                    <a:pt x="106" y="361"/>
                  </a:lnTo>
                  <a:lnTo>
                    <a:pt x="104" y="361"/>
                  </a:lnTo>
                  <a:lnTo>
                    <a:pt x="106" y="361"/>
                  </a:lnTo>
                  <a:lnTo>
                    <a:pt x="106" y="363"/>
                  </a:lnTo>
                  <a:lnTo>
                    <a:pt x="104" y="363"/>
                  </a:lnTo>
                  <a:lnTo>
                    <a:pt x="104" y="366"/>
                  </a:lnTo>
                  <a:lnTo>
                    <a:pt x="104" y="363"/>
                  </a:lnTo>
                  <a:lnTo>
                    <a:pt x="102" y="363"/>
                  </a:lnTo>
                  <a:lnTo>
                    <a:pt x="102" y="361"/>
                  </a:lnTo>
                  <a:lnTo>
                    <a:pt x="104" y="361"/>
                  </a:lnTo>
                  <a:lnTo>
                    <a:pt x="104" y="358"/>
                  </a:lnTo>
                  <a:lnTo>
                    <a:pt x="102" y="358"/>
                  </a:lnTo>
                  <a:lnTo>
                    <a:pt x="104" y="361"/>
                  </a:lnTo>
                  <a:lnTo>
                    <a:pt x="102" y="361"/>
                  </a:lnTo>
                  <a:lnTo>
                    <a:pt x="102" y="358"/>
                  </a:lnTo>
                  <a:lnTo>
                    <a:pt x="102" y="356"/>
                  </a:lnTo>
                  <a:lnTo>
                    <a:pt x="102" y="358"/>
                  </a:lnTo>
                  <a:lnTo>
                    <a:pt x="102" y="356"/>
                  </a:lnTo>
                  <a:lnTo>
                    <a:pt x="102" y="358"/>
                  </a:lnTo>
                  <a:lnTo>
                    <a:pt x="102" y="356"/>
                  </a:lnTo>
                  <a:lnTo>
                    <a:pt x="102" y="358"/>
                  </a:lnTo>
                  <a:lnTo>
                    <a:pt x="102" y="356"/>
                  </a:lnTo>
                  <a:lnTo>
                    <a:pt x="104" y="356"/>
                  </a:lnTo>
                  <a:lnTo>
                    <a:pt x="104" y="358"/>
                  </a:lnTo>
                  <a:lnTo>
                    <a:pt x="104" y="356"/>
                  </a:lnTo>
                  <a:lnTo>
                    <a:pt x="104" y="358"/>
                  </a:lnTo>
                  <a:lnTo>
                    <a:pt x="104" y="356"/>
                  </a:lnTo>
                  <a:lnTo>
                    <a:pt x="104" y="358"/>
                  </a:lnTo>
                  <a:lnTo>
                    <a:pt x="104" y="356"/>
                  </a:lnTo>
                  <a:lnTo>
                    <a:pt x="106" y="356"/>
                  </a:lnTo>
                  <a:lnTo>
                    <a:pt x="104" y="356"/>
                  </a:lnTo>
                  <a:lnTo>
                    <a:pt x="106" y="356"/>
                  </a:lnTo>
                  <a:lnTo>
                    <a:pt x="106" y="358"/>
                  </a:lnTo>
                  <a:lnTo>
                    <a:pt x="106" y="356"/>
                  </a:lnTo>
                  <a:lnTo>
                    <a:pt x="106" y="358"/>
                  </a:lnTo>
                  <a:lnTo>
                    <a:pt x="109" y="358"/>
                  </a:lnTo>
                  <a:lnTo>
                    <a:pt x="106" y="358"/>
                  </a:lnTo>
                  <a:lnTo>
                    <a:pt x="109" y="358"/>
                  </a:lnTo>
                  <a:lnTo>
                    <a:pt x="109" y="356"/>
                  </a:lnTo>
                  <a:lnTo>
                    <a:pt x="106" y="356"/>
                  </a:lnTo>
                  <a:lnTo>
                    <a:pt x="106" y="354"/>
                  </a:lnTo>
                  <a:lnTo>
                    <a:pt x="109" y="354"/>
                  </a:lnTo>
                  <a:lnTo>
                    <a:pt x="106" y="354"/>
                  </a:lnTo>
                  <a:lnTo>
                    <a:pt x="109" y="354"/>
                  </a:lnTo>
                  <a:lnTo>
                    <a:pt x="109" y="356"/>
                  </a:lnTo>
                  <a:lnTo>
                    <a:pt x="111" y="356"/>
                  </a:lnTo>
                  <a:lnTo>
                    <a:pt x="109" y="356"/>
                  </a:lnTo>
                  <a:lnTo>
                    <a:pt x="111" y="356"/>
                  </a:lnTo>
                  <a:lnTo>
                    <a:pt x="111" y="358"/>
                  </a:lnTo>
                  <a:lnTo>
                    <a:pt x="111" y="356"/>
                  </a:lnTo>
                  <a:lnTo>
                    <a:pt x="109" y="356"/>
                  </a:lnTo>
                  <a:lnTo>
                    <a:pt x="111" y="356"/>
                  </a:lnTo>
                  <a:lnTo>
                    <a:pt x="111" y="358"/>
                  </a:lnTo>
                  <a:lnTo>
                    <a:pt x="109" y="358"/>
                  </a:lnTo>
                  <a:lnTo>
                    <a:pt x="111" y="358"/>
                  </a:lnTo>
                  <a:lnTo>
                    <a:pt x="111" y="361"/>
                  </a:lnTo>
                  <a:lnTo>
                    <a:pt x="111" y="358"/>
                  </a:lnTo>
                  <a:lnTo>
                    <a:pt x="113" y="358"/>
                  </a:lnTo>
                  <a:lnTo>
                    <a:pt x="111" y="356"/>
                  </a:lnTo>
                  <a:lnTo>
                    <a:pt x="113" y="356"/>
                  </a:lnTo>
                  <a:lnTo>
                    <a:pt x="111" y="356"/>
                  </a:lnTo>
                  <a:lnTo>
                    <a:pt x="113" y="356"/>
                  </a:lnTo>
                  <a:lnTo>
                    <a:pt x="116" y="356"/>
                  </a:lnTo>
                  <a:lnTo>
                    <a:pt x="116" y="354"/>
                  </a:lnTo>
                  <a:lnTo>
                    <a:pt x="113" y="354"/>
                  </a:lnTo>
                  <a:lnTo>
                    <a:pt x="116" y="354"/>
                  </a:lnTo>
                  <a:lnTo>
                    <a:pt x="116" y="356"/>
                  </a:lnTo>
                  <a:lnTo>
                    <a:pt x="118" y="356"/>
                  </a:lnTo>
                  <a:lnTo>
                    <a:pt x="116" y="356"/>
                  </a:lnTo>
                  <a:lnTo>
                    <a:pt x="116" y="354"/>
                  </a:lnTo>
                  <a:lnTo>
                    <a:pt x="118" y="354"/>
                  </a:lnTo>
                  <a:lnTo>
                    <a:pt x="121" y="354"/>
                  </a:lnTo>
                  <a:lnTo>
                    <a:pt x="123" y="354"/>
                  </a:lnTo>
                  <a:lnTo>
                    <a:pt x="121" y="354"/>
                  </a:lnTo>
                  <a:lnTo>
                    <a:pt x="121" y="351"/>
                  </a:lnTo>
                  <a:lnTo>
                    <a:pt x="123" y="351"/>
                  </a:lnTo>
                  <a:lnTo>
                    <a:pt x="123" y="354"/>
                  </a:lnTo>
                  <a:lnTo>
                    <a:pt x="123" y="351"/>
                  </a:lnTo>
                  <a:lnTo>
                    <a:pt x="125" y="351"/>
                  </a:lnTo>
                  <a:lnTo>
                    <a:pt x="123" y="351"/>
                  </a:lnTo>
                  <a:lnTo>
                    <a:pt x="123" y="349"/>
                  </a:lnTo>
                  <a:lnTo>
                    <a:pt x="123" y="351"/>
                  </a:lnTo>
                  <a:lnTo>
                    <a:pt x="123" y="349"/>
                  </a:lnTo>
                  <a:lnTo>
                    <a:pt x="125" y="349"/>
                  </a:lnTo>
                  <a:lnTo>
                    <a:pt x="123" y="349"/>
                  </a:lnTo>
                  <a:lnTo>
                    <a:pt x="125" y="349"/>
                  </a:lnTo>
                  <a:lnTo>
                    <a:pt x="123" y="349"/>
                  </a:lnTo>
                  <a:lnTo>
                    <a:pt x="125" y="349"/>
                  </a:lnTo>
                  <a:lnTo>
                    <a:pt x="125" y="347"/>
                  </a:lnTo>
                  <a:lnTo>
                    <a:pt x="123" y="347"/>
                  </a:lnTo>
                  <a:lnTo>
                    <a:pt x="123" y="344"/>
                  </a:lnTo>
                  <a:lnTo>
                    <a:pt x="125" y="344"/>
                  </a:lnTo>
                  <a:lnTo>
                    <a:pt x="128" y="344"/>
                  </a:lnTo>
                  <a:lnTo>
                    <a:pt x="128" y="347"/>
                  </a:lnTo>
                  <a:lnTo>
                    <a:pt x="128" y="344"/>
                  </a:lnTo>
                  <a:lnTo>
                    <a:pt x="128" y="347"/>
                  </a:lnTo>
                  <a:lnTo>
                    <a:pt x="130" y="347"/>
                  </a:lnTo>
                  <a:lnTo>
                    <a:pt x="130" y="344"/>
                  </a:lnTo>
                  <a:lnTo>
                    <a:pt x="130" y="347"/>
                  </a:lnTo>
                  <a:lnTo>
                    <a:pt x="132" y="347"/>
                  </a:lnTo>
                  <a:lnTo>
                    <a:pt x="132" y="344"/>
                  </a:lnTo>
                  <a:lnTo>
                    <a:pt x="130" y="344"/>
                  </a:lnTo>
                  <a:lnTo>
                    <a:pt x="132" y="344"/>
                  </a:lnTo>
                  <a:lnTo>
                    <a:pt x="130" y="344"/>
                  </a:lnTo>
                  <a:lnTo>
                    <a:pt x="130" y="342"/>
                  </a:lnTo>
                  <a:lnTo>
                    <a:pt x="132" y="342"/>
                  </a:lnTo>
                  <a:lnTo>
                    <a:pt x="132" y="339"/>
                  </a:lnTo>
                  <a:lnTo>
                    <a:pt x="132" y="342"/>
                  </a:lnTo>
                  <a:lnTo>
                    <a:pt x="132" y="339"/>
                  </a:lnTo>
                  <a:lnTo>
                    <a:pt x="135" y="339"/>
                  </a:lnTo>
                  <a:lnTo>
                    <a:pt x="132" y="339"/>
                  </a:lnTo>
                  <a:lnTo>
                    <a:pt x="135" y="339"/>
                  </a:lnTo>
                  <a:lnTo>
                    <a:pt x="135" y="337"/>
                  </a:lnTo>
                  <a:lnTo>
                    <a:pt x="137" y="337"/>
                  </a:lnTo>
                  <a:lnTo>
                    <a:pt x="137" y="335"/>
                  </a:lnTo>
                  <a:lnTo>
                    <a:pt x="140" y="335"/>
                  </a:lnTo>
                  <a:lnTo>
                    <a:pt x="137" y="335"/>
                  </a:lnTo>
                  <a:lnTo>
                    <a:pt x="140" y="335"/>
                  </a:lnTo>
                  <a:lnTo>
                    <a:pt x="137" y="335"/>
                  </a:lnTo>
                  <a:lnTo>
                    <a:pt x="140" y="335"/>
                  </a:lnTo>
                  <a:lnTo>
                    <a:pt x="140" y="332"/>
                  </a:lnTo>
                  <a:lnTo>
                    <a:pt x="142" y="332"/>
                  </a:lnTo>
                  <a:lnTo>
                    <a:pt x="142" y="335"/>
                  </a:lnTo>
                  <a:lnTo>
                    <a:pt x="142" y="332"/>
                  </a:lnTo>
                  <a:lnTo>
                    <a:pt x="142" y="335"/>
                  </a:lnTo>
                  <a:lnTo>
                    <a:pt x="142" y="332"/>
                  </a:lnTo>
                  <a:lnTo>
                    <a:pt x="142" y="330"/>
                  </a:lnTo>
                  <a:lnTo>
                    <a:pt x="144" y="330"/>
                  </a:lnTo>
                  <a:lnTo>
                    <a:pt x="144" y="328"/>
                  </a:lnTo>
                  <a:lnTo>
                    <a:pt x="144" y="325"/>
                  </a:lnTo>
                  <a:lnTo>
                    <a:pt x="147" y="325"/>
                  </a:lnTo>
                  <a:lnTo>
                    <a:pt x="147" y="323"/>
                  </a:lnTo>
                  <a:lnTo>
                    <a:pt x="147" y="325"/>
                  </a:lnTo>
                  <a:lnTo>
                    <a:pt x="149" y="323"/>
                  </a:lnTo>
                  <a:lnTo>
                    <a:pt x="149" y="325"/>
                  </a:lnTo>
                  <a:lnTo>
                    <a:pt x="149" y="323"/>
                  </a:lnTo>
                  <a:lnTo>
                    <a:pt x="151" y="323"/>
                  </a:lnTo>
                  <a:lnTo>
                    <a:pt x="149" y="323"/>
                  </a:lnTo>
                  <a:lnTo>
                    <a:pt x="151" y="323"/>
                  </a:lnTo>
                  <a:lnTo>
                    <a:pt x="151" y="320"/>
                  </a:lnTo>
                  <a:lnTo>
                    <a:pt x="151" y="323"/>
                  </a:lnTo>
                  <a:lnTo>
                    <a:pt x="154" y="323"/>
                  </a:lnTo>
                  <a:lnTo>
                    <a:pt x="151" y="323"/>
                  </a:lnTo>
                  <a:lnTo>
                    <a:pt x="151" y="320"/>
                  </a:lnTo>
                  <a:lnTo>
                    <a:pt x="154" y="320"/>
                  </a:lnTo>
                  <a:lnTo>
                    <a:pt x="151" y="320"/>
                  </a:lnTo>
                  <a:lnTo>
                    <a:pt x="154" y="320"/>
                  </a:lnTo>
                  <a:lnTo>
                    <a:pt x="154" y="318"/>
                  </a:lnTo>
                  <a:lnTo>
                    <a:pt x="151" y="318"/>
                  </a:lnTo>
                  <a:lnTo>
                    <a:pt x="154" y="318"/>
                  </a:lnTo>
                  <a:lnTo>
                    <a:pt x="154" y="320"/>
                  </a:lnTo>
                  <a:lnTo>
                    <a:pt x="154" y="318"/>
                  </a:lnTo>
                  <a:lnTo>
                    <a:pt x="156" y="318"/>
                  </a:lnTo>
                  <a:lnTo>
                    <a:pt x="156" y="316"/>
                  </a:lnTo>
                  <a:lnTo>
                    <a:pt x="156" y="313"/>
                  </a:lnTo>
                  <a:lnTo>
                    <a:pt x="159" y="313"/>
                  </a:lnTo>
                  <a:lnTo>
                    <a:pt x="156" y="313"/>
                  </a:lnTo>
                  <a:lnTo>
                    <a:pt x="159" y="313"/>
                  </a:lnTo>
                  <a:lnTo>
                    <a:pt x="159" y="311"/>
                  </a:lnTo>
                  <a:lnTo>
                    <a:pt x="159" y="313"/>
                  </a:lnTo>
                  <a:lnTo>
                    <a:pt x="159" y="311"/>
                  </a:lnTo>
                  <a:lnTo>
                    <a:pt x="161" y="311"/>
                  </a:lnTo>
                  <a:lnTo>
                    <a:pt x="159" y="311"/>
                  </a:lnTo>
                  <a:lnTo>
                    <a:pt x="161" y="311"/>
                  </a:lnTo>
                  <a:lnTo>
                    <a:pt x="159" y="311"/>
                  </a:lnTo>
                  <a:lnTo>
                    <a:pt x="161" y="309"/>
                  </a:lnTo>
                  <a:lnTo>
                    <a:pt x="163" y="309"/>
                  </a:lnTo>
                  <a:lnTo>
                    <a:pt x="161" y="309"/>
                  </a:lnTo>
                  <a:lnTo>
                    <a:pt x="163" y="309"/>
                  </a:lnTo>
                  <a:lnTo>
                    <a:pt x="163" y="306"/>
                  </a:lnTo>
                  <a:lnTo>
                    <a:pt x="163" y="304"/>
                  </a:lnTo>
                  <a:lnTo>
                    <a:pt x="166" y="301"/>
                  </a:lnTo>
                  <a:lnTo>
                    <a:pt x="166" y="304"/>
                  </a:lnTo>
                  <a:lnTo>
                    <a:pt x="166" y="301"/>
                  </a:lnTo>
                  <a:lnTo>
                    <a:pt x="168" y="301"/>
                  </a:lnTo>
                  <a:lnTo>
                    <a:pt x="168" y="299"/>
                  </a:lnTo>
                  <a:lnTo>
                    <a:pt x="170" y="299"/>
                  </a:lnTo>
                  <a:lnTo>
                    <a:pt x="173" y="299"/>
                  </a:lnTo>
                  <a:lnTo>
                    <a:pt x="175" y="299"/>
                  </a:lnTo>
                  <a:lnTo>
                    <a:pt x="178" y="299"/>
                  </a:lnTo>
                  <a:lnTo>
                    <a:pt x="178" y="297"/>
                  </a:lnTo>
                  <a:lnTo>
                    <a:pt x="178" y="299"/>
                  </a:lnTo>
                  <a:lnTo>
                    <a:pt x="180" y="297"/>
                  </a:lnTo>
                  <a:lnTo>
                    <a:pt x="182" y="297"/>
                  </a:lnTo>
                  <a:lnTo>
                    <a:pt x="182" y="299"/>
                  </a:lnTo>
                  <a:lnTo>
                    <a:pt x="185" y="299"/>
                  </a:lnTo>
                  <a:lnTo>
                    <a:pt x="182" y="299"/>
                  </a:lnTo>
                  <a:lnTo>
                    <a:pt x="185" y="299"/>
                  </a:lnTo>
                  <a:lnTo>
                    <a:pt x="187" y="299"/>
                  </a:lnTo>
                  <a:lnTo>
                    <a:pt x="187" y="301"/>
                  </a:lnTo>
                  <a:lnTo>
                    <a:pt x="189" y="301"/>
                  </a:lnTo>
                  <a:lnTo>
                    <a:pt x="189" y="299"/>
                  </a:lnTo>
                  <a:lnTo>
                    <a:pt x="189" y="297"/>
                  </a:lnTo>
                  <a:lnTo>
                    <a:pt x="189" y="299"/>
                  </a:lnTo>
                  <a:lnTo>
                    <a:pt x="187" y="299"/>
                  </a:lnTo>
                  <a:lnTo>
                    <a:pt x="187" y="297"/>
                  </a:lnTo>
                  <a:lnTo>
                    <a:pt x="185" y="297"/>
                  </a:lnTo>
                  <a:lnTo>
                    <a:pt x="185" y="294"/>
                  </a:lnTo>
                  <a:lnTo>
                    <a:pt x="185" y="292"/>
                  </a:lnTo>
                  <a:lnTo>
                    <a:pt x="187" y="292"/>
                  </a:lnTo>
                  <a:lnTo>
                    <a:pt x="187" y="294"/>
                  </a:lnTo>
                  <a:lnTo>
                    <a:pt x="189" y="294"/>
                  </a:lnTo>
                  <a:lnTo>
                    <a:pt x="192" y="294"/>
                  </a:lnTo>
                  <a:lnTo>
                    <a:pt x="192" y="297"/>
                  </a:lnTo>
                  <a:lnTo>
                    <a:pt x="194" y="294"/>
                  </a:lnTo>
                  <a:lnTo>
                    <a:pt x="192" y="294"/>
                  </a:lnTo>
                  <a:lnTo>
                    <a:pt x="192" y="292"/>
                  </a:lnTo>
                  <a:lnTo>
                    <a:pt x="194" y="292"/>
                  </a:lnTo>
                  <a:lnTo>
                    <a:pt x="197" y="292"/>
                  </a:lnTo>
                  <a:lnTo>
                    <a:pt x="197" y="294"/>
                  </a:lnTo>
                  <a:lnTo>
                    <a:pt x="199" y="294"/>
                  </a:lnTo>
                  <a:lnTo>
                    <a:pt x="201" y="294"/>
                  </a:lnTo>
                  <a:lnTo>
                    <a:pt x="201" y="297"/>
                  </a:lnTo>
                  <a:lnTo>
                    <a:pt x="204" y="297"/>
                  </a:lnTo>
                  <a:lnTo>
                    <a:pt x="204" y="299"/>
                  </a:lnTo>
                  <a:lnTo>
                    <a:pt x="206" y="299"/>
                  </a:lnTo>
                  <a:lnTo>
                    <a:pt x="206" y="301"/>
                  </a:lnTo>
                  <a:lnTo>
                    <a:pt x="208" y="301"/>
                  </a:lnTo>
                  <a:lnTo>
                    <a:pt x="208" y="304"/>
                  </a:lnTo>
                  <a:lnTo>
                    <a:pt x="211" y="304"/>
                  </a:lnTo>
                  <a:lnTo>
                    <a:pt x="211" y="301"/>
                  </a:lnTo>
                  <a:lnTo>
                    <a:pt x="213" y="301"/>
                  </a:lnTo>
                  <a:lnTo>
                    <a:pt x="215" y="301"/>
                  </a:lnTo>
                  <a:lnTo>
                    <a:pt x="218" y="301"/>
                  </a:lnTo>
                  <a:lnTo>
                    <a:pt x="218" y="304"/>
                  </a:lnTo>
                  <a:lnTo>
                    <a:pt x="220" y="304"/>
                  </a:lnTo>
                  <a:lnTo>
                    <a:pt x="218" y="304"/>
                  </a:lnTo>
                  <a:lnTo>
                    <a:pt x="220" y="304"/>
                  </a:lnTo>
                  <a:lnTo>
                    <a:pt x="218" y="304"/>
                  </a:lnTo>
                  <a:lnTo>
                    <a:pt x="218" y="301"/>
                  </a:lnTo>
                  <a:lnTo>
                    <a:pt x="215" y="301"/>
                  </a:lnTo>
                  <a:lnTo>
                    <a:pt x="213" y="301"/>
                  </a:lnTo>
                  <a:lnTo>
                    <a:pt x="211" y="301"/>
                  </a:lnTo>
                  <a:lnTo>
                    <a:pt x="211" y="304"/>
                  </a:lnTo>
                  <a:lnTo>
                    <a:pt x="208" y="304"/>
                  </a:lnTo>
                  <a:lnTo>
                    <a:pt x="208" y="301"/>
                  </a:lnTo>
                  <a:lnTo>
                    <a:pt x="206" y="301"/>
                  </a:lnTo>
                  <a:lnTo>
                    <a:pt x="206" y="299"/>
                  </a:lnTo>
                  <a:lnTo>
                    <a:pt x="204" y="299"/>
                  </a:lnTo>
                  <a:lnTo>
                    <a:pt x="204" y="297"/>
                  </a:lnTo>
                  <a:lnTo>
                    <a:pt x="201" y="297"/>
                  </a:lnTo>
                  <a:lnTo>
                    <a:pt x="201" y="294"/>
                  </a:lnTo>
                  <a:lnTo>
                    <a:pt x="199" y="294"/>
                  </a:lnTo>
                  <a:lnTo>
                    <a:pt x="197" y="294"/>
                  </a:lnTo>
                  <a:lnTo>
                    <a:pt x="197" y="292"/>
                  </a:lnTo>
                  <a:lnTo>
                    <a:pt x="194" y="292"/>
                  </a:lnTo>
                  <a:lnTo>
                    <a:pt x="192" y="292"/>
                  </a:lnTo>
                  <a:lnTo>
                    <a:pt x="192" y="290"/>
                  </a:lnTo>
                  <a:lnTo>
                    <a:pt x="189" y="290"/>
                  </a:lnTo>
                  <a:lnTo>
                    <a:pt x="192" y="290"/>
                  </a:lnTo>
                  <a:lnTo>
                    <a:pt x="189" y="290"/>
                  </a:lnTo>
                  <a:lnTo>
                    <a:pt x="189" y="287"/>
                  </a:lnTo>
                  <a:lnTo>
                    <a:pt x="187" y="287"/>
                  </a:lnTo>
                  <a:lnTo>
                    <a:pt x="187" y="285"/>
                  </a:lnTo>
                  <a:lnTo>
                    <a:pt x="185" y="285"/>
                  </a:lnTo>
                  <a:lnTo>
                    <a:pt x="185" y="282"/>
                  </a:lnTo>
                  <a:lnTo>
                    <a:pt x="187" y="282"/>
                  </a:lnTo>
                  <a:lnTo>
                    <a:pt x="189" y="282"/>
                  </a:lnTo>
                  <a:lnTo>
                    <a:pt x="192" y="282"/>
                  </a:lnTo>
                  <a:lnTo>
                    <a:pt x="189" y="282"/>
                  </a:lnTo>
                  <a:lnTo>
                    <a:pt x="187" y="282"/>
                  </a:lnTo>
                  <a:lnTo>
                    <a:pt x="187" y="280"/>
                  </a:lnTo>
                  <a:lnTo>
                    <a:pt x="185" y="280"/>
                  </a:lnTo>
                  <a:lnTo>
                    <a:pt x="187" y="280"/>
                  </a:lnTo>
                  <a:lnTo>
                    <a:pt x="189" y="280"/>
                  </a:lnTo>
                  <a:lnTo>
                    <a:pt x="187" y="280"/>
                  </a:lnTo>
                  <a:lnTo>
                    <a:pt x="187" y="278"/>
                  </a:lnTo>
                  <a:lnTo>
                    <a:pt x="187" y="280"/>
                  </a:lnTo>
                  <a:lnTo>
                    <a:pt x="187" y="278"/>
                  </a:lnTo>
                  <a:lnTo>
                    <a:pt x="189" y="278"/>
                  </a:lnTo>
                  <a:lnTo>
                    <a:pt x="187" y="278"/>
                  </a:lnTo>
                  <a:lnTo>
                    <a:pt x="187" y="275"/>
                  </a:lnTo>
                  <a:lnTo>
                    <a:pt x="185" y="275"/>
                  </a:lnTo>
                  <a:lnTo>
                    <a:pt x="185" y="273"/>
                  </a:lnTo>
                  <a:lnTo>
                    <a:pt x="185" y="275"/>
                  </a:lnTo>
                  <a:lnTo>
                    <a:pt x="185" y="273"/>
                  </a:lnTo>
                  <a:lnTo>
                    <a:pt x="187" y="273"/>
                  </a:lnTo>
                  <a:lnTo>
                    <a:pt x="185" y="273"/>
                  </a:lnTo>
                  <a:lnTo>
                    <a:pt x="187" y="273"/>
                  </a:lnTo>
                  <a:lnTo>
                    <a:pt x="187" y="275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7" y="273"/>
                  </a:lnTo>
                  <a:lnTo>
                    <a:pt x="189" y="273"/>
                  </a:lnTo>
                  <a:lnTo>
                    <a:pt x="187" y="273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7" y="271"/>
                  </a:lnTo>
                  <a:lnTo>
                    <a:pt x="189" y="271"/>
                  </a:lnTo>
                  <a:lnTo>
                    <a:pt x="187" y="271"/>
                  </a:lnTo>
                  <a:lnTo>
                    <a:pt x="189" y="268"/>
                  </a:lnTo>
                  <a:lnTo>
                    <a:pt x="187" y="268"/>
                  </a:lnTo>
                  <a:lnTo>
                    <a:pt x="189" y="268"/>
                  </a:lnTo>
                  <a:lnTo>
                    <a:pt x="187" y="268"/>
                  </a:lnTo>
                  <a:lnTo>
                    <a:pt x="189" y="268"/>
                  </a:lnTo>
                  <a:lnTo>
                    <a:pt x="187" y="268"/>
                  </a:lnTo>
                  <a:lnTo>
                    <a:pt x="189" y="268"/>
                  </a:lnTo>
                  <a:lnTo>
                    <a:pt x="189" y="266"/>
                  </a:lnTo>
                  <a:lnTo>
                    <a:pt x="187" y="266"/>
                  </a:lnTo>
                  <a:lnTo>
                    <a:pt x="189" y="266"/>
                  </a:lnTo>
                  <a:lnTo>
                    <a:pt x="187" y="266"/>
                  </a:lnTo>
                  <a:lnTo>
                    <a:pt x="187" y="263"/>
                  </a:lnTo>
                  <a:lnTo>
                    <a:pt x="185" y="263"/>
                  </a:lnTo>
                  <a:lnTo>
                    <a:pt x="187" y="263"/>
                  </a:lnTo>
                  <a:lnTo>
                    <a:pt x="185" y="263"/>
                  </a:lnTo>
                  <a:lnTo>
                    <a:pt x="185" y="261"/>
                  </a:lnTo>
                  <a:lnTo>
                    <a:pt x="182" y="261"/>
                  </a:lnTo>
                  <a:lnTo>
                    <a:pt x="182" y="259"/>
                  </a:lnTo>
                  <a:lnTo>
                    <a:pt x="185" y="259"/>
                  </a:lnTo>
                  <a:lnTo>
                    <a:pt x="182" y="259"/>
                  </a:lnTo>
                  <a:lnTo>
                    <a:pt x="182" y="261"/>
                  </a:lnTo>
                  <a:lnTo>
                    <a:pt x="180" y="261"/>
                  </a:lnTo>
                  <a:lnTo>
                    <a:pt x="182" y="261"/>
                  </a:lnTo>
                  <a:lnTo>
                    <a:pt x="180" y="261"/>
                  </a:lnTo>
                  <a:lnTo>
                    <a:pt x="180" y="259"/>
                  </a:lnTo>
                  <a:lnTo>
                    <a:pt x="180" y="256"/>
                  </a:lnTo>
                  <a:lnTo>
                    <a:pt x="180" y="259"/>
                  </a:lnTo>
                  <a:lnTo>
                    <a:pt x="178" y="259"/>
                  </a:lnTo>
                  <a:lnTo>
                    <a:pt x="178" y="256"/>
                  </a:lnTo>
                  <a:lnTo>
                    <a:pt x="175" y="256"/>
                  </a:lnTo>
                  <a:lnTo>
                    <a:pt x="173" y="256"/>
                  </a:lnTo>
                  <a:lnTo>
                    <a:pt x="170" y="256"/>
                  </a:lnTo>
                  <a:lnTo>
                    <a:pt x="170" y="254"/>
                  </a:lnTo>
                  <a:lnTo>
                    <a:pt x="170" y="256"/>
                  </a:lnTo>
                  <a:lnTo>
                    <a:pt x="168" y="256"/>
                  </a:lnTo>
                  <a:lnTo>
                    <a:pt x="170" y="256"/>
                  </a:lnTo>
                  <a:lnTo>
                    <a:pt x="168" y="256"/>
                  </a:lnTo>
                  <a:lnTo>
                    <a:pt x="166" y="256"/>
                  </a:lnTo>
                  <a:lnTo>
                    <a:pt x="166" y="254"/>
                  </a:lnTo>
                  <a:lnTo>
                    <a:pt x="163" y="254"/>
                  </a:lnTo>
                  <a:lnTo>
                    <a:pt x="166" y="254"/>
                  </a:lnTo>
                  <a:lnTo>
                    <a:pt x="166" y="252"/>
                  </a:lnTo>
                  <a:lnTo>
                    <a:pt x="163" y="252"/>
                  </a:lnTo>
                  <a:lnTo>
                    <a:pt x="163" y="254"/>
                  </a:lnTo>
                  <a:lnTo>
                    <a:pt x="163" y="252"/>
                  </a:lnTo>
                  <a:lnTo>
                    <a:pt x="161" y="252"/>
                  </a:lnTo>
                  <a:lnTo>
                    <a:pt x="161" y="249"/>
                  </a:lnTo>
                  <a:lnTo>
                    <a:pt x="161" y="252"/>
                  </a:lnTo>
                  <a:lnTo>
                    <a:pt x="161" y="249"/>
                  </a:lnTo>
                  <a:lnTo>
                    <a:pt x="161" y="252"/>
                  </a:lnTo>
                  <a:lnTo>
                    <a:pt x="159" y="252"/>
                  </a:lnTo>
                  <a:lnTo>
                    <a:pt x="159" y="249"/>
                  </a:lnTo>
                  <a:lnTo>
                    <a:pt x="161" y="249"/>
                  </a:lnTo>
                  <a:lnTo>
                    <a:pt x="163" y="249"/>
                  </a:lnTo>
                  <a:lnTo>
                    <a:pt x="163" y="247"/>
                  </a:lnTo>
                  <a:lnTo>
                    <a:pt x="163" y="244"/>
                  </a:lnTo>
                  <a:lnTo>
                    <a:pt x="166" y="244"/>
                  </a:lnTo>
                  <a:lnTo>
                    <a:pt x="166" y="242"/>
                  </a:lnTo>
                  <a:lnTo>
                    <a:pt x="168" y="242"/>
                  </a:lnTo>
                  <a:lnTo>
                    <a:pt x="168" y="240"/>
                  </a:lnTo>
                  <a:lnTo>
                    <a:pt x="168" y="237"/>
                  </a:lnTo>
                  <a:lnTo>
                    <a:pt x="168" y="235"/>
                  </a:lnTo>
                  <a:lnTo>
                    <a:pt x="170" y="235"/>
                  </a:lnTo>
                  <a:lnTo>
                    <a:pt x="170" y="232"/>
                  </a:lnTo>
                  <a:lnTo>
                    <a:pt x="170" y="230"/>
                  </a:lnTo>
                  <a:lnTo>
                    <a:pt x="173" y="230"/>
                  </a:lnTo>
                  <a:lnTo>
                    <a:pt x="175" y="230"/>
                  </a:lnTo>
                  <a:lnTo>
                    <a:pt x="178" y="230"/>
                  </a:lnTo>
                  <a:lnTo>
                    <a:pt x="178" y="228"/>
                  </a:lnTo>
                  <a:lnTo>
                    <a:pt x="180" y="228"/>
                  </a:lnTo>
                  <a:lnTo>
                    <a:pt x="182" y="228"/>
                  </a:lnTo>
                  <a:lnTo>
                    <a:pt x="180" y="228"/>
                  </a:lnTo>
                  <a:lnTo>
                    <a:pt x="182" y="228"/>
                  </a:lnTo>
                  <a:lnTo>
                    <a:pt x="180" y="228"/>
                  </a:lnTo>
                  <a:lnTo>
                    <a:pt x="178" y="228"/>
                  </a:lnTo>
                  <a:lnTo>
                    <a:pt x="180" y="228"/>
                  </a:lnTo>
                  <a:lnTo>
                    <a:pt x="178" y="228"/>
                  </a:lnTo>
                  <a:lnTo>
                    <a:pt x="175" y="230"/>
                  </a:lnTo>
                  <a:lnTo>
                    <a:pt x="173" y="230"/>
                  </a:lnTo>
                  <a:lnTo>
                    <a:pt x="170" y="230"/>
                  </a:lnTo>
                  <a:lnTo>
                    <a:pt x="170" y="232"/>
                  </a:lnTo>
                  <a:lnTo>
                    <a:pt x="170" y="235"/>
                  </a:lnTo>
                  <a:lnTo>
                    <a:pt x="168" y="235"/>
                  </a:lnTo>
                  <a:lnTo>
                    <a:pt x="168" y="237"/>
                  </a:lnTo>
                  <a:lnTo>
                    <a:pt x="168" y="240"/>
                  </a:lnTo>
                  <a:lnTo>
                    <a:pt x="168" y="242"/>
                  </a:lnTo>
                  <a:lnTo>
                    <a:pt x="166" y="242"/>
                  </a:lnTo>
                  <a:lnTo>
                    <a:pt x="163" y="242"/>
                  </a:lnTo>
                  <a:lnTo>
                    <a:pt x="163" y="244"/>
                  </a:lnTo>
                  <a:lnTo>
                    <a:pt x="163" y="247"/>
                  </a:lnTo>
                  <a:lnTo>
                    <a:pt x="163" y="249"/>
                  </a:lnTo>
                  <a:lnTo>
                    <a:pt x="161" y="249"/>
                  </a:lnTo>
                  <a:lnTo>
                    <a:pt x="159" y="249"/>
                  </a:lnTo>
                  <a:lnTo>
                    <a:pt x="156" y="249"/>
                  </a:lnTo>
                  <a:lnTo>
                    <a:pt x="156" y="247"/>
                  </a:lnTo>
                  <a:lnTo>
                    <a:pt x="154" y="247"/>
                  </a:lnTo>
                  <a:lnTo>
                    <a:pt x="154" y="249"/>
                  </a:lnTo>
                  <a:lnTo>
                    <a:pt x="154" y="247"/>
                  </a:lnTo>
                  <a:lnTo>
                    <a:pt x="154" y="249"/>
                  </a:lnTo>
                  <a:lnTo>
                    <a:pt x="154" y="247"/>
                  </a:lnTo>
                  <a:lnTo>
                    <a:pt x="154" y="249"/>
                  </a:lnTo>
                  <a:lnTo>
                    <a:pt x="154" y="247"/>
                  </a:lnTo>
                  <a:lnTo>
                    <a:pt x="151" y="247"/>
                  </a:lnTo>
                  <a:lnTo>
                    <a:pt x="154" y="247"/>
                  </a:lnTo>
                  <a:lnTo>
                    <a:pt x="151" y="247"/>
                  </a:lnTo>
                  <a:lnTo>
                    <a:pt x="149" y="247"/>
                  </a:lnTo>
                  <a:lnTo>
                    <a:pt x="149" y="244"/>
                  </a:lnTo>
                  <a:lnTo>
                    <a:pt x="149" y="242"/>
                  </a:lnTo>
                  <a:lnTo>
                    <a:pt x="149" y="244"/>
                  </a:lnTo>
                  <a:lnTo>
                    <a:pt x="149" y="242"/>
                  </a:lnTo>
                  <a:lnTo>
                    <a:pt x="149" y="240"/>
                  </a:lnTo>
                  <a:lnTo>
                    <a:pt x="147" y="240"/>
                  </a:lnTo>
                  <a:lnTo>
                    <a:pt x="147" y="237"/>
                  </a:lnTo>
                  <a:lnTo>
                    <a:pt x="147" y="235"/>
                  </a:lnTo>
                  <a:lnTo>
                    <a:pt x="144" y="235"/>
                  </a:lnTo>
                  <a:lnTo>
                    <a:pt x="144" y="232"/>
                  </a:lnTo>
                  <a:lnTo>
                    <a:pt x="142" y="232"/>
                  </a:lnTo>
                  <a:lnTo>
                    <a:pt x="144" y="232"/>
                  </a:lnTo>
                  <a:lnTo>
                    <a:pt x="142" y="232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0" y="228"/>
                  </a:lnTo>
                  <a:lnTo>
                    <a:pt x="140" y="225"/>
                  </a:lnTo>
                  <a:lnTo>
                    <a:pt x="137" y="225"/>
                  </a:lnTo>
                  <a:lnTo>
                    <a:pt x="137" y="223"/>
                  </a:lnTo>
                  <a:lnTo>
                    <a:pt x="135" y="223"/>
                  </a:lnTo>
                  <a:lnTo>
                    <a:pt x="135" y="221"/>
                  </a:lnTo>
                  <a:lnTo>
                    <a:pt x="132" y="221"/>
                  </a:lnTo>
                  <a:lnTo>
                    <a:pt x="132" y="218"/>
                  </a:lnTo>
                  <a:lnTo>
                    <a:pt x="135" y="218"/>
                  </a:lnTo>
                  <a:lnTo>
                    <a:pt x="135" y="216"/>
                  </a:lnTo>
                  <a:lnTo>
                    <a:pt x="135" y="213"/>
                  </a:lnTo>
                  <a:lnTo>
                    <a:pt x="135" y="216"/>
                  </a:lnTo>
                  <a:lnTo>
                    <a:pt x="135" y="213"/>
                  </a:lnTo>
                  <a:lnTo>
                    <a:pt x="132" y="213"/>
                  </a:lnTo>
                  <a:lnTo>
                    <a:pt x="132" y="211"/>
                  </a:lnTo>
                  <a:lnTo>
                    <a:pt x="135" y="211"/>
                  </a:lnTo>
                  <a:lnTo>
                    <a:pt x="132" y="211"/>
                  </a:lnTo>
                  <a:lnTo>
                    <a:pt x="135" y="209"/>
                  </a:lnTo>
                  <a:lnTo>
                    <a:pt x="137" y="209"/>
                  </a:lnTo>
                  <a:lnTo>
                    <a:pt x="137" y="206"/>
                  </a:lnTo>
                  <a:lnTo>
                    <a:pt x="140" y="206"/>
                  </a:lnTo>
                  <a:lnTo>
                    <a:pt x="140" y="204"/>
                  </a:lnTo>
                  <a:lnTo>
                    <a:pt x="140" y="202"/>
                  </a:lnTo>
                  <a:lnTo>
                    <a:pt x="140" y="199"/>
                  </a:lnTo>
                  <a:lnTo>
                    <a:pt x="142" y="199"/>
                  </a:lnTo>
                  <a:lnTo>
                    <a:pt x="142" y="197"/>
                  </a:lnTo>
                  <a:lnTo>
                    <a:pt x="142" y="194"/>
                  </a:lnTo>
                  <a:lnTo>
                    <a:pt x="140" y="194"/>
                  </a:lnTo>
                  <a:lnTo>
                    <a:pt x="140" y="192"/>
                  </a:lnTo>
                  <a:lnTo>
                    <a:pt x="142" y="192"/>
                  </a:lnTo>
                  <a:lnTo>
                    <a:pt x="144" y="192"/>
                  </a:lnTo>
                  <a:lnTo>
                    <a:pt x="144" y="190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42" y="185"/>
                  </a:lnTo>
                  <a:lnTo>
                    <a:pt x="140" y="185"/>
                  </a:lnTo>
                  <a:lnTo>
                    <a:pt x="140" y="183"/>
                  </a:lnTo>
                  <a:lnTo>
                    <a:pt x="140" y="180"/>
                  </a:lnTo>
                  <a:lnTo>
                    <a:pt x="137" y="180"/>
                  </a:lnTo>
                  <a:lnTo>
                    <a:pt x="137" y="178"/>
                  </a:lnTo>
                  <a:lnTo>
                    <a:pt x="135" y="178"/>
                  </a:lnTo>
                  <a:lnTo>
                    <a:pt x="135" y="175"/>
                  </a:lnTo>
                  <a:lnTo>
                    <a:pt x="132" y="175"/>
                  </a:lnTo>
                  <a:lnTo>
                    <a:pt x="132" y="173"/>
                  </a:lnTo>
                  <a:lnTo>
                    <a:pt x="130" y="171"/>
                  </a:lnTo>
                  <a:lnTo>
                    <a:pt x="130" y="168"/>
                  </a:lnTo>
                  <a:lnTo>
                    <a:pt x="130" y="166"/>
                  </a:lnTo>
                  <a:lnTo>
                    <a:pt x="130" y="164"/>
                  </a:lnTo>
                  <a:lnTo>
                    <a:pt x="132" y="164"/>
                  </a:lnTo>
                  <a:lnTo>
                    <a:pt x="135" y="164"/>
                  </a:lnTo>
                  <a:lnTo>
                    <a:pt x="135" y="161"/>
                  </a:lnTo>
                  <a:lnTo>
                    <a:pt x="137" y="161"/>
                  </a:lnTo>
                  <a:lnTo>
                    <a:pt x="137" y="159"/>
                  </a:lnTo>
                  <a:lnTo>
                    <a:pt x="135" y="159"/>
                  </a:lnTo>
                  <a:lnTo>
                    <a:pt x="135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2" y="154"/>
                  </a:lnTo>
                  <a:lnTo>
                    <a:pt x="130" y="154"/>
                  </a:lnTo>
                  <a:lnTo>
                    <a:pt x="130" y="152"/>
                  </a:lnTo>
                  <a:lnTo>
                    <a:pt x="130" y="154"/>
                  </a:lnTo>
                  <a:lnTo>
                    <a:pt x="128" y="154"/>
                  </a:lnTo>
                  <a:lnTo>
                    <a:pt x="125" y="154"/>
                  </a:lnTo>
                  <a:lnTo>
                    <a:pt x="125" y="152"/>
                  </a:lnTo>
                  <a:lnTo>
                    <a:pt x="125" y="149"/>
                  </a:lnTo>
                  <a:lnTo>
                    <a:pt x="128" y="149"/>
                  </a:lnTo>
                  <a:lnTo>
                    <a:pt x="128" y="147"/>
                  </a:lnTo>
                  <a:lnTo>
                    <a:pt x="125" y="147"/>
                  </a:lnTo>
                  <a:lnTo>
                    <a:pt x="128" y="147"/>
                  </a:lnTo>
                  <a:lnTo>
                    <a:pt x="130" y="147"/>
                  </a:lnTo>
                  <a:lnTo>
                    <a:pt x="130" y="145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8" y="140"/>
                  </a:lnTo>
                  <a:lnTo>
                    <a:pt x="128" y="137"/>
                  </a:lnTo>
                  <a:lnTo>
                    <a:pt x="128" y="135"/>
                  </a:lnTo>
                  <a:lnTo>
                    <a:pt x="128" y="133"/>
                  </a:lnTo>
                  <a:lnTo>
                    <a:pt x="128" y="130"/>
                  </a:lnTo>
                  <a:lnTo>
                    <a:pt x="128" y="128"/>
                  </a:lnTo>
                  <a:lnTo>
                    <a:pt x="130" y="128"/>
                  </a:lnTo>
                  <a:lnTo>
                    <a:pt x="132" y="128"/>
                  </a:lnTo>
                  <a:lnTo>
                    <a:pt x="132" y="126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30" y="121"/>
                  </a:lnTo>
                  <a:lnTo>
                    <a:pt x="128" y="121"/>
                  </a:lnTo>
                  <a:lnTo>
                    <a:pt x="125" y="118"/>
                  </a:lnTo>
                  <a:lnTo>
                    <a:pt x="123" y="118"/>
                  </a:lnTo>
                  <a:lnTo>
                    <a:pt x="125" y="118"/>
                  </a:lnTo>
                  <a:lnTo>
                    <a:pt x="123" y="118"/>
                  </a:lnTo>
                  <a:lnTo>
                    <a:pt x="123" y="116"/>
                  </a:lnTo>
                  <a:lnTo>
                    <a:pt x="123" y="114"/>
                  </a:lnTo>
                  <a:lnTo>
                    <a:pt x="121" y="114"/>
                  </a:lnTo>
                  <a:lnTo>
                    <a:pt x="118" y="114"/>
                  </a:lnTo>
                  <a:lnTo>
                    <a:pt x="116" y="114"/>
                  </a:lnTo>
                  <a:lnTo>
                    <a:pt x="116" y="111"/>
                  </a:lnTo>
                  <a:lnTo>
                    <a:pt x="116" y="109"/>
                  </a:lnTo>
                  <a:lnTo>
                    <a:pt x="116" y="107"/>
                  </a:lnTo>
                  <a:lnTo>
                    <a:pt x="113" y="107"/>
                  </a:lnTo>
                  <a:lnTo>
                    <a:pt x="113" y="104"/>
                  </a:lnTo>
                  <a:lnTo>
                    <a:pt x="111" y="104"/>
                  </a:lnTo>
                  <a:lnTo>
                    <a:pt x="111" y="102"/>
                  </a:lnTo>
                  <a:lnTo>
                    <a:pt x="109" y="102"/>
                  </a:lnTo>
                  <a:lnTo>
                    <a:pt x="106" y="102"/>
                  </a:lnTo>
                  <a:lnTo>
                    <a:pt x="106" y="99"/>
                  </a:lnTo>
                  <a:lnTo>
                    <a:pt x="104" y="99"/>
                  </a:lnTo>
                  <a:lnTo>
                    <a:pt x="102" y="99"/>
                  </a:lnTo>
                  <a:lnTo>
                    <a:pt x="102" y="97"/>
                  </a:lnTo>
                  <a:lnTo>
                    <a:pt x="99" y="97"/>
                  </a:lnTo>
                  <a:lnTo>
                    <a:pt x="97" y="97"/>
                  </a:lnTo>
                  <a:lnTo>
                    <a:pt x="94" y="97"/>
                  </a:lnTo>
                  <a:lnTo>
                    <a:pt x="94" y="95"/>
                  </a:lnTo>
                  <a:lnTo>
                    <a:pt x="92" y="95"/>
                  </a:lnTo>
                  <a:lnTo>
                    <a:pt x="90" y="95"/>
                  </a:lnTo>
                  <a:lnTo>
                    <a:pt x="87" y="95"/>
                  </a:lnTo>
                  <a:lnTo>
                    <a:pt x="85" y="95"/>
                  </a:lnTo>
                  <a:lnTo>
                    <a:pt x="83" y="95"/>
                  </a:lnTo>
                  <a:lnTo>
                    <a:pt x="80" y="95"/>
                  </a:lnTo>
                  <a:lnTo>
                    <a:pt x="80" y="92"/>
                  </a:lnTo>
                  <a:lnTo>
                    <a:pt x="78" y="92"/>
                  </a:lnTo>
                  <a:lnTo>
                    <a:pt x="78" y="90"/>
                  </a:lnTo>
                  <a:lnTo>
                    <a:pt x="76" y="90"/>
                  </a:lnTo>
                  <a:lnTo>
                    <a:pt x="76" y="88"/>
                  </a:lnTo>
                  <a:lnTo>
                    <a:pt x="73" y="88"/>
                  </a:lnTo>
                  <a:lnTo>
                    <a:pt x="71" y="88"/>
                  </a:lnTo>
                  <a:lnTo>
                    <a:pt x="68" y="88"/>
                  </a:lnTo>
                  <a:lnTo>
                    <a:pt x="68" y="85"/>
                  </a:lnTo>
                  <a:lnTo>
                    <a:pt x="66" y="85"/>
                  </a:lnTo>
                  <a:lnTo>
                    <a:pt x="66" y="83"/>
                  </a:lnTo>
                  <a:lnTo>
                    <a:pt x="64" y="83"/>
                  </a:lnTo>
                  <a:lnTo>
                    <a:pt x="61" y="83"/>
                  </a:lnTo>
                  <a:lnTo>
                    <a:pt x="59" y="80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49" y="73"/>
                  </a:lnTo>
                  <a:lnTo>
                    <a:pt x="49" y="71"/>
                  </a:lnTo>
                  <a:lnTo>
                    <a:pt x="47" y="71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2" y="69"/>
                  </a:lnTo>
                  <a:lnTo>
                    <a:pt x="40" y="69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2" y="64"/>
                  </a:lnTo>
                  <a:lnTo>
                    <a:pt x="40" y="64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5" y="61"/>
                  </a:lnTo>
                  <a:lnTo>
                    <a:pt x="33" y="61"/>
                  </a:lnTo>
                  <a:lnTo>
                    <a:pt x="33" y="59"/>
                  </a:lnTo>
                  <a:lnTo>
                    <a:pt x="30" y="61"/>
                  </a:lnTo>
                  <a:lnTo>
                    <a:pt x="30" y="59"/>
                  </a:lnTo>
                  <a:lnTo>
                    <a:pt x="35" y="57"/>
                  </a:lnTo>
                  <a:lnTo>
                    <a:pt x="38" y="57"/>
                  </a:lnTo>
                  <a:lnTo>
                    <a:pt x="47" y="61"/>
                  </a:lnTo>
                  <a:lnTo>
                    <a:pt x="49" y="57"/>
                  </a:lnTo>
                  <a:lnTo>
                    <a:pt x="47" y="57"/>
                  </a:lnTo>
                  <a:lnTo>
                    <a:pt x="47" y="54"/>
                  </a:lnTo>
                  <a:lnTo>
                    <a:pt x="45" y="52"/>
                  </a:lnTo>
                  <a:lnTo>
                    <a:pt x="45" y="50"/>
                  </a:lnTo>
                  <a:lnTo>
                    <a:pt x="49" y="47"/>
                  </a:lnTo>
                  <a:lnTo>
                    <a:pt x="54" y="45"/>
                  </a:lnTo>
                  <a:lnTo>
                    <a:pt x="66" y="47"/>
                  </a:lnTo>
                  <a:lnTo>
                    <a:pt x="71" y="52"/>
                  </a:lnTo>
                  <a:lnTo>
                    <a:pt x="78" y="59"/>
                  </a:lnTo>
                  <a:lnTo>
                    <a:pt x="80" y="61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90" y="73"/>
                  </a:lnTo>
                  <a:lnTo>
                    <a:pt x="92" y="80"/>
                  </a:lnTo>
                  <a:lnTo>
                    <a:pt x="97" y="78"/>
                  </a:lnTo>
                  <a:lnTo>
                    <a:pt x="104" y="83"/>
                  </a:lnTo>
                  <a:lnTo>
                    <a:pt x="113" y="80"/>
                  </a:lnTo>
                  <a:lnTo>
                    <a:pt x="116" y="85"/>
                  </a:lnTo>
                  <a:lnTo>
                    <a:pt x="118" y="85"/>
                  </a:lnTo>
                  <a:lnTo>
                    <a:pt x="121" y="83"/>
                  </a:lnTo>
                  <a:lnTo>
                    <a:pt x="125" y="80"/>
                  </a:lnTo>
                  <a:lnTo>
                    <a:pt x="135" y="80"/>
                  </a:lnTo>
                  <a:lnTo>
                    <a:pt x="135" y="78"/>
                  </a:lnTo>
                  <a:lnTo>
                    <a:pt x="137" y="73"/>
                  </a:lnTo>
                  <a:lnTo>
                    <a:pt x="140" y="73"/>
                  </a:lnTo>
                  <a:lnTo>
                    <a:pt x="144" y="73"/>
                  </a:lnTo>
                  <a:lnTo>
                    <a:pt x="147" y="76"/>
                  </a:lnTo>
                  <a:lnTo>
                    <a:pt x="149" y="76"/>
                  </a:lnTo>
                  <a:lnTo>
                    <a:pt x="149" y="78"/>
                  </a:lnTo>
                  <a:lnTo>
                    <a:pt x="151" y="78"/>
                  </a:lnTo>
                  <a:lnTo>
                    <a:pt x="154" y="80"/>
                  </a:lnTo>
                  <a:lnTo>
                    <a:pt x="166" y="83"/>
                  </a:lnTo>
                  <a:lnTo>
                    <a:pt x="168" y="83"/>
                  </a:lnTo>
                  <a:lnTo>
                    <a:pt x="170" y="85"/>
                  </a:lnTo>
                  <a:lnTo>
                    <a:pt x="173" y="88"/>
                  </a:lnTo>
                  <a:lnTo>
                    <a:pt x="173" y="90"/>
                  </a:lnTo>
                  <a:lnTo>
                    <a:pt x="175" y="90"/>
                  </a:lnTo>
                  <a:lnTo>
                    <a:pt x="175" y="88"/>
                  </a:lnTo>
                  <a:lnTo>
                    <a:pt x="175" y="85"/>
                  </a:lnTo>
                  <a:lnTo>
                    <a:pt x="178" y="85"/>
                  </a:lnTo>
                  <a:lnTo>
                    <a:pt x="180" y="85"/>
                  </a:lnTo>
                  <a:lnTo>
                    <a:pt x="182" y="85"/>
                  </a:lnTo>
                  <a:lnTo>
                    <a:pt x="182" y="83"/>
                  </a:lnTo>
                  <a:lnTo>
                    <a:pt x="180" y="83"/>
                  </a:lnTo>
                  <a:lnTo>
                    <a:pt x="182" y="80"/>
                  </a:lnTo>
                  <a:lnTo>
                    <a:pt x="180" y="80"/>
                  </a:lnTo>
                  <a:lnTo>
                    <a:pt x="182" y="80"/>
                  </a:lnTo>
                  <a:lnTo>
                    <a:pt x="182" y="78"/>
                  </a:lnTo>
                  <a:lnTo>
                    <a:pt x="182" y="76"/>
                  </a:lnTo>
                  <a:lnTo>
                    <a:pt x="185" y="76"/>
                  </a:lnTo>
                  <a:lnTo>
                    <a:pt x="185" y="73"/>
                  </a:lnTo>
                  <a:lnTo>
                    <a:pt x="187" y="71"/>
                  </a:lnTo>
                  <a:lnTo>
                    <a:pt x="189" y="71"/>
                  </a:lnTo>
                  <a:lnTo>
                    <a:pt x="192" y="71"/>
                  </a:lnTo>
                  <a:lnTo>
                    <a:pt x="189" y="69"/>
                  </a:lnTo>
                  <a:lnTo>
                    <a:pt x="192" y="69"/>
                  </a:lnTo>
                  <a:lnTo>
                    <a:pt x="194" y="69"/>
                  </a:lnTo>
                  <a:lnTo>
                    <a:pt x="194" y="71"/>
                  </a:lnTo>
                  <a:lnTo>
                    <a:pt x="197" y="71"/>
                  </a:lnTo>
                  <a:lnTo>
                    <a:pt x="199" y="69"/>
                  </a:lnTo>
                  <a:lnTo>
                    <a:pt x="199" y="66"/>
                  </a:lnTo>
                  <a:lnTo>
                    <a:pt x="201" y="66"/>
                  </a:lnTo>
                  <a:lnTo>
                    <a:pt x="201" y="64"/>
                  </a:lnTo>
                  <a:lnTo>
                    <a:pt x="204" y="64"/>
                  </a:lnTo>
                  <a:lnTo>
                    <a:pt x="204" y="61"/>
                  </a:lnTo>
                  <a:lnTo>
                    <a:pt x="201" y="61"/>
                  </a:lnTo>
                  <a:lnTo>
                    <a:pt x="201" y="59"/>
                  </a:lnTo>
                  <a:lnTo>
                    <a:pt x="201" y="57"/>
                  </a:lnTo>
                  <a:lnTo>
                    <a:pt x="201" y="54"/>
                  </a:lnTo>
                  <a:lnTo>
                    <a:pt x="201" y="52"/>
                  </a:lnTo>
                  <a:lnTo>
                    <a:pt x="201" y="50"/>
                  </a:lnTo>
                  <a:lnTo>
                    <a:pt x="201" y="47"/>
                  </a:lnTo>
                  <a:lnTo>
                    <a:pt x="201" y="45"/>
                  </a:lnTo>
                  <a:lnTo>
                    <a:pt x="204" y="45"/>
                  </a:lnTo>
                  <a:lnTo>
                    <a:pt x="204" y="42"/>
                  </a:lnTo>
                  <a:lnTo>
                    <a:pt x="204" y="40"/>
                  </a:lnTo>
                  <a:lnTo>
                    <a:pt x="206" y="40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4" y="35"/>
                  </a:lnTo>
                  <a:lnTo>
                    <a:pt x="206" y="35"/>
                  </a:lnTo>
                  <a:lnTo>
                    <a:pt x="206" y="33"/>
                  </a:lnTo>
                  <a:lnTo>
                    <a:pt x="206" y="31"/>
                  </a:lnTo>
                  <a:lnTo>
                    <a:pt x="208" y="31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23"/>
                  </a:lnTo>
                  <a:lnTo>
                    <a:pt x="208" y="23"/>
                  </a:lnTo>
                  <a:lnTo>
                    <a:pt x="208" y="21"/>
                  </a:lnTo>
                  <a:lnTo>
                    <a:pt x="211" y="21"/>
                  </a:lnTo>
                  <a:lnTo>
                    <a:pt x="213" y="21"/>
                  </a:lnTo>
                  <a:lnTo>
                    <a:pt x="215" y="21"/>
                  </a:lnTo>
                  <a:lnTo>
                    <a:pt x="215" y="19"/>
                  </a:lnTo>
                  <a:lnTo>
                    <a:pt x="218" y="19"/>
                  </a:lnTo>
                  <a:lnTo>
                    <a:pt x="218" y="16"/>
                  </a:lnTo>
                  <a:lnTo>
                    <a:pt x="220" y="14"/>
                  </a:lnTo>
                  <a:lnTo>
                    <a:pt x="223" y="14"/>
                  </a:lnTo>
                  <a:lnTo>
                    <a:pt x="223" y="12"/>
                  </a:lnTo>
                  <a:lnTo>
                    <a:pt x="225" y="12"/>
                  </a:lnTo>
                  <a:lnTo>
                    <a:pt x="225" y="9"/>
                  </a:lnTo>
                  <a:lnTo>
                    <a:pt x="225" y="7"/>
                  </a:lnTo>
                  <a:lnTo>
                    <a:pt x="227" y="7"/>
                  </a:lnTo>
                  <a:lnTo>
                    <a:pt x="230" y="7"/>
                  </a:lnTo>
                  <a:lnTo>
                    <a:pt x="232" y="7"/>
                  </a:lnTo>
                  <a:lnTo>
                    <a:pt x="234" y="7"/>
                  </a:lnTo>
                  <a:lnTo>
                    <a:pt x="237" y="7"/>
                  </a:lnTo>
                  <a:lnTo>
                    <a:pt x="239" y="7"/>
                  </a:lnTo>
                  <a:lnTo>
                    <a:pt x="239" y="9"/>
                  </a:lnTo>
                  <a:lnTo>
                    <a:pt x="242" y="9"/>
                  </a:lnTo>
                  <a:lnTo>
                    <a:pt x="242" y="7"/>
                  </a:lnTo>
                  <a:lnTo>
                    <a:pt x="242" y="9"/>
                  </a:lnTo>
                  <a:lnTo>
                    <a:pt x="244" y="9"/>
                  </a:lnTo>
                  <a:lnTo>
                    <a:pt x="246" y="9"/>
                  </a:lnTo>
                  <a:lnTo>
                    <a:pt x="249" y="9"/>
                  </a:lnTo>
                  <a:lnTo>
                    <a:pt x="249" y="7"/>
                  </a:lnTo>
                  <a:lnTo>
                    <a:pt x="251" y="7"/>
                  </a:lnTo>
                  <a:lnTo>
                    <a:pt x="253" y="7"/>
                  </a:lnTo>
                  <a:lnTo>
                    <a:pt x="253" y="4"/>
                  </a:lnTo>
                  <a:lnTo>
                    <a:pt x="256" y="4"/>
                  </a:lnTo>
                  <a:lnTo>
                    <a:pt x="258" y="2"/>
                  </a:lnTo>
                  <a:lnTo>
                    <a:pt x="261" y="2"/>
                  </a:lnTo>
                  <a:lnTo>
                    <a:pt x="261" y="0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8" y="0"/>
                  </a:lnTo>
                  <a:lnTo>
                    <a:pt x="270" y="0"/>
                  </a:lnTo>
                  <a:lnTo>
                    <a:pt x="272" y="0"/>
                  </a:lnTo>
                  <a:lnTo>
                    <a:pt x="275" y="0"/>
                  </a:lnTo>
                  <a:lnTo>
                    <a:pt x="275" y="2"/>
                  </a:lnTo>
                  <a:lnTo>
                    <a:pt x="275" y="4"/>
                  </a:lnTo>
                  <a:lnTo>
                    <a:pt x="277" y="4"/>
                  </a:lnTo>
                  <a:lnTo>
                    <a:pt x="280" y="7"/>
                  </a:lnTo>
                  <a:lnTo>
                    <a:pt x="282" y="9"/>
                  </a:lnTo>
                  <a:lnTo>
                    <a:pt x="287" y="12"/>
                  </a:lnTo>
                  <a:lnTo>
                    <a:pt x="289" y="12"/>
                  </a:lnTo>
                  <a:lnTo>
                    <a:pt x="287" y="14"/>
                  </a:lnTo>
                  <a:lnTo>
                    <a:pt x="289" y="14"/>
                  </a:lnTo>
                  <a:lnTo>
                    <a:pt x="291" y="16"/>
                  </a:lnTo>
                  <a:lnTo>
                    <a:pt x="296" y="16"/>
                  </a:lnTo>
                  <a:lnTo>
                    <a:pt x="308" y="21"/>
                  </a:lnTo>
                  <a:lnTo>
                    <a:pt x="313" y="23"/>
                  </a:lnTo>
                  <a:lnTo>
                    <a:pt x="318" y="28"/>
                  </a:lnTo>
                  <a:lnTo>
                    <a:pt x="320" y="35"/>
                  </a:lnTo>
                  <a:lnTo>
                    <a:pt x="318" y="40"/>
                  </a:lnTo>
                  <a:lnTo>
                    <a:pt x="315" y="40"/>
                  </a:lnTo>
                  <a:lnTo>
                    <a:pt x="310" y="45"/>
                  </a:lnTo>
                  <a:lnTo>
                    <a:pt x="303" y="50"/>
                  </a:lnTo>
                  <a:lnTo>
                    <a:pt x="303" y="52"/>
                  </a:lnTo>
                  <a:lnTo>
                    <a:pt x="303" y="54"/>
                  </a:lnTo>
                  <a:lnTo>
                    <a:pt x="303" y="57"/>
                  </a:lnTo>
                  <a:lnTo>
                    <a:pt x="303" y="59"/>
                  </a:lnTo>
                  <a:lnTo>
                    <a:pt x="306" y="59"/>
                  </a:lnTo>
                  <a:lnTo>
                    <a:pt x="308" y="61"/>
                  </a:lnTo>
                  <a:lnTo>
                    <a:pt x="303" y="61"/>
                  </a:lnTo>
                  <a:lnTo>
                    <a:pt x="294" y="69"/>
                  </a:lnTo>
                  <a:lnTo>
                    <a:pt x="289" y="69"/>
                  </a:lnTo>
                  <a:lnTo>
                    <a:pt x="291" y="71"/>
                  </a:lnTo>
                  <a:lnTo>
                    <a:pt x="299" y="71"/>
                  </a:lnTo>
                  <a:lnTo>
                    <a:pt x="303" y="71"/>
                  </a:lnTo>
                  <a:lnTo>
                    <a:pt x="301" y="78"/>
                  </a:lnTo>
                  <a:lnTo>
                    <a:pt x="296" y="83"/>
                  </a:lnTo>
                  <a:lnTo>
                    <a:pt x="294" y="85"/>
                  </a:lnTo>
                  <a:lnTo>
                    <a:pt x="291" y="90"/>
                  </a:lnTo>
                  <a:lnTo>
                    <a:pt x="296" y="107"/>
                  </a:lnTo>
                  <a:lnTo>
                    <a:pt x="299" y="111"/>
                  </a:lnTo>
                  <a:lnTo>
                    <a:pt x="320" y="118"/>
                  </a:lnTo>
                  <a:lnTo>
                    <a:pt x="332" y="133"/>
                  </a:lnTo>
                  <a:lnTo>
                    <a:pt x="344" y="140"/>
                  </a:lnTo>
                  <a:lnTo>
                    <a:pt x="341" y="142"/>
                  </a:lnTo>
                  <a:lnTo>
                    <a:pt x="339" y="149"/>
                  </a:lnTo>
                  <a:lnTo>
                    <a:pt x="336" y="152"/>
                  </a:lnTo>
                  <a:lnTo>
                    <a:pt x="334" y="154"/>
                  </a:lnTo>
                  <a:lnTo>
                    <a:pt x="334" y="156"/>
                  </a:lnTo>
                  <a:lnTo>
                    <a:pt x="332" y="156"/>
                  </a:lnTo>
                  <a:lnTo>
                    <a:pt x="332" y="159"/>
                  </a:lnTo>
                  <a:lnTo>
                    <a:pt x="329" y="159"/>
                  </a:lnTo>
                  <a:lnTo>
                    <a:pt x="332" y="159"/>
                  </a:lnTo>
                  <a:lnTo>
                    <a:pt x="329" y="159"/>
                  </a:lnTo>
                  <a:lnTo>
                    <a:pt x="329" y="161"/>
                  </a:lnTo>
                  <a:lnTo>
                    <a:pt x="327" y="161"/>
                  </a:lnTo>
                  <a:lnTo>
                    <a:pt x="329" y="161"/>
                  </a:lnTo>
                  <a:lnTo>
                    <a:pt x="327" y="161"/>
                  </a:lnTo>
                  <a:lnTo>
                    <a:pt x="327" y="164"/>
                  </a:lnTo>
                  <a:lnTo>
                    <a:pt x="325" y="164"/>
                  </a:lnTo>
                  <a:lnTo>
                    <a:pt x="322" y="168"/>
                  </a:lnTo>
                  <a:lnTo>
                    <a:pt x="313" y="178"/>
                  </a:lnTo>
                  <a:lnTo>
                    <a:pt x="310" y="180"/>
                  </a:lnTo>
                  <a:lnTo>
                    <a:pt x="310" y="183"/>
                  </a:lnTo>
                  <a:lnTo>
                    <a:pt x="310" y="185"/>
                  </a:lnTo>
                  <a:lnTo>
                    <a:pt x="310" y="187"/>
                  </a:lnTo>
                  <a:lnTo>
                    <a:pt x="313" y="190"/>
                  </a:lnTo>
                  <a:lnTo>
                    <a:pt x="313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20" y="199"/>
                  </a:lnTo>
                  <a:lnTo>
                    <a:pt x="322" y="202"/>
                  </a:lnTo>
                  <a:lnTo>
                    <a:pt x="322" y="204"/>
                  </a:lnTo>
                  <a:lnTo>
                    <a:pt x="325" y="204"/>
                  </a:lnTo>
                  <a:lnTo>
                    <a:pt x="327" y="206"/>
                  </a:lnTo>
                  <a:lnTo>
                    <a:pt x="329" y="216"/>
                  </a:lnTo>
                  <a:lnTo>
                    <a:pt x="332" y="218"/>
                  </a:lnTo>
                  <a:lnTo>
                    <a:pt x="332" y="221"/>
                  </a:lnTo>
                  <a:lnTo>
                    <a:pt x="334" y="221"/>
                  </a:lnTo>
                  <a:lnTo>
                    <a:pt x="339" y="228"/>
                  </a:lnTo>
                  <a:lnTo>
                    <a:pt x="339" y="230"/>
                  </a:lnTo>
                  <a:lnTo>
                    <a:pt x="341" y="235"/>
                  </a:lnTo>
                  <a:lnTo>
                    <a:pt x="341" y="237"/>
                  </a:lnTo>
                  <a:lnTo>
                    <a:pt x="344" y="237"/>
                  </a:lnTo>
                  <a:lnTo>
                    <a:pt x="344" y="242"/>
                  </a:lnTo>
                  <a:lnTo>
                    <a:pt x="346" y="247"/>
                  </a:lnTo>
                  <a:lnTo>
                    <a:pt x="346" y="252"/>
                  </a:lnTo>
                  <a:lnTo>
                    <a:pt x="346" y="254"/>
                  </a:lnTo>
                  <a:lnTo>
                    <a:pt x="346" y="256"/>
                  </a:lnTo>
                  <a:lnTo>
                    <a:pt x="344" y="254"/>
                  </a:lnTo>
                  <a:lnTo>
                    <a:pt x="339" y="254"/>
                  </a:lnTo>
                  <a:lnTo>
                    <a:pt x="339" y="256"/>
                  </a:lnTo>
                  <a:lnTo>
                    <a:pt x="332" y="256"/>
                  </a:lnTo>
                  <a:lnTo>
                    <a:pt x="334" y="259"/>
                  </a:lnTo>
                  <a:lnTo>
                    <a:pt x="339" y="261"/>
                  </a:lnTo>
                  <a:lnTo>
                    <a:pt x="334" y="263"/>
                  </a:lnTo>
                  <a:lnTo>
                    <a:pt x="334" y="266"/>
                  </a:lnTo>
                  <a:lnTo>
                    <a:pt x="334" y="271"/>
                  </a:lnTo>
                  <a:lnTo>
                    <a:pt x="334" y="273"/>
                  </a:lnTo>
                  <a:lnTo>
                    <a:pt x="332" y="275"/>
                  </a:lnTo>
                  <a:lnTo>
                    <a:pt x="329" y="278"/>
                  </a:lnTo>
                  <a:lnTo>
                    <a:pt x="329" y="280"/>
                  </a:lnTo>
                  <a:lnTo>
                    <a:pt x="332" y="280"/>
                  </a:lnTo>
                  <a:lnTo>
                    <a:pt x="334" y="280"/>
                  </a:lnTo>
                  <a:lnTo>
                    <a:pt x="336" y="280"/>
                  </a:lnTo>
                  <a:lnTo>
                    <a:pt x="339" y="280"/>
                  </a:lnTo>
                  <a:lnTo>
                    <a:pt x="339" y="282"/>
                  </a:lnTo>
                  <a:lnTo>
                    <a:pt x="336" y="285"/>
                  </a:lnTo>
                  <a:lnTo>
                    <a:pt x="339" y="285"/>
                  </a:lnTo>
                  <a:lnTo>
                    <a:pt x="339" y="287"/>
                  </a:lnTo>
                  <a:lnTo>
                    <a:pt x="336" y="287"/>
                  </a:lnTo>
                  <a:lnTo>
                    <a:pt x="334" y="287"/>
                  </a:lnTo>
                  <a:lnTo>
                    <a:pt x="329" y="290"/>
                  </a:lnTo>
                  <a:lnTo>
                    <a:pt x="329" y="292"/>
                  </a:lnTo>
                  <a:lnTo>
                    <a:pt x="329" y="294"/>
                  </a:lnTo>
                  <a:lnTo>
                    <a:pt x="329" y="297"/>
                  </a:lnTo>
                  <a:lnTo>
                    <a:pt x="329" y="299"/>
                  </a:lnTo>
                  <a:lnTo>
                    <a:pt x="332" y="301"/>
                  </a:lnTo>
                  <a:lnTo>
                    <a:pt x="332" y="304"/>
                  </a:lnTo>
                  <a:lnTo>
                    <a:pt x="334" y="304"/>
                  </a:lnTo>
                  <a:lnTo>
                    <a:pt x="336" y="304"/>
                  </a:lnTo>
                  <a:lnTo>
                    <a:pt x="339" y="304"/>
                  </a:lnTo>
                  <a:lnTo>
                    <a:pt x="341" y="304"/>
                  </a:lnTo>
                  <a:lnTo>
                    <a:pt x="344" y="304"/>
                  </a:lnTo>
                  <a:lnTo>
                    <a:pt x="346" y="306"/>
                  </a:lnTo>
                  <a:lnTo>
                    <a:pt x="344" y="306"/>
                  </a:lnTo>
                  <a:lnTo>
                    <a:pt x="344" y="309"/>
                  </a:lnTo>
                  <a:lnTo>
                    <a:pt x="346" y="313"/>
                  </a:lnTo>
                  <a:lnTo>
                    <a:pt x="344" y="313"/>
                  </a:lnTo>
                  <a:lnTo>
                    <a:pt x="341" y="316"/>
                  </a:lnTo>
                  <a:lnTo>
                    <a:pt x="341" y="318"/>
                  </a:lnTo>
                  <a:lnTo>
                    <a:pt x="344" y="320"/>
                  </a:lnTo>
                  <a:lnTo>
                    <a:pt x="344" y="323"/>
                  </a:lnTo>
                  <a:lnTo>
                    <a:pt x="344" y="325"/>
                  </a:lnTo>
                  <a:lnTo>
                    <a:pt x="346" y="328"/>
                  </a:lnTo>
                  <a:lnTo>
                    <a:pt x="348" y="330"/>
                  </a:lnTo>
                  <a:lnTo>
                    <a:pt x="351" y="330"/>
                  </a:lnTo>
                  <a:lnTo>
                    <a:pt x="355" y="332"/>
                  </a:lnTo>
                  <a:lnTo>
                    <a:pt x="353" y="332"/>
                  </a:lnTo>
                  <a:lnTo>
                    <a:pt x="355" y="332"/>
                  </a:lnTo>
                  <a:lnTo>
                    <a:pt x="358" y="335"/>
                  </a:lnTo>
                  <a:lnTo>
                    <a:pt x="360" y="337"/>
                  </a:lnTo>
                  <a:lnTo>
                    <a:pt x="358" y="337"/>
                  </a:lnTo>
                  <a:lnTo>
                    <a:pt x="360" y="339"/>
                  </a:lnTo>
                  <a:lnTo>
                    <a:pt x="360" y="342"/>
                  </a:lnTo>
                  <a:lnTo>
                    <a:pt x="360" y="344"/>
                  </a:lnTo>
                  <a:lnTo>
                    <a:pt x="360" y="347"/>
                  </a:lnTo>
                  <a:lnTo>
                    <a:pt x="358" y="347"/>
                  </a:lnTo>
                  <a:lnTo>
                    <a:pt x="358" y="349"/>
                  </a:lnTo>
                  <a:lnTo>
                    <a:pt x="355" y="351"/>
                  </a:lnTo>
                  <a:lnTo>
                    <a:pt x="353" y="351"/>
                  </a:lnTo>
                  <a:lnTo>
                    <a:pt x="353" y="354"/>
                  </a:lnTo>
                  <a:lnTo>
                    <a:pt x="351" y="358"/>
                  </a:lnTo>
                  <a:lnTo>
                    <a:pt x="348" y="358"/>
                  </a:lnTo>
                  <a:lnTo>
                    <a:pt x="341" y="361"/>
                  </a:lnTo>
                  <a:lnTo>
                    <a:pt x="344" y="366"/>
                  </a:lnTo>
                  <a:lnTo>
                    <a:pt x="346" y="366"/>
                  </a:lnTo>
                  <a:lnTo>
                    <a:pt x="346" y="368"/>
                  </a:lnTo>
                  <a:lnTo>
                    <a:pt x="351" y="370"/>
                  </a:lnTo>
                  <a:lnTo>
                    <a:pt x="353" y="373"/>
                  </a:lnTo>
                  <a:lnTo>
                    <a:pt x="355" y="373"/>
                  </a:lnTo>
                  <a:lnTo>
                    <a:pt x="358" y="377"/>
                  </a:lnTo>
                  <a:lnTo>
                    <a:pt x="363" y="380"/>
                  </a:lnTo>
                  <a:lnTo>
                    <a:pt x="365" y="380"/>
                  </a:lnTo>
                  <a:lnTo>
                    <a:pt x="367" y="382"/>
                  </a:lnTo>
                  <a:lnTo>
                    <a:pt x="370" y="382"/>
                  </a:lnTo>
                  <a:lnTo>
                    <a:pt x="370" y="385"/>
                  </a:lnTo>
                  <a:lnTo>
                    <a:pt x="372" y="385"/>
                  </a:lnTo>
                  <a:lnTo>
                    <a:pt x="374" y="385"/>
                  </a:lnTo>
                  <a:lnTo>
                    <a:pt x="374" y="387"/>
                  </a:lnTo>
                  <a:lnTo>
                    <a:pt x="377" y="387"/>
                  </a:lnTo>
                  <a:lnTo>
                    <a:pt x="379" y="389"/>
                  </a:lnTo>
                  <a:lnTo>
                    <a:pt x="382" y="389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4" y="394"/>
                  </a:lnTo>
                  <a:lnTo>
                    <a:pt x="384" y="396"/>
                  </a:lnTo>
                  <a:lnTo>
                    <a:pt x="384" y="399"/>
                  </a:lnTo>
                  <a:lnTo>
                    <a:pt x="386" y="399"/>
                  </a:lnTo>
                  <a:lnTo>
                    <a:pt x="389" y="401"/>
                  </a:lnTo>
                  <a:lnTo>
                    <a:pt x="391" y="401"/>
                  </a:lnTo>
                  <a:lnTo>
                    <a:pt x="391" y="404"/>
                  </a:lnTo>
                  <a:lnTo>
                    <a:pt x="393" y="408"/>
                  </a:lnTo>
                  <a:lnTo>
                    <a:pt x="391" y="413"/>
                  </a:lnTo>
                  <a:lnTo>
                    <a:pt x="391" y="415"/>
                  </a:lnTo>
                  <a:lnTo>
                    <a:pt x="389" y="415"/>
                  </a:lnTo>
                  <a:lnTo>
                    <a:pt x="389" y="420"/>
                  </a:lnTo>
                  <a:lnTo>
                    <a:pt x="389" y="423"/>
                  </a:lnTo>
                  <a:lnTo>
                    <a:pt x="386" y="423"/>
                  </a:lnTo>
                  <a:lnTo>
                    <a:pt x="384" y="430"/>
                  </a:lnTo>
                  <a:lnTo>
                    <a:pt x="382" y="432"/>
                  </a:lnTo>
                  <a:lnTo>
                    <a:pt x="382" y="434"/>
                  </a:lnTo>
                  <a:lnTo>
                    <a:pt x="379" y="434"/>
                  </a:lnTo>
                  <a:lnTo>
                    <a:pt x="374" y="439"/>
                  </a:lnTo>
                  <a:lnTo>
                    <a:pt x="374" y="442"/>
                  </a:lnTo>
                  <a:lnTo>
                    <a:pt x="372" y="442"/>
                  </a:lnTo>
                  <a:lnTo>
                    <a:pt x="370" y="444"/>
                  </a:lnTo>
                  <a:lnTo>
                    <a:pt x="367" y="444"/>
                  </a:lnTo>
                  <a:lnTo>
                    <a:pt x="367" y="446"/>
                  </a:lnTo>
                  <a:lnTo>
                    <a:pt x="365" y="446"/>
                  </a:lnTo>
                  <a:lnTo>
                    <a:pt x="363" y="446"/>
                  </a:lnTo>
                  <a:lnTo>
                    <a:pt x="363" y="449"/>
                  </a:lnTo>
                  <a:lnTo>
                    <a:pt x="363" y="451"/>
                  </a:lnTo>
                  <a:lnTo>
                    <a:pt x="360" y="451"/>
                  </a:lnTo>
                  <a:lnTo>
                    <a:pt x="355" y="456"/>
                  </a:lnTo>
                  <a:lnTo>
                    <a:pt x="355" y="458"/>
                  </a:lnTo>
                  <a:lnTo>
                    <a:pt x="353" y="458"/>
                  </a:lnTo>
                  <a:lnTo>
                    <a:pt x="353" y="461"/>
                  </a:lnTo>
                  <a:lnTo>
                    <a:pt x="351" y="461"/>
                  </a:lnTo>
                  <a:lnTo>
                    <a:pt x="351" y="463"/>
                  </a:lnTo>
                  <a:lnTo>
                    <a:pt x="348" y="463"/>
                  </a:lnTo>
                  <a:lnTo>
                    <a:pt x="348" y="465"/>
                  </a:lnTo>
                  <a:lnTo>
                    <a:pt x="346" y="465"/>
                  </a:lnTo>
                  <a:lnTo>
                    <a:pt x="344" y="468"/>
                  </a:lnTo>
                  <a:lnTo>
                    <a:pt x="344" y="470"/>
                  </a:lnTo>
                  <a:lnTo>
                    <a:pt x="339" y="475"/>
                  </a:lnTo>
                  <a:lnTo>
                    <a:pt x="336" y="477"/>
                  </a:lnTo>
                  <a:lnTo>
                    <a:pt x="334" y="480"/>
                  </a:lnTo>
                  <a:lnTo>
                    <a:pt x="334" y="482"/>
                  </a:lnTo>
                  <a:lnTo>
                    <a:pt x="332" y="482"/>
                  </a:lnTo>
                  <a:lnTo>
                    <a:pt x="329" y="484"/>
                  </a:lnTo>
                  <a:lnTo>
                    <a:pt x="327" y="487"/>
                  </a:lnTo>
                  <a:lnTo>
                    <a:pt x="325" y="487"/>
                  </a:lnTo>
                  <a:lnTo>
                    <a:pt x="327" y="487"/>
                  </a:lnTo>
                  <a:lnTo>
                    <a:pt x="322" y="491"/>
                  </a:lnTo>
                  <a:lnTo>
                    <a:pt x="320" y="494"/>
                  </a:lnTo>
                  <a:lnTo>
                    <a:pt x="318" y="496"/>
                  </a:lnTo>
                  <a:lnTo>
                    <a:pt x="318" y="499"/>
                  </a:lnTo>
                  <a:lnTo>
                    <a:pt x="315" y="499"/>
                  </a:lnTo>
                  <a:lnTo>
                    <a:pt x="313" y="501"/>
                  </a:lnTo>
                  <a:lnTo>
                    <a:pt x="310" y="501"/>
                  </a:lnTo>
                  <a:lnTo>
                    <a:pt x="308" y="503"/>
                  </a:lnTo>
                  <a:lnTo>
                    <a:pt x="306" y="503"/>
                  </a:lnTo>
                  <a:lnTo>
                    <a:pt x="306" y="506"/>
                  </a:lnTo>
                  <a:lnTo>
                    <a:pt x="303" y="506"/>
                  </a:lnTo>
                  <a:lnTo>
                    <a:pt x="303" y="508"/>
                  </a:lnTo>
                  <a:lnTo>
                    <a:pt x="301" y="508"/>
                  </a:lnTo>
                  <a:lnTo>
                    <a:pt x="301" y="510"/>
                  </a:lnTo>
                  <a:lnTo>
                    <a:pt x="299" y="510"/>
                  </a:lnTo>
                  <a:lnTo>
                    <a:pt x="299" y="513"/>
                  </a:lnTo>
                  <a:lnTo>
                    <a:pt x="299" y="515"/>
                  </a:lnTo>
                  <a:lnTo>
                    <a:pt x="296" y="515"/>
                  </a:lnTo>
                  <a:lnTo>
                    <a:pt x="294" y="515"/>
                  </a:lnTo>
                  <a:lnTo>
                    <a:pt x="291" y="515"/>
                  </a:lnTo>
                  <a:lnTo>
                    <a:pt x="291" y="518"/>
                  </a:lnTo>
                  <a:lnTo>
                    <a:pt x="287" y="520"/>
                  </a:lnTo>
                  <a:lnTo>
                    <a:pt x="284" y="522"/>
                  </a:lnTo>
                  <a:lnTo>
                    <a:pt x="284" y="525"/>
                  </a:lnTo>
                  <a:lnTo>
                    <a:pt x="282" y="525"/>
                  </a:lnTo>
                  <a:lnTo>
                    <a:pt x="282" y="527"/>
                  </a:lnTo>
                  <a:lnTo>
                    <a:pt x="280" y="527"/>
                  </a:lnTo>
                  <a:lnTo>
                    <a:pt x="277" y="527"/>
                  </a:lnTo>
                  <a:lnTo>
                    <a:pt x="272" y="532"/>
                  </a:lnTo>
                  <a:lnTo>
                    <a:pt x="272" y="534"/>
                  </a:lnTo>
                  <a:lnTo>
                    <a:pt x="270" y="534"/>
                  </a:lnTo>
                  <a:lnTo>
                    <a:pt x="270" y="537"/>
                  </a:lnTo>
                  <a:lnTo>
                    <a:pt x="268" y="537"/>
                  </a:lnTo>
                  <a:lnTo>
                    <a:pt x="270" y="537"/>
                  </a:lnTo>
                  <a:lnTo>
                    <a:pt x="268" y="537"/>
                  </a:lnTo>
                  <a:lnTo>
                    <a:pt x="268" y="534"/>
                  </a:lnTo>
                  <a:lnTo>
                    <a:pt x="268" y="537"/>
                  </a:lnTo>
                  <a:lnTo>
                    <a:pt x="268" y="539"/>
                  </a:lnTo>
                  <a:lnTo>
                    <a:pt x="268" y="537"/>
                  </a:lnTo>
                  <a:lnTo>
                    <a:pt x="268" y="539"/>
                  </a:lnTo>
                  <a:lnTo>
                    <a:pt x="268" y="537"/>
                  </a:lnTo>
                  <a:lnTo>
                    <a:pt x="268" y="539"/>
                  </a:lnTo>
                  <a:lnTo>
                    <a:pt x="265" y="539"/>
                  </a:lnTo>
                  <a:lnTo>
                    <a:pt x="263" y="539"/>
                  </a:lnTo>
                  <a:lnTo>
                    <a:pt x="265" y="539"/>
                  </a:lnTo>
                  <a:lnTo>
                    <a:pt x="263" y="539"/>
                  </a:lnTo>
                  <a:lnTo>
                    <a:pt x="263" y="537"/>
                  </a:lnTo>
                  <a:lnTo>
                    <a:pt x="263" y="539"/>
                  </a:lnTo>
                  <a:lnTo>
                    <a:pt x="265" y="539"/>
                  </a:lnTo>
                  <a:lnTo>
                    <a:pt x="265" y="537"/>
                  </a:lnTo>
                  <a:lnTo>
                    <a:pt x="263" y="537"/>
                  </a:lnTo>
                  <a:lnTo>
                    <a:pt x="263" y="539"/>
                  </a:lnTo>
                  <a:lnTo>
                    <a:pt x="263" y="541"/>
                  </a:lnTo>
                  <a:lnTo>
                    <a:pt x="263" y="539"/>
                  </a:lnTo>
                  <a:lnTo>
                    <a:pt x="261" y="539"/>
                  </a:lnTo>
                  <a:lnTo>
                    <a:pt x="258" y="539"/>
                  </a:lnTo>
                  <a:lnTo>
                    <a:pt x="258" y="541"/>
                  </a:lnTo>
                  <a:lnTo>
                    <a:pt x="261" y="541"/>
                  </a:lnTo>
                  <a:lnTo>
                    <a:pt x="258" y="541"/>
                  </a:lnTo>
                  <a:lnTo>
                    <a:pt x="256" y="541"/>
                  </a:lnTo>
                  <a:lnTo>
                    <a:pt x="256" y="539"/>
                  </a:lnTo>
                  <a:lnTo>
                    <a:pt x="253" y="539"/>
                  </a:lnTo>
                  <a:lnTo>
                    <a:pt x="256" y="539"/>
                  </a:lnTo>
                  <a:lnTo>
                    <a:pt x="253" y="539"/>
                  </a:lnTo>
                  <a:lnTo>
                    <a:pt x="253" y="537"/>
                  </a:lnTo>
                  <a:lnTo>
                    <a:pt x="253" y="539"/>
                  </a:lnTo>
                  <a:lnTo>
                    <a:pt x="251" y="539"/>
                  </a:lnTo>
                  <a:lnTo>
                    <a:pt x="253" y="539"/>
                  </a:lnTo>
                  <a:lnTo>
                    <a:pt x="251" y="539"/>
                  </a:lnTo>
                  <a:lnTo>
                    <a:pt x="251" y="537"/>
                  </a:lnTo>
                  <a:lnTo>
                    <a:pt x="251" y="539"/>
                  </a:lnTo>
                  <a:lnTo>
                    <a:pt x="249" y="539"/>
                  </a:lnTo>
                  <a:lnTo>
                    <a:pt x="249" y="537"/>
                  </a:lnTo>
                  <a:lnTo>
                    <a:pt x="251" y="537"/>
                  </a:lnTo>
                  <a:lnTo>
                    <a:pt x="249" y="537"/>
                  </a:lnTo>
                  <a:lnTo>
                    <a:pt x="251" y="537"/>
                  </a:lnTo>
                  <a:lnTo>
                    <a:pt x="249" y="537"/>
                  </a:lnTo>
                  <a:lnTo>
                    <a:pt x="251" y="537"/>
                  </a:lnTo>
                  <a:lnTo>
                    <a:pt x="249" y="537"/>
                  </a:lnTo>
                  <a:lnTo>
                    <a:pt x="249" y="534"/>
                  </a:lnTo>
                  <a:lnTo>
                    <a:pt x="249" y="537"/>
                  </a:lnTo>
                  <a:lnTo>
                    <a:pt x="249" y="534"/>
                  </a:lnTo>
                  <a:lnTo>
                    <a:pt x="249" y="537"/>
                  </a:lnTo>
                  <a:lnTo>
                    <a:pt x="249" y="539"/>
                  </a:lnTo>
                  <a:lnTo>
                    <a:pt x="249" y="537"/>
                  </a:lnTo>
                  <a:lnTo>
                    <a:pt x="249" y="539"/>
                  </a:lnTo>
                  <a:lnTo>
                    <a:pt x="249" y="537"/>
                  </a:lnTo>
                  <a:lnTo>
                    <a:pt x="246" y="537"/>
                  </a:lnTo>
                  <a:lnTo>
                    <a:pt x="244" y="537"/>
                  </a:lnTo>
                  <a:lnTo>
                    <a:pt x="246" y="537"/>
                  </a:lnTo>
                  <a:lnTo>
                    <a:pt x="244" y="537"/>
                  </a:lnTo>
                  <a:lnTo>
                    <a:pt x="244" y="539"/>
                  </a:lnTo>
                  <a:lnTo>
                    <a:pt x="244" y="537"/>
                  </a:lnTo>
                  <a:lnTo>
                    <a:pt x="244" y="539"/>
                  </a:lnTo>
                  <a:lnTo>
                    <a:pt x="242" y="539"/>
                  </a:lnTo>
                  <a:lnTo>
                    <a:pt x="244" y="539"/>
                  </a:lnTo>
                  <a:lnTo>
                    <a:pt x="242" y="539"/>
                  </a:lnTo>
                  <a:lnTo>
                    <a:pt x="242" y="541"/>
                  </a:lnTo>
                  <a:lnTo>
                    <a:pt x="244" y="541"/>
                  </a:lnTo>
                  <a:lnTo>
                    <a:pt x="242" y="541"/>
                  </a:lnTo>
                  <a:lnTo>
                    <a:pt x="242" y="539"/>
                  </a:lnTo>
                  <a:lnTo>
                    <a:pt x="239" y="539"/>
                  </a:lnTo>
                  <a:lnTo>
                    <a:pt x="242" y="539"/>
                  </a:lnTo>
                  <a:lnTo>
                    <a:pt x="242" y="541"/>
                  </a:lnTo>
                  <a:lnTo>
                    <a:pt x="239" y="541"/>
                  </a:lnTo>
                  <a:lnTo>
                    <a:pt x="239" y="539"/>
                  </a:lnTo>
                  <a:lnTo>
                    <a:pt x="239" y="541"/>
                  </a:lnTo>
                  <a:lnTo>
                    <a:pt x="242" y="541"/>
                  </a:lnTo>
                  <a:lnTo>
                    <a:pt x="239" y="541"/>
                  </a:lnTo>
                  <a:lnTo>
                    <a:pt x="242" y="541"/>
                  </a:lnTo>
                  <a:lnTo>
                    <a:pt x="239" y="541"/>
                  </a:lnTo>
                  <a:lnTo>
                    <a:pt x="239" y="544"/>
                  </a:lnTo>
                  <a:lnTo>
                    <a:pt x="242" y="541"/>
                  </a:lnTo>
                  <a:lnTo>
                    <a:pt x="242" y="544"/>
                  </a:lnTo>
                  <a:lnTo>
                    <a:pt x="239" y="544"/>
                  </a:lnTo>
                  <a:lnTo>
                    <a:pt x="239" y="541"/>
                  </a:lnTo>
                  <a:lnTo>
                    <a:pt x="239" y="544"/>
                  </a:lnTo>
                  <a:lnTo>
                    <a:pt x="239" y="541"/>
                  </a:lnTo>
                  <a:lnTo>
                    <a:pt x="239" y="539"/>
                  </a:lnTo>
                  <a:lnTo>
                    <a:pt x="239" y="541"/>
                  </a:lnTo>
                  <a:lnTo>
                    <a:pt x="237" y="541"/>
                  </a:lnTo>
                  <a:lnTo>
                    <a:pt x="234" y="541"/>
                  </a:lnTo>
                  <a:lnTo>
                    <a:pt x="237" y="539"/>
                  </a:lnTo>
                  <a:lnTo>
                    <a:pt x="234" y="539"/>
                  </a:lnTo>
                  <a:lnTo>
                    <a:pt x="234" y="541"/>
                  </a:lnTo>
                  <a:lnTo>
                    <a:pt x="234" y="539"/>
                  </a:lnTo>
                  <a:lnTo>
                    <a:pt x="234" y="541"/>
                  </a:lnTo>
                  <a:lnTo>
                    <a:pt x="232" y="541"/>
                  </a:lnTo>
                  <a:lnTo>
                    <a:pt x="232" y="544"/>
                  </a:lnTo>
                  <a:lnTo>
                    <a:pt x="232" y="541"/>
                  </a:lnTo>
                  <a:lnTo>
                    <a:pt x="232" y="544"/>
                  </a:lnTo>
                  <a:lnTo>
                    <a:pt x="232" y="541"/>
                  </a:lnTo>
                  <a:lnTo>
                    <a:pt x="230" y="541"/>
                  </a:lnTo>
                  <a:lnTo>
                    <a:pt x="230" y="544"/>
                  </a:lnTo>
                  <a:lnTo>
                    <a:pt x="230" y="541"/>
                  </a:lnTo>
                  <a:lnTo>
                    <a:pt x="227" y="541"/>
                  </a:lnTo>
                  <a:lnTo>
                    <a:pt x="225" y="541"/>
                  </a:lnTo>
                  <a:lnTo>
                    <a:pt x="225" y="539"/>
                  </a:lnTo>
                  <a:lnTo>
                    <a:pt x="225" y="541"/>
                  </a:lnTo>
                  <a:lnTo>
                    <a:pt x="225" y="544"/>
                  </a:lnTo>
                  <a:lnTo>
                    <a:pt x="223" y="544"/>
                  </a:lnTo>
                  <a:lnTo>
                    <a:pt x="225" y="544"/>
                  </a:lnTo>
                  <a:lnTo>
                    <a:pt x="223" y="544"/>
                  </a:lnTo>
                  <a:lnTo>
                    <a:pt x="225" y="544"/>
                  </a:lnTo>
                  <a:lnTo>
                    <a:pt x="225" y="546"/>
                  </a:lnTo>
                  <a:lnTo>
                    <a:pt x="227" y="546"/>
                  </a:lnTo>
                  <a:lnTo>
                    <a:pt x="227" y="548"/>
                  </a:lnTo>
                  <a:lnTo>
                    <a:pt x="227" y="546"/>
                  </a:lnTo>
                  <a:lnTo>
                    <a:pt x="227" y="548"/>
                  </a:lnTo>
                  <a:lnTo>
                    <a:pt x="227" y="546"/>
                  </a:lnTo>
                  <a:lnTo>
                    <a:pt x="225" y="546"/>
                  </a:lnTo>
                  <a:lnTo>
                    <a:pt x="223" y="546"/>
                  </a:lnTo>
                  <a:lnTo>
                    <a:pt x="225" y="546"/>
                  </a:lnTo>
                  <a:lnTo>
                    <a:pt x="223" y="546"/>
                  </a:lnTo>
                  <a:lnTo>
                    <a:pt x="223" y="544"/>
                  </a:lnTo>
                  <a:lnTo>
                    <a:pt x="223" y="546"/>
                  </a:lnTo>
                  <a:lnTo>
                    <a:pt x="225" y="546"/>
                  </a:lnTo>
                  <a:lnTo>
                    <a:pt x="225" y="544"/>
                  </a:lnTo>
                  <a:lnTo>
                    <a:pt x="225" y="546"/>
                  </a:lnTo>
                  <a:lnTo>
                    <a:pt x="225" y="544"/>
                  </a:lnTo>
                  <a:lnTo>
                    <a:pt x="223" y="544"/>
                  </a:lnTo>
                  <a:lnTo>
                    <a:pt x="225" y="544"/>
                  </a:lnTo>
                  <a:lnTo>
                    <a:pt x="223" y="544"/>
                  </a:lnTo>
                  <a:lnTo>
                    <a:pt x="220" y="544"/>
                  </a:lnTo>
                  <a:lnTo>
                    <a:pt x="223" y="544"/>
                  </a:lnTo>
                  <a:lnTo>
                    <a:pt x="223" y="546"/>
                  </a:lnTo>
                  <a:lnTo>
                    <a:pt x="220" y="546"/>
                  </a:lnTo>
                  <a:lnTo>
                    <a:pt x="223" y="546"/>
                  </a:lnTo>
                  <a:lnTo>
                    <a:pt x="220" y="546"/>
                  </a:lnTo>
                  <a:lnTo>
                    <a:pt x="220" y="544"/>
                  </a:lnTo>
                  <a:lnTo>
                    <a:pt x="220" y="541"/>
                  </a:lnTo>
                  <a:lnTo>
                    <a:pt x="220" y="544"/>
                  </a:lnTo>
                  <a:lnTo>
                    <a:pt x="220" y="541"/>
                  </a:lnTo>
                  <a:lnTo>
                    <a:pt x="218" y="541"/>
                  </a:lnTo>
                  <a:lnTo>
                    <a:pt x="218" y="544"/>
                  </a:lnTo>
                  <a:lnTo>
                    <a:pt x="220" y="544"/>
                  </a:lnTo>
                  <a:lnTo>
                    <a:pt x="218" y="544"/>
                  </a:lnTo>
                  <a:lnTo>
                    <a:pt x="220" y="544"/>
                  </a:lnTo>
                  <a:lnTo>
                    <a:pt x="220" y="546"/>
                  </a:lnTo>
                  <a:lnTo>
                    <a:pt x="218" y="544"/>
                  </a:lnTo>
                  <a:lnTo>
                    <a:pt x="215" y="544"/>
                  </a:lnTo>
                  <a:lnTo>
                    <a:pt x="218" y="544"/>
                  </a:lnTo>
                  <a:lnTo>
                    <a:pt x="218" y="546"/>
                  </a:lnTo>
                  <a:lnTo>
                    <a:pt x="218" y="544"/>
                  </a:lnTo>
                  <a:lnTo>
                    <a:pt x="218" y="546"/>
                  </a:lnTo>
                  <a:lnTo>
                    <a:pt x="215" y="546"/>
                  </a:lnTo>
                  <a:lnTo>
                    <a:pt x="218" y="546"/>
                  </a:lnTo>
                  <a:lnTo>
                    <a:pt x="215" y="546"/>
                  </a:lnTo>
                  <a:lnTo>
                    <a:pt x="215" y="544"/>
                  </a:lnTo>
                  <a:lnTo>
                    <a:pt x="213" y="544"/>
                  </a:lnTo>
                  <a:lnTo>
                    <a:pt x="215" y="544"/>
                  </a:lnTo>
                  <a:lnTo>
                    <a:pt x="213" y="544"/>
                  </a:lnTo>
                  <a:lnTo>
                    <a:pt x="213" y="541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1" y="541"/>
                  </a:lnTo>
                  <a:lnTo>
                    <a:pt x="208" y="539"/>
                  </a:lnTo>
                  <a:lnTo>
                    <a:pt x="208" y="541"/>
                  </a:lnTo>
                  <a:lnTo>
                    <a:pt x="208" y="539"/>
                  </a:lnTo>
                  <a:lnTo>
                    <a:pt x="208" y="541"/>
                  </a:lnTo>
                  <a:lnTo>
                    <a:pt x="211" y="541"/>
                  </a:lnTo>
                  <a:lnTo>
                    <a:pt x="208" y="541"/>
                  </a:lnTo>
                  <a:lnTo>
                    <a:pt x="211" y="541"/>
                  </a:lnTo>
                  <a:lnTo>
                    <a:pt x="211" y="544"/>
                  </a:lnTo>
                  <a:lnTo>
                    <a:pt x="211" y="546"/>
                  </a:lnTo>
                  <a:lnTo>
                    <a:pt x="213" y="546"/>
                  </a:lnTo>
                  <a:lnTo>
                    <a:pt x="213" y="548"/>
                  </a:lnTo>
                  <a:lnTo>
                    <a:pt x="213" y="546"/>
                  </a:lnTo>
                  <a:lnTo>
                    <a:pt x="213" y="548"/>
                  </a:lnTo>
                  <a:lnTo>
                    <a:pt x="211" y="548"/>
                  </a:lnTo>
                  <a:lnTo>
                    <a:pt x="211" y="546"/>
                  </a:lnTo>
                  <a:lnTo>
                    <a:pt x="211" y="548"/>
                  </a:lnTo>
                  <a:lnTo>
                    <a:pt x="211" y="546"/>
                  </a:lnTo>
                  <a:lnTo>
                    <a:pt x="208" y="546"/>
                  </a:lnTo>
                  <a:lnTo>
                    <a:pt x="206" y="546"/>
                  </a:lnTo>
                  <a:lnTo>
                    <a:pt x="206" y="544"/>
                  </a:lnTo>
                  <a:lnTo>
                    <a:pt x="206" y="546"/>
                  </a:lnTo>
                  <a:lnTo>
                    <a:pt x="208" y="546"/>
                  </a:lnTo>
                  <a:lnTo>
                    <a:pt x="208" y="548"/>
                  </a:lnTo>
                  <a:lnTo>
                    <a:pt x="206" y="548"/>
                  </a:lnTo>
                  <a:lnTo>
                    <a:pt x="206" y="551"/>
                  </a:lnTo>
                  <a:lnTo>
                    <a:pt x="208" y="551"/>
                  </a:lnTo>
                  <a:lnTo>
                    <a:pt x="206" y="551"/>
                  </a:lnTo>
                  <a:lnTo>
                    <a:pt x="208" y="551"/>
                  </a:lnTo>
                  <a:lnTo>
                    <a:pt x="208" y="553"/>
                  </a:lnTo>
                  <a:lnTo>
                    <a:pt x="206" y="553"/>
                  </a:lnTo>
                  <a:lnTo>
                    <a:pt x="206" y="551"/>
                  </a:lnTo>
                  <a:lnTo>
                    <a:pt x="204" y="551"/>
                  </a:lnTo>
                  <a:lnTo>
                    <a:pt x="204" y="548"/>
                  </a:lnTo>
                  <a:lnTo>
                    <a:pt x="201" y="548"/>
                  </a:lnTo>
                  <a:lnTo>
                    <a:pt x="204" y="548"/>
                  </a:lnTo>
                  <a:lnTo>
                    <a:pt x="204" y="551"/>
                  </a:lnTo>
                  <a:lnTo>
                    <a:pt x="206" y="551"/>
                  </a:lnTo>
                  <a:lnTo>
                    <a:pt x="204" y="551"/>
                  </a:lnTo>
                  <a:lnTo>
                    <a:pt x="204" y="553"/>
                  </a:lnTo>
                  <a:lnTo>
                    <a:pt x="201" y="551"/>
                  </a:lnTo>
                  <a:lnTo>
                    <a:pt x="201" y="553"/>
                  </a:lnTo>
                  <a:lnTo>
                    <a:pt x="204" y="553"/>
                  </a:lnTo>
                  <a:lnTo>
                    <a:pt x="201" y="553"/>
                  </a:lnTo>
                  <a:lnTo>
                    <a:pt x="201" y="551"/>
                  </a:lnTo>
                  <a:lnTo>
                    <a:pt x="199" y="551"/>
                  </a:lnTo>
                  <a:lnTo>
                    <a:pt x="199" y="548"/>
                  </a:lnTo>
                  <a:lnTo>
                    <a:pt x="201" y="548"/>
                  </a:lnTo>
                  <a:lnTo>
                    <a:pt x="199" y="548"/>
                  </a:lnTo>
                  <a:lnTo>
                    <a:pt x="199" y="546"/>
                  </a:lnTo>
                  <a:lnTo>
                    <a:pt x="201" y="546"/>
                  </a:lnTo>
                  <a:lnTo>
                    <a:pt x="201" y="548"/>
                  </a:lnTo>
                  <a:lnTo>
                    <a:pt x="201" y="546"/>
                  </a:lnTo>
                  <a:lnTo>
                    <a:pt x="199" y="546"/>
                  </a:lnTo>
                  <a:lnTo>
                    <a:pt x="201" y="546"/>
                  </a:lnTo>
                  <a:lnTo>
                    <a:pt x="199" y="546"/>
                  </a:lnTo>
                  <a:lnTo>
                    <a:pt x="199" y="544"/>
                  </a:lnTo>
                  <a:lnTo>
                    <a:pt x="199" y="546"/>
                  </a:lnTo>
                  <a:lnTo>
                    <a:pt x="199" y="548"/>
                  </a:lnTo>
                  <a:lnTo>
                    <a:pt x="197" y="548"/>
                  </a:lnTo>
                  <a:lnTo>
                    <a:pt x="197" y="546"/>
                  </a:lnTo>
                  <a:lnTo>
                    <a:pt x="197" y="548"/>
                  </a:lnTo>
                  <a:lnTo>
                    <a:pt x="197" y="546"/>
                  </a:lnTo>
                  <a:lnTo>
                    <a:pt x="197" y="548"/>
                  </a:lnTo>
                  <a:lnTo>
                    <a:pt x="197" y="546"/>
                  </a:lnTo>
                  <a:lnTo>
                    <a:pt x="197" y="548"/>
                  </a:lnTo>
                  <a:lnTo>
                    <a:pt x="194" y="548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6" name="Freeform 50316"/>
            <p:cNvSpPr>
              <a:spLocks noEditPoints="1"/>
            </p:cNvSpPr>
            <p:nvPr/>
          </p:nvSpPr>
          <p:spPr bwMode="auto">
            <a:xfrm>
              <a:off x="3038471" y="3321066"/>
              <a:ext cx="430213" cy="592141"/>
            </a:xfrm>
            <a:custGeom>
              <a:avLst/>
              <a:gdLst>
                <a:gd name="T0" fmla="*/ 52 w 271"/>
                <a:gd name="T1" fmla="*/ 371 h 373"/>
                <a:gd name="T2" fmla="*/ 138 w 271"/>
                <a:gd name="T3" fmla="*/ 368 h 373"/>
                <a:gd name="T4" fmla="*/ 107 w 271"/>
                <a:gd name="T5" fmla="*/ 366 h 373"/>
                <a:gd name="T6" fmla="*/ 78 w 271"/>
                <a:gd name="T7" fmla="*/ 366 h 373"/>
                <a:gd name="T8" fmla="*/ 135 w 271"/>
                <a:gd name="T9" fmla="*/ 366 h 373"/>
                <a:gd name="T10" fmla="*/ 100 w 271"/>
                <a:gd name="T11" fmla="*/ 363 h 373"/>
                <a:gd name="T12" fmla="*/ 55 w 271"/>
                <a:gd name="T13" fmla="*/ 366 h 373"/>
                <a:gd name="T14" fmla="*/ 36 w 271"/>
                <a:gd name="T15" fmla="*/ 363 h 373"/>
                <a:gd name="T16" fmla="*/ 40 w 271"/>
                <a:gd name="T17" fmla="*/ 361 h 373"/>
                <a:gd name="T18" fmla="*/ 26 w 271"/>
                <a:gd name="T19" fmla="*/ 361 h 373"/>
                <a:gd name="T20" fmla="*/ 100 w 271"/>
                <a:gd name="T21" fmla="*/ 361 h 373"/>
                <a:gd name="T22" fmla="*/ 21 w 271"/>
                <a:gd name="T23" fmla="*/ 359 h 373"/>
                <a:gd name="T24" fmla="*/ 45 w 271"/>
                <a:gd name="T25" fmla="*/ 356 h 373"/>
                <a:gd name="T26" fmla="*/ 64 w 271"/>
                <a:gd name="T27" fmla="*/ 359 h 373"/>
                <a:gd name="T28" fmla="*/ 40 w 271"/>
                <a:gd name="T29" fmla="*/ 356 h 373"/>
                <a:gd name="T30" fmla="*/ 90 w 271"/>
                <a:gd name="T31" fmla="*/ 354 h 373"/>
                <a:gd name="T32" fmla="*/ 86 w 271"/>
                <a:gd name="T33" fmla="*/ 354 h 373"/>
                <a:gd name="T34" fmla="*/ 199 w 271"/>
                <a:gd name="T35" fmla="*/ 352 h 373"/>
                <a:gd name="T36" fmla="*/ 76 w 271"/>
                <a:gd name="T37" fmla="*/ 354 h 373"/>
                <a:gd name="T38" fmla="*/ 102 w 271"/>
                <a:gd name="T39" fmla="*/ 349 h 373"/>
                <a:gd name="T40" fmla="*/ 78 w 271"/>
                <a:gd name="T41" fmla="*/ 354 h 373"/>
                <a:gd name="T42" fmla="*/ 197 w 271"/>
                <a:gd name="T43" fmla="*/ 349 h 373"/>
                <a:gd name="T44" fmla="*/ 214 w 271"/>
                <a:gd name="T45" fmla="*/ 349 h 373"/>
                <a:gd name="T46" fmla="*/ 48 w 271"/>
                <a:gd name="T47" fmla="*/ 349 h 373"/>
                <a:gd name="T48" fmla="*/ 71 w 271"/>
                <a:gd name="T49" fmla="*/ 347 h 373"/>
                <a:gd name="T50" fmla="*/ 36 w 271"/>
                <a:gd name="T51" fmla="*/ 349 h 373"/>
                <a:gd name="T52" fmla="*/ 78 w 271"/>
                <a:gd name="T53" fmla="*/ 344 h 373"/>
                <a:gd name="T54" fmla="*/ 12 w 271"/>
                <a:gd name="T55" fmla="*/ 347 h 373"/>
                <a:gd name="T56" fmla="*/ 209 w 271"/>
                <a:gd name="T57" fmla="*/ 349 h 373"/>
                <a:gd name="T58" fmla="*/ 88 w 271"/>
                <a:gd name="T59" fmla="*/ 344 h 373"/>
                <a:gd name="T60" fmla="*/ 14 w 271"/>
                <a:gd name="T61" fmla="*/ 344 h 373"/>
                <a:gd name="T62" fmla="*/ 218 w 271"/>
                <a:gd name="T63" fmla="*/ 344 h 373"/>
                <a:gd name="T64" fmla="*/ 59 w 271"/>
                <a:gd name="T65" fmla="*/ 344 h 373"/>
                <a:gd name="T66" fmla="*/ 100 w 271"/>
                <a:gd name="T67" fmla="*/ 347 h 373"/>
                <a:gd name="T68" fmla="*/ 59 w 271"/>
                <a:gd name="T69" fmla="*/ 340 h 373"/>
                <a:gd name="T70" fmla="*/ 12 w 271"/>
                <a:gd name="T71" fmla="*/ 342 h 373"/>
                <a:gd name="T72" fmla="*/ 74 w 271"/>
                <a:gd name="T73" fmla="*/ 340 h 373"/>
                <a:gd name="T74" fmla="*/ 263 w 271"/>
                <a:gd name="T75" fmla="*/ 340 h 373"/>
                <a:gd name="T76" fmla="*/ 62 w 271"/>
                <a:gd name="T77" fmla="*/ 340 h 373"/>
                <a:gd name="T78" fmla="*/ 78 w 271"/>
                <a:gd name="T79" fmla="*/ 337 h 373"/>
                <a:gd name="T80" fmla="*/ 244 w 271"/>
                <a:gd name="T81" fmla="*/ 337 h 373"/>
                <a:gd name="T82" fmla="*/ 55 w 271"/>
                <a:gd name="T83" fmla="*/ 337 h 373"/>
                <a:gd name="T84" fmla="*/ 71 w 271"/>
                <a:gd name="T85" fmla="*/ 335 h 373"/>
                <a:gd name="T86" fmla="*/ 55 w 271"/>
                <a:gd name="T87" fmla="*/ 333 h 373"/>
                <a:gd name="T88" fmla="*/ 81 w 271"/>
                <a:gd name="T89" fmla="*/ 330 h 373"/>
                <a:gd name="T90" fmla="*/ 69 w 271"/>
                <a:gd name="T91" fmla="*/ 333 h 373"/>
                <a:gd name="T92" fmla="*/ 64 w 271"/>
                <a:gd name="T93" fmla="*/ 318 h 373"/>
                <a:gd name="T94" fmla="*/ 67 w 271"/>
                <a:gd name="T95" fmla="*/ 318 h 373"/>
                <a:gd name="T96" fmla="*/ 71 w 271"/>
                <a:gd name="T97" fmla="*/ 287 h 373"/>
                <a:gd name="T98" fmla="*/ 71 w 271"/>
                <a:gd name="T99" fmla="*/ 276 h 373"/>
                <a:gd name="T100" fmla="*/ 62 w 271"/>
                <a:gd name="T101" fmla="*/ 230 h 373"/>
                <a:gd name="T102" fmla="*/ 64 w 271"/>
                <a:gd name="T103" fmla="*/ 204 h 373"/>
                <a:gd name="T104" fmla="*/ 59 w 271"/>
                <a:gd name="T105" fmla="*/ 202 h 373"/>
                <a:gd name="T106" fmla="*/ 48 w 271"/>
                <a:gd name="T107" fmla="*/ 195 h 373"/>
                <a:gd name="T108" fmla="*/ 83 w 271"/>
                <a:gd name="T109" fmla="*/ 183 h 373"/>
                <a:gd name="T110" fmla="*/ 59 w 271"/>
                <a:gd name="T111" fmla="*/ 181 h 373"/>
                <a:gd name="T112" fmla="*/ 83 w 271"/>
                <a:gd name="T113" fmla="*/ 176 h 373"/>
                <a:gd name="T114" fmla="*/ 100 w 271"/>
                <a:gd name="T115" fmla="*/ 164 h 373"/>
                <a:gd name="T116" fmla="*/ 109 w 271"/>
                <a:gd name="T117" fmla="*/ 154 h 373"/>
                <a:gd name="T118" fmla="*/ 138 w 271"/>
                <a:gd name="T119" fmla="*/ 140 h 373"/>
                <a:gd name="T120" fmla="*/ 183 w 271"/>
                <a:gd name="T121" fmla="*/ 83 h 373"/>
                <a:gd name="T122" fmla="*/ 173 w 271"/>
                <a:gd name="T123" fmla="*/ 50 h 373"/>
                <a:gd name="T124" fmla="*/ 142 w 271"/>
                <a:gd name="T125" fmla="*/ 1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1" h="373">
                  <a:moveTo>
                    <a:pt x="62" y="373"/>
                  </a:moveTo>
                  <a:lnTo>
                    <a:pt x="59" y="373"/>
                  </a:lnTo>
                  <a:lnTo>
                    <a:pt x="62" y="373"/>
                  </a:lnTo>
                  <a:close/>
                  <a:moveTo>
                    <a:pt x="102" y="373"/>
                  </a:moveTo>
                  <a:lnTo>
                    <a:pt x="100" y="373"/>
                  </a:lnTo>
                  <a:lnTo>
                    <a:pt x="102" y="373"/>
                  </a:lnTo>
                  <a:close/>
                  <a:moveTo>
                    <a:pt x="67" y="373"/>
                  </a:moveTo>
                  <a:lnTo>
                    <a:pt x="69" y="373"/>
                  </a:lnTo>
                  <a:lnTo>
                    <a:pt x="67" y="373"/>
                  </a:lnTo>
                  <a:close/>
                  <a:moveTo>
                    <a:pt x="69" y="373"/>
                  </a:moveTo>
                  <a:lnTo>
                    <a:pt x="67" y="373"/>
                  </a:lnTo>
                  <a:lnTo>
                    <a:pt x="69" y="373"/>
                  </a:lnTo>
                  <a:close/>
                  <a:moveTo>
                    <a:pt x="102" y="373"/>
                  </a:moveTo>
                  <a:lnTo>
                    <a:pt x="100" y="373"/>
                  </a:lnTo>
                  <a:lnTo>
                    <a:pt x="102" y="373"/>
                  </a:lnTo>
                  <a:lnTo>
                    <a:pt x="100" y="373"/>
                  </a:lnTo>
                  <a:lnTo>
                    <a:pt x="102" y="373"/>
                  </a:lnTo>
                  <a:close/>
                  <a:moveTo>
                    <a:pt x="128" y="371"/>
                  </a:moveTo>
                  <a:lnTo>
                    <a:pt x="131" y="371"/>
                  </a:lnTo>
                  <a:lnTo>
                    <a:pt x="128" y="371"/>
                  </a:lnTo>
                  <a:close/>
                  <a:moveTo>
                    <a:pt x="100" y="371"/>
                  </a:moveTo>
                  <a:lnTo>
                    <a:pt x="100" y="373"/>
                  </a:lnTo>
                  <a:lnTo>
                    <a:pt x="100" y="371"/>
                  </a:lnTo>
                  <a:lnTo>
                    <a:pt x="100" y="373"/>
                  </a:lnTo>
                  <a:lnTo>
                    <a:pt x="100" y="371"/>
                  </a:lnTo>
                  <a:close/>
                  <a:moveTo>
                    <a:pt x="102" y="371"/>
                  </a:moveTo>
                  <a:lnTo>
                    <a:pt x="100" y="371"/>
                  </a:lnTo>
                  <a:lnTo>
                    <a:pt x="102" y="371"/>
                  </a:lnTo>
                  <a:lnTo>
                    <a:pt x="102" y="373"/>
                  </a:lnTo>
                  <a:lnTo>
                    <a:pt x="102" y="371"/>
                  </a:lnTo>
                  <a:lnTo>
                    <a:pt x="102" y="373"/>
                  </a:lnTo>
                  <a:lnTo>
                    <a:pt x="102" y="371"/>
                  </a:lnTo>
                  <a:lnTo>
                    <a:pt x="100" y="373"/>
                  </a:lnTo>
                  <a:lnTo>
                    <a:pt x="100" y="371"/>
                  </a:lnTo>
                  <a:lnTo>
                    <a:pt x="102" y="371"/>
                  </a:lnTo>
                  <a:close/>
                  <a:moveTo>
                    <a:pt x="76" y="371"/>
                  </a:moveTo>
                  <a:lnTo>
                    <a:pt x="74" y="371"/>
                  </a:lnTo>
                  <a:lnTo>
                    <a:pt x="76" y="371"/>
                  </a:lnTo>
                  <a:close/>
                  <a:moveTo>
                    <a:pt x="19" y="371"/>
                  </a:moveTo>
                  <a:lnTo>
                    <a:pt x="21" y="371"/>
                  </a:lnTo>
                  <a:lnTo>
                    <a:pt x="19" y="371"/>
                  </a:lnTo>
                  <a:close/>
                  <a:moveTo>
                    <a:pt x="95" y="371"/>
                  </a:moveTo>
                  <a:lnTo>
                    <a:pt x="93" y="371"/>
                  </a:lnTo>
                  <a:lnTo>
                    <a:pt x="95" y="371"/>
                  </a:lnTo>
                  <a:close/>
                  <a:moveTo>
                    <a:pt x="135" y="371"/>
                  </a:moveTo>
                  <a:lnTo>
                    <a:pt x="138" y="371"/>
                  </a:lnTo>
                  <a:lnTo>
                    <a:pt x="135" y="371"/>
                  </a:lnTo>
                  <a:close/>
                  <a:moveTo>
                    <a:pt x="133" y="371"/>
                  </a:moveTo>
                  <a:lnTo>
                    <a:pt x="133" y="368"/>
                  </a:lnTo>
                  <a:lnTo>
                    <a:pt x="133" y="371"/>
                  </a:lnTo>
                  <a:close/>
                  <a:moveTo>
                    <a:pt x="52" y="371"/>
                  </a:moveTo>
                  <a:lnTo>
                    <a:pt x="52" y="368"/>
                  </a:lnTo>
                  <a:lnTo>
                    <a:pt x="52" y="371"/>
                  </a:lnTo>
                  <a:close/>
                  <a:moveTo>
                    <a:pt x="88" y="371"/>
                  </a:moveTo>
                  <a:lnTo>
                    <a:pt x="88" y="368"/>
                  </a:lnTo>
                  <a:lnTo>
                    <a:pt x="88" y="371"/>
                  </a:lnTo>
                  <a:close/>
                  <a:moveTo>
                    <a:pt x="116" y="371"/>
                  </a:moveTo>
                  <a:lnTo>
                    <a:pt x="116" y="368"/>
                  </a:lnTo>
                  <a:lnTo>
                    <a:pt x="116" y="371"/>
                  </a:lnTo>
                  <a:close/>
                  <a:moveTo>
                    <a:pt x="90" y="368"/>
                  </a:moveTo>
                  <a:lnTo>
                    <a:pt x="90" y="371"/>
                  </a:lnTo>
                  <a:lnTo>
                    <a:pt x="90" y="368"/>
                  </a:lnTo>
                  <a:close/>
                  <a:moveTo>
                    <a:pt x="93" y="368"/>
                  </a:moveTo>
                  <a:lnTo>
                    <a:pt x="93" y="371"/>
                  </a:lnTo>
                  <a:lnTo>
                    <a:pt x="93" y="368"/>
                  </a:lnTo>
                  <a:close/>
                  <a:moveTo>
                    <a:pt x="138" y="368"/>
                  </a:moveTo>
                  <a:lnTo>
                    <a:pt x="138" y="371"/>
                  </a:lnTo>
                  <a:lnTo>
                    <a:pt x="138" y="368"/>
                  </a:lnTo>
                  <a:close/>
                  <a:moveTo>
                    <a:pt x="88" y="368"/>
                  </a:moveTo>
                  <a:lnTo>
                    <a:pt x="88" y="371"/>
                  </a:lnTo>
                  <a:lnTo>
                    <a:pt x="88" y="368"/>
                  </a:lnTo>
                  <a:lnTo>
                    <a:pt x="88" y="371"/>
                  </a:lnTo>
                  <a:lnTo>
                    <a:pt x="88" y="368"/>
                  </a:lnTo>
                  <a:close/>
                  <a:moveTo>
                    <a:pt x="140" y="368"/>
                  </a:moveTo>
                  <a:lnTo>
                    <a:pt x="138" y="368"/>
                  </a:lnTo>
                  <a:lnTo>
                    <a:pt x="140" y="368"/>
                  </a:lnTo>
                  <a:close/>
                  <a:moveTo>
                    <a:pt x="135" y="368"/>
                  </a:moveTo>
                  <a:lnTo>
                    <a:pt x="133" y="368"/>
                  </a:lnTo>
                  <a:lnTo>
                    <a:pt x="135" y="368"/>
                  </a:lnTo>
                  <a:close/>
                  <a:moveTo>
                    <a:pt x="95" y="368"/>
                  </a:moveTo>
                  <a:lnTo>
                    <a:pt x="95" y="371"/>
                  </a:lnTo>
                  <a:lnTo>
                    <a:pt x="95" y="368"/>
                  </a:lnTo>
                  <a:close/>
                  <a:moveTo>
                    <a:pt x="100" y="368"/>
                  </a:moveTo>
                  <a:lnTo>
                    <a:pt x="100" y="371"/>
                  </a:lnTo>
                  <a:lnTo>
                    <a:pt x="100" y="368"/>
                  </a:lnTo>
                  <a:lnTo>
                    <a:pt x="100" y="371"/>
                  </a:lnTo>
                  <a:lnTo>
                    <a:pt x="100" y="368"/>
                  </a:lnTo>
                  <a:lnTo>
                    <a:pt x="97" y="368"/>
                  </a:lnTo>
                  <a:lnTo>
                    <a:pt x="100" y="368"/>
                  </a:lnTo>
                  <a:close/>
                  <a:moveTo>
                    <a:pt x="93" y="368"/>
                  </a:moveTo>
                  <a:lnTo>
                    <a:pt x="90" y="368"/>
                  </a:lnTo>
                  <a:lnTo>
                    <a:pt x="93" y="368"/>
                  </a:lnTo>
                  <a:close/>
                  <a:moveTo>
                    <a:pt x="142" y="368"/>
                  </a:moveTo>
                  <a:lnTo>
                    <a:pt x="140" y="368"/>
                  </a:lnTo>
                  <a:lnTo>
                    <a:pt x="142" y="368"/>
                  </a:lnTo>
                  <a:close/>
                  <a:moveTo>
                    <a:pt x="138" y="368"/>
                  </a:moveTo>
                  <a:lnTo>
                    <a:pt x="135" y="368"/>
                  </a:lnTo>
                  <a:lnTo>
                    <a:pt x="138" y="368"/>
                  </a:lnTo>
                  <a:close/>
                  <a:moveTo>
                    <a:pt x="102" y="368"/>
                  </a:moveTo>
                  <a:lnTo>
                    <a:pt x="100" y="368"/>
                  </a:lnTo>
                  <a:lnTo>
                    <a:pt x="102" y="368"/>
                  </a:lnTo>
                  <a:close/>
                  <a:moveTo>
                    <a:pt x="135" y="368"/>
                  </a:moveTo>
                  <a:lnTo>
                    <a:pt x="133" y="368"/>
                  </a:lnTo>
                  <a:lnTo>
                    <a:pt x="135" y="368"/>
                  </a:lnTo>
                  <a:close/>
                  <a:moveTo>
                    <a:pt x="140" y="368"/>
                  </a:moveTo>
                  <a:lnTo>
                    <a:pt x="138" y="368"/>
                  </a:lnTo>
                  <a:lnTo>
                    <a:pt x="140" y="368"/>
                  </a:lnTo>
                  <a:lnTo>
                    <a:pt x="138" y="368"/>
                  </a:lnTo>
                  <a:lnTo>
                    <a:pt x="140" y="368"/>
                  </a:lnTo>
                  <a:close/>
                  <a:moveTo>
                    <a:pt x="133" y="368"/>
                  </a:moveTo>
                  <a:lnTo>
                    <a:pt x="131" y="368"/>
                  </a:lnTo>
                  <a:lnTo>
                    <a:pt x="133" y="368"/>
                  </a:lnTo>
                  <a:close/>
                  <a:moveTo>
                    <a:pt x="78" y="368"/>
                  </a:moveTo>
                  <a:lnTo>
                    <a:pt x="76" y="368"/>
                  </a:lnTo>
                  <a:lnTo>
                    <a:pt x="78" y="368"/>
                  </a:lnTo>
                  <a:close/>
                  <a:moveTo>
                    <a:pt x="102" y="366"/>
                  </a:moveTo>
                  <a:lnTo>
                    <a:pt x="102" y="368"/>
                  </a:lnTo>
                  <a:lnTo>
                    <a:pt x="102" y="366"/>
                  </a:lnTo>
                  <a:lnTo>
                    <a:pt x="102" y="368"/>
                  </a:lnTo>
                  <a:lnTo>
                    <a:pt x="102" y="366"/>
                  </a:lnTo>
                  <a:close/>
                  <a:moveTo>
                    <a:pt x="119" y="368"/>
                  </a:moveTo>
                  <a:lnTo>
                    <a:pt x="116" y="368"/>
                  </a:lnTo>
                  <a:lnTo>
                    <a:pt x="116" y="366"/>
                  </a:lnTo>
                  <a:lnTo>
                    <a:pt x="119" y="368"/>
                  </a:lnTo>
                  <a:close/>
                  <a:moveTo>
                    <a:pt x="107" y="366"/>
                  </a:moveTo>
                  <a:lnTo>
                    <a:pt x="107" y="368"/>
                  </a:lnTo>
                  <a:lnTo>
                    <a:pt x="107" y="366"/>
                  </a:lnTo>
                  <a:close/>
                  <a:moveTo>
                    <a:pt x="109" y="368"/>
                  </a:moveTo>
                  <a:lnTo>
                    <a:pt x="109" y="366"/>
                  </a:lnTo>
                  <a:lnTo>
                    <a:pt x="109" y="368"/>
                  </a:lnTo>
                  <a:close/>
                  <a:moveTo>
                    <a:pt x="131" y="366"/>
                  </a:moveTo>
                  <a:lnTo>
                    <a:pt x="131" y="368"/>
                  </a:lnTo>
                  <a:lnTo>
                    <a:pt x="131" y="366"/>
                  </a:lnTo>
                  <a:close/>
                  <a:moveTo>
                    <a:pt x="107" y="366"/>
                  </a:moveTo>
                  <a:lnTo>
                    <a:pt x="107" y="368"/>
                  </a:lnTo>
                  <a:lnTo>
                    <a:pt x="104" y="368"/>
                  </a:lnTo>
                  <a:lnTo>
                    <a:pt x="107" y="368"/>
                  </a:lnTo>
                  <a:lnTo>
                    <a:pt x="104" y="368"/>
                  </a:lnTo>
                  <a:lnTo>
                    <a:pt x="104" y="371"/>
                  </a:lnTo>
                  <a:lnTo>
                    <a:pt x="104" y="368"/>
                  </a:lnTo>
                  <a:lnTo>
                    <a:pt x="104" y="371"/>
                  </a:lnTo>
                  <a:lnTo>
                    <a:pt x="102" y="371"/>
                  </a:lnTo>
                  <a:lnTo>
                    <a:pt x="104" y="371"/>
                  </a:lnTo>
                  <a:lnTo>
                    <a:pt x="104" y="368"/>
                  </a:lnTo>
                  <a:lnTo>
                    <a:pt x="102" y="371"/>
                  </a:lnTo>
                  <a:lnTo>
                    <a:pt x="102" y="368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100" y="368"/>
                  </a:lnTo>
                  <a:lnTo>
                    <a:pt x="102" y="368"/>
                  </a:lnTo>
                  <a:lnTo>
                    <a:pt x="100" y="368"/>
                  </a:lnTo>
                  <a:lnTo>
                    <a:pt x="102" y="368"/>
                  </a:lnTo>
                  <a:lnTo>
                    <a:pt x="100" y="368"/>
                  </a:lnTo>
                  <a:lnTo>
                    <a:pt x="102" y="368"/>
                  </a:lnTo>
                  <a:lnTo>
                    <a:pt x="100" y="368"/>
                  </a:lnTo>
                  <a:lnTo>
                    <a:pt x="102" y="368"/>
                  </a:lnTo>
                  <a:lnTo>
                    <a:pt x="104" y="368"/>
                  </a:lnTo>
                  <a:lnTo>
                    <a:pt x="104" y="366"/>
                  </a:lnTo>
                  <a:lnTo>
                    <a:pt x="107" y="366"/>
                  </a:lnTo>
                  <a:close/>
                  <a:moveTo>
                    <a:pt x="121" y="366"/>
                  </a:moveTo>
                  <a:lnTo>
                    <a:pt x="121" y="368"/>
                  </a:lnTo>
                  <a:lnTo>
                    <a:pt x="119" y="368"/>
                  </a:lnTo>
                  <a:lnTo>
                    <a:pt x="119" y="366"/>
                  </a:lnTo>
                  <a:lnTo>
                    <a:pt x="121" y="368"/>
                  </a:lnTo>
                  <a:lnTo>
                    <a:pt x="121" y="366"/>
                  </a:lnTo>
                  <a:close/>
                  <a:moveTo>
                    <a:pt x="119" y="368"/>
                  </a:moveTo>
                  <a:lnTo>
                    <a:pt x="119" y="366"/>
                  </a:lnTo>
                  <a:lnTo>
                    <a:pt x="119" y="368"/>
                  </a:lnTo>
                  <a:close/>
                  <a:moveTo>
                    <a:pt x="121" y="366"/>
                  </a:moveTo>
                  <a:lnTo>
                    <a:pt x="121" y="368"/>
                  </a:lnTo>
                  <a:lnTo>
                    <a:pt x="121" y="366"/>
                  </a:lnTo>
                  <a:close/>
                  <a:moveTo>
                    <a:pt x="100" y="366"/>
                  </a:moveTo>
                  <a:lnTo>
                    <a:pt x="102" y="366"/>
                  </a:lnTo>
                  <a:lnTo>
                    <a:pt x="102" y="368"/>
                  </a:lnTo>
                  <a:lnTo>
                    <a:pt x="102" y="366"/>
                  </a:lnTo>
                  <a:lnTo>
                    <a:pt x="102" y="368"/>
                  </a:lnTo>
                  <a:lnTo>
                    <a:pt x="100" y="368"/>
                  </a:lnTo>
                  <a:lnTo>
                    <a:pt x="100" y="366"/>
                  </a:lnTo>
                  <a:close/>
                  <a:moveTo>
                    <a:pt x="83" y="366"/>
                  </a:moveTo>
                  <a:lnTo>
                    <a:pt x="81" y="366"/>
                  </a:lnTo>
                  <a:lnTo>
                    <a:pt x="83" y="366"/>
                  </a:lnTo>
                  <a:close/>
                  <a:moveTo>
                    <a:pt x="123" y="366"/>
                  </a:moveTo>
                  <a:lnTo>
                    <a:pt x="123" y="368"/>
                  </a:lnTo>
                  <a:lnTo>
                    <a:pt x="123" y="366"/>
                  </a:lnTo>
                  <a:lnTo>
                    <a:pt x="123" y="368"/>
                  </a:lnTo>
                  <a:lnTo>
                    <a:pt x="123" y="366"/>
                  </a:lnTo>
                  <a:close/>
                  <a:moveTo>
                    <a:pt x="145" y="366"/>
                  </a:moveTo>
                  <a:lnTo>
                    <a:pt x="142" y="366"/>
                  </a:lnTo>
                  <a:lnTo>
                    <a:pt x="142" y="368"/>
                  </a:lnTo>
                  <a:lnTo>
                    <a:pt x="142" y="366"/>
                  </a:lnTo>
                  <a:lnTo>
                    <a:pt x="145" y="366"/>
                  </a:lnTo>
                  <a:close/>
                  <a:moveTo>
                    <a:pt x="107" y="366"/>
                  </a:moveTo>
                  <a:lnTo>
                    <a:pt x="109" y="366"/>
                  </a:lnTo>
                  <a:lnTo>
                    <a:pt x="107" y="366"/>
                  </a:lnTo>
                  <a:lnTo>
                    <a:pt x="109" y="366"/>
                  </a:lnTo>
                  <a:lnTo>
                    <a:pt x="109" y="368"/>
                  </a:lnTo>
                  <a:lnTo>
                    <a:pt x="107" y="368"/>
                  </a:lnTo>
                  <a:lnTo>
                    <a:pt x="107" y="366"/>
                  </a:lnTo>
                  <a:close/>
                  <a:moveTo>
                    <a:pt x="133" y="366"/>
                  </a:moveTo>
                  <a:lnTo>
                    <a:pt x="135" y="368"/>
                  </a:lnTo>
                  <a:lnTo>
                    <a:pt x="135" y="366"/>
                  </a:lnTo>
                  <a:lnTo>
                    <a:pt x="135" y="368"/>
                  </a:lnTo>
                  <a:lnTo>
                    <a:pt x="133" y="368"/>
                  </a:lnTo>
                  <a:lnTo>
                    <a:pt x="133" y="366"/>
                  </a:lnTo>
                  <a:close/>
                  <a:moveTo>
                    <a:pt x="107" y="366"/>
                  </a:moveTo>
                  <a:lnTo>
                    <a:pt x="107" y="368"/>
                  </a:lnTo>
                  <a:lnTo>
                    <a:pt x="107" y="366"/>
                  </a:lnTo>
                  <a:close/>
                  <a:moveTo>
                    <a:pt x="133" y="366"/>
                  </a:moveTo>
                  <a:lnTo>
                    <a:pt x="131" y="366"/>
                  </a:lnTo>
                  <a:lnTo>
                    <a:pt x="133" y="366"/>
                  </a:lnTo>
                  <a:close/>
                  <a:moveTo>
                    <a:pt x="81" y="366"/>
                  </a:moveTo>
                  <a:lnTo>
                    <a:pt x="78" y="366"/>
                  </a:lnTo>
                  <a:lnTo>
                    <a:pt x="81" y="366"/>
                  </a:lnTo>
                  <a:close/>
                  <a:moveTo>
                    <a:pt x="86" y="366"/>
                  </a:moveTo>
                  <a:lnTo>
                    <a:pt x="83" y="366"/>
                  </a:lnTo>
                  <a:lnTo>
                    <a:pt x="86" y="366"/>
                  </a:lnTo>
                  <a:close/>
                  <a:moveTo>
                    <a:pt x="81" y="366"/>
                  </a:moveTo>
                  <a:lnTo>
                    <a:pt x="78" y="366"/>
                  </a:lnTo>
                  <a:lnTo>
                    <a:pt x="81" y="366"/>
                  </a:lnTo>
                  <a:lnTo>
                    <a:pt x="78" y="366"/>
                  </a:lnTo>
                  <a:lnTo>
                    <a:pt x="81" y="366"/>
                  </a:lnTo>
                  <a:close/>
                  <a:moveTo>
                    <a:pt x="102" y="366"/>
                  </a:moveTo>
                  <a:lnTo>
                    <a:pt x="100" y="366"/>
                  </a:lnTo>
                  <a:lnTo>
                    <a:pt x="102" y="366"/>
                  </a:lnTo>
                  <a:close/>
                  <a:moveTo>
                    <a:pt x="150" y="366"/>
                  </a:moveTo>
                  <a:lnTo>
                    <a:pt x="147" y="366"/>
                  </a:lnTo>
                  <a:lnTo>
                    <a:pt x="150" y="366"/>
                  </a:lnTo>
                  <a:close/>
                  <a:moveTo>
                    <a:pt x="126" y="366"/>
                  </a:moveTo>
                  <a:lnTo>
                    <a:pt x="126" y="368"/>
                  </a:lnTo>
                  <a:lnTo>
                    <a:pt x="126" y="366"/>
                  </a:lnTo>
                  <a:lnTo>
                    <a:pt x="126" y="368"/>
                  </a:lnTo>
                  <a:lnTo>
                    <a:pt x="126" y="366"/>
                  </a:lnTo>
                  <a:lnTo>
                    <a:pt x="123" y="366"/>
                  </a:lnTo>
                  <a:lnTo>
                    <a:pt x="126" y="366"/>
                  </a:lnTo>
                  <a:lnTo>
                    <a:pt x="123" y="366"/>
                  </a:lnTo>
                  <a:lnTo>
                    <a:pt x="126" y="366"/>
                  </a:lnTo>
                  <a:close/>
                  <a:moveTo>
                    <a:pt x="150" y="366"/>
                  </a:moveTo>
                  <a:lnTo>
                    <a:pt x="152" y="366"/>
                  </a:lnTo>
                  <a:lnTo>
                    <a:pt x="150" y="366"/>
                  </a:lnTo>
                  <a:lnTo>
                    <a:pt x="152" y="366"/>
                  </a:lnTo>
                  <a:lnTo>
                    <a:pt x="150" y="366"/>
                  </a:lnTo>
                  <a:lnTo>
                    <a:pt x="152" y="366"/>
                  </a:lnTo>
                  <a:lnTo>
                    <a:pt x="150" y="366"/>
                  </a:lnTo>
                  <a:close/>
                  <a:moveTo>
                    <a:pt x="154" y="366"/>
                  </a:moveTo>
                  <a:lnTo>
                    <a:pt x="152" y="366"/>
                  </a:lnTo>
                  <a:lnTo>
                    <a:pt x="154" y="366"/>
                  </a:lnTo>
                  <a:close/>
                  <a:moveTo>
                    <a:pt x="142" y="366"/>
                  </a:moveTo>
                  <a:lnTo>
                    <a:pt x="145" y="366"/>
                  </a:lnTo>
                  <a:lnTo>
                    <a:pt x="142" y="366"/>
                  </a:lnTo>
                  <a:lnTo>
                    <a:pt x="140" y="366"/>
                  </a:lnTo>
                  <a:lnTo>
                    <a:pt x="142" y="366"/>
                  </a:lnTo>
                  <a:lnTo>
                    <a:pt x="140" y="366"/>
                  </a:lnTo>
                  <a:lnTo>
                    <a:pt x="138" y="366"/>
                  </a:lnTo>
                  <a:lnTo>
                    <a:pt x="140" y="366"/>
                  </a:lnTo>
                  <a:lnTo>
                    <a:pt x="138" y="366"/>
                  </a:lnTo>
                  <a:lnTo>
                    <a:pt x="140" y="366"/>
                  </a:lnTo>
                  <a:lnTo>
                    <a:pt x="140" y="368"/>
                  </a:lnTo>
                  <a:lnTo>
                    <a:pt x="138" y="368"/>
                  </a:lnTo>
                  <a:lnTo>
                    <a:pt x="138" y="366"/>
                  </a:lnTo>
                  <a:lnTo>
                    <a:pt x="138" y="368"/>
                  </a:lnTo>
                  <a:lnTo>
                    <a:pt x="135" y="368"/>
                  </a:lnTo>
                  <a:lnTo>
                    <a:pt x="135" y="366"/>
                  </a:lnTo>
                  <a:lnTo>
                    <a:pt x="138" y="368"/>
                  </a:lnTo>
                  <a:lnTo>
                    <a:pt x="138" y="366"/>
                  </a:lnTo>
                  <a:lnTo>
                    <a:pt x="135" y="366"/>
                  </a:lnTo>
                  <a:lnTo>
                    <a:pt x="135" y="368"/>
                  </a:lnTo>
                  <a:lnTo>
                    <a:pt x="135" y="366"/>
                  </a:lnTo>
                  <a:lnTo>
                    <a:pt x="135" y="368"/>
                  </a:lnTo>
                  <a:lnTo>
                    <a:pt x="135" y="366"/>
                  </a:lnTo>
                  <a:lnTo>
                    <a:pt x="133" y="366"/>
                  </a:lnTo>
                  <a:lnTo>
                    <a:pt x="135" y="366"/>
                  </a:lnTo>
                  <a:lnTo>
                    <a:pt x="138" y="366"/>
                  </a:lnTo>
                  <a:lnTo>
                    <a:pt x="140" y="366"/>
                  </a:lnTo>
                  <a:lnTo>
                    <a:pt x="142" y="366"/>
                  </a:lnTo>
                  <a:close/>
                  <a:moveTo>
                    <a:pt x="166" y="366"/>
                  </a:moveTo>
                  <a:lnTo>
                    <a:pt x="169" y="366"/>
                  </a:lnTo>
                  <a:lnTo>
                    <a:pt x="166" y="366"/>
                  </a:lnTo>
                  <a:close/>
                  <a:moveTo>
                    <a:pt x="31" y="366"/>
                  </a:moveTo>
                  <a:lnTo>
                    <a:pt x="29" y="366"/>
                  </a:lnTo>
                  <a:lnTo>
                    <a:pt x="29" y="363"/>
                  </a:lnTo>
                  <a:lnTo>
                    <a:pt x="31" y="363"/>
                  </a:lnTo>
                  <a:lnTo>
                    <a:pt x="31" y="366"/>
                  </a:lnTo>
                  <a:close/>
                  <a:moveTo>
                    <a:pt x="152" y="366"/>
                  </a:moveTo>
                  <a:lnTo>
                    <a:pt x="152" y="363"/>
                  </a:lnTo>
                  <a:lnTo>
                    <a:pt x="152" y="366"/>
                  </a:lnTo>
                  <a:close/>
                  <a:moveTo>
                    <a:pt x="40" y="366"/>
                  </a:moveTo>
                  <a:lnTo>
                    <a:pt x="40" y="363"/>
                  </a:lnTo>
                  <a:lnTo>
                    <a:pt x="40" y="366"/>
                  </a:lnTo>
                  <a:close/>
                  <a:moveTo>
                    <a:pt x="81" y="363"/>
                  </a:moveTo>
                  <a:lnTo>
                    <a:pt x="78" y="366"/>
                  </a:lnTo>
                  <a:lnTo>
                    <a:pt x="78" y="363"/>
                  </a:lnTo>
                  <a:lnTo>
                    <a:pt x="81" y="363"/>
                  </a:lnTo>
                  <a:close/>
                  <a:moveTo>
                    <a:pt x="76" y="363"/>
                  </a:moveTo>
                  <a:lnTo>
                    <a:pt x="76" y="366"/>
                  </a:lnTo>
                  <a:lnTo>
                    <a:pt x="76" y="363"/>
                  </a:lnTo>
                  <a:close/>
                  <a:moveTo>
                    <a:pt x="86" y="363"/>
                  </a:moveTo>
                  <a:lnTo>
                    <a:pt x="86" y="366"/>
                  </a:lnTo>
                  <a:lnTo>
                    <a:pt x="86" y="363"/>
                  </a:lnTo>
                  <a:close/>
                  <a:moveTo>
                    <a:pt x="29" y="363"/>
                  </a:moveTo>
                  <a:lnTo>
                    <a:pt x="29" y="366"/>
                  </a:lnTo>
                  <a:lnTo>
                    <a:pt x="29" y="363"/>
                  </a:lnTo>
                  <a:close/>
                  <a:moveTo>
                    <a:pt x="154" y="363"/>
                  </a:moveTo>
                  <a:lnTo>
                    <a:pt x="154" y="366"/>
                  </a:lnTo>
                  <a:lnTo>
                    <a:pt x="152" y="366"/>
                  </a:lnTo>
                  <a:lnTo>
                    <a:pt x="152" y="363"/>
                  </a:lnTo>
                  <a:lnTo>
                    <a:pt x="154" y="363"/>
                  </a:lnTo>
                  <a:close/>
                  <a:moveTo>
                    <a:pt x="83" y="366"/>
                  </a:moveTo>
                  <a:lnTo>
                    <a:pt x="81" y="366"/>
                  </a:lnTo>
                  <a:lnTo>
                    <a:pt x="83" y="366"/>
                  </a:lnTo>
                  <a:lnTo>
                    <a:pt x="81" y="363"/>
                  </a:lnTo>
                  <a:lnTo>
                    <a:pt x="83" y="363"/>
                  </a:lnTo>
                  <a:lnTo>
                    <a:pt x="83" y="366"/>
                  </a:lnTo>
                  <a:close/>
                  <a:moveTo>
                    <a:pt x="102" y="363"/>
                  </a:moveTo>
                  <a:lnTo>
                    <a:pt x="100" y="363"/>
                  </a:lnTo>
                  <a:lnTo>
                    <a:pt x="102" y="363"/>
                  </a:lnTo>
                  <a:lnTo>
                    <a:pt x="102" y="366"/>
                  </a:lnTo>
                  <a:lnTo>
                    <a:pt x="100" y="366"/>
                  </a:lnTo>
                  <a:lnTo>
                    <a:pt x="100" y="363"/>
                  </a:lnTo>
                  <a:lnTo>
                    <a:pt x="102" y="363"/>
                  </a:lnTo>
                  <a:close/>
                  <a:moveTo>
                    <a:pt x="57" y="363"/>
                  </a:moveTo>
                  <a:lnTo>
                    <a:pt x="57" y="366"/>
                  </a:lnTo>
                  <a:lnTo>
                    <a:pt x="57" y="363"/>
                  </a:lnTo>
                  <a:close/>
                  <a:moveTo>
                    <a:pt x="112" y="366"/>
                  </a:moveTo>
                  <a:lnTo>
                    <a:pt x="112" y="363"/>
                  </a:lnTo>
                  <a:lnTo>
                    <a:pt x="112" y="366"/>
                  </a:lnTo>
                  <a:close/>
                  <a:moveTo>
                    <a:pt x="57" y="363"/>
                  </a:moveTo>
                  <a:lnTo>
                    <a:pt x="55" y="363"/>
                  </a:lnTo>
                  <a:lnTo>
                    <a:pt x="57" y="363"/>
                  </a:lnTo>
                  <a:close/>
                  <a:moveTo>
                    <a:pt x="147" y="363"/>
                  </a:moveTo>
                  <a:lnTo>
                    <a:pt x="147" y="366"/>
                  </a:lnTo>
                  <a:lnTo>
                    <a:pt x="145" y="366"/>
                  </a:lnTo>
                  <a:lnTo>
                    <a:pt x="147" y="366"/>
                  </a:lnTo>
                  <a:lnTo>
                    <a:pt x="145" y="366"/>
                  </a:lnTo>
                  <a:lnTo>
                    <a:pt x="147" y="366"/>
                  </a:lnTo>
                  <a:lnTo>
                    <a:pt x="145" y="366"/>
                  </a:lnTo>
                  <a:lnTo>
                    <a:pt x="147" y="366"/>
                  </a:lnTo>
                  <a:lnTo>
                    <a:pt x="147" y="363"/>
                  </a:lnTo>
                  <a:lnTo>
                    <a:pt x="147" y="366"/>
                  </a:lnTo>
                  <a:lnTo>
                    <a:pt x="147" y="363"/>
                  </a:lnTo>
                  <a:close/>
                  <a:moveTo>
                    <a:pt x="57" y="363"/>
                  </a:moveTo>
                  <a:lnTo>
                    <a:pt x="59" y="363"/>
                  </a:lnTo>
                  <a:lnTo>
                    <a:pt x="57" y="363"/>
                  </a:lnTo>
                  <a:close/>
                  <a:moveTo>
                    <a:pt x="57" y="363"/>
                  </a:moveTo>
                  <a:lnTo>
                    <a:pt x="57" y="366"/>
                  </a:lnTo>
                  <a:lnTo>
                    <a:pt x="57" y="363"/>
                  </a:lnTo>
                  <a:lnTo>
                    <a:pt x="57" y="366"/>
                  </a:lnTo>
                  <a:lnTo>
                    <a:pt x="57" y="363"/>
                  </a:lnTo>
                  <a:close/>
                  <a:moveTo>
                    <a:pt x="104" y="363"/>
                  </a:moveTo>
                  <a:lnTo>
                    <a:pt x="104" y="366"/>
                  </a:lnTo>
                  <a:lnTo>
                    <a:pt x="104" y="363"/>
                  </a:lnTo>
                  <a:close/>
                  <a:moveTo>
                    <a:pt x="57" y="363"/>
                  </a:moveTo>
                  <a:lnTo>
                    <a:pt x="55" y="363"/>
                  </a:lnTo>
                  <a:lnTo>
                    <a:pt x="57" y="363"/>
                  </a:lnTo>
                  <a:close/>
                  <a:moveTo>
                    <a:pt x="104" y="363"/>
                  </a:moveTo>
                  <a:lnTo>
                    <a:pt x="104" y="366"/>
                  </a:lnTo>
                  <a:lnTo>
                    <a:pt x="104" y="363"/>
                  </a:lnTo>
                  <a:lnTo>
                    <a:pt x="104" y="366"/>
                  </a:lnTo>
                  <a:lnTo>
                    <a:pt x="104" y="363"/>
                  </a:lnTo>
                  <a:lnTo>
                    <a:pt x="104" y="366"/>
                  </a:lnTo>
                  <a:lnTo>
                    <a:pt x="102" y="366"/>
                  </a:lnTo>
                  <a:lnTo>
                    <a:pt x="104" y="366"/>
                  </a:lnTo>
                  <a:lnTo>
                    <a:pt x="104" y="363"/>
                  </a:lnTo>
                  <a:lnTo>
                    <a:pt x="102" y="363"/>
                  </a:lnTo>
                  <a:lnTo>
                    <a:pt x="104" y="363"/>
                  </a:lnTo>
                  <a:lnTo>
                    <a:pt x="102" y="363"/>
                  </a:lnTo>
                  <a:lnTo>
                    <a:pt x="104" y="363"/>
                  </a:lnTo>
                  <a:close/>
                  <a:moveTo>
                    <a:pt x="152" y="363"/>
                  </a:moveTo>
                  <a:lnTo>
                    <a:pt x="154" y="363"/>
                  </a:lnTo>
                  <a:lnTo>
                    <a:pt x="152" y="363"/>
                  </a:lnTo>
                  <a:close/>
                  <a:moveTo>
                    <a:pt x="55" y="363"/>
                  </a:moveTo>
                  <a:lnTo>
                    <a:pt x="55" y="366"/>
                  </a:lnTo>
                  <a:lnTo>
                    <a:pt x="55" y="363"/>
                  </a:lnTo>
                  <a:lnTo>
                    <a:pt x="55" y="366"/>
                  </a:lnTo>
                  <a:lnTo>
                    <a:pt x="55" y="363"/>
                  </a:lnTo>
                  <a:lnTo>
                    <a:pt x="55" y="366"/>
                  </a:lnTo>
                  <a:lnTo>
                    <a:pt x="52" y="366"/>
                  </a:lnTo>
                  <a:lnTo>
                    <a:pt x="55" y="366"/>
                  </a:lnTo>
                  <a:lnTo>
                    <a:pt x="52" y="366"/>
                  </a:lnTo>
                  <a:lnTo>
                    <a:pt x="50" y="366"/>
                  </a:lnTo>
                  <a:lnTo>
                    <a:pt x="52" y="366"/>
                  </a:lnTo>
                  <a:lnTo>
                    <a:pt x="52" y="363"/>
                  </a:lnTo>
                  <a:lnTo>
                    <a:pt x="50" y="363"/>
                  </a:lnTo>
                  <a:lnTo>
                    <a:pt x="52" y="363"/>
                  </a:lnTo>
                  <a:lnTo>
                    <a:pt x="52" y="366"/>
                  </a:lnTo>
                  <a:lnTo>
                    <a:pt x="52" y="363"/>
                  </a:lnTo>
                  <a:lnTo>
                    <a:pt x="52" y="366"/>
                  </a:lnTo>
                  <a:lnTo>
                    <a:pt x="52" y="363"/>
                  </a:lnTo>
                  <a:lnTo>
                    <a:pt x="55" y="363"/>
                  </a:lnTo>
                  <a:close/>
                  <a:moveTo>
                    <a:pt x="67" y="363"/>
                  </a:moveTo>
                  <a:lnTo>
                    <a:pt x="64" y="363"/>
                  </a:lnTo>
                  <a:lnTo>
                    <a:pt x="67" y="363"/>
                  </a:lnTo>
                  <a:close/>
                  <a:moveTo>
                    <a:pt x="81" y="363"/>
                  </a:moveTo>
                  <a:lnTo>
                    <a:pt x="81" y="366"/>
                  </a:lnTo>
                  <a:lnTo>
                    <a:pt x="81" y="363"/>
                  </a:lnTo>
                  <a:close/>
                  <a:moveTo>
                    <a:pt x="112" y="363"/>
                  </a:moveTo>
                  <a:lnTo>
                    <a:pt x="114" y="363"/>
                  </a:lnTo>
                  <a:lnTo>
                    <a:pt x="112" y="363"/>
                  </a:lnTo>
                  <a:close/>
                  <a:moveTo>
                    <a:pt x="104" y="363"/>
                  </a:moveTo>
                  <a:lnTo>
                    <a:pt x="102" y="363"/>
                  </a:lnTo>
                  <a:lnTo>
                    <a:pt x="104" y="363"/>
                  </a:lnTo>
                  <a:lnTo>
                    <a:pt x="102" y="363"/>
                  </a:lnTo>
                  <a:lnTo>
                    <a:pt x="102" y="366"/>
                  </a:lnTo>
                  <a:lnTo>
                    <a:pt x="102" y="363"/>
                  </a:lnTo>
                  <a:lnTo>
                    <a:pt x="102" y="361"/>
                  </a:lnTo>
                  <a:lnTo>
                    <a:pt x="104" y="363"/>
                  </a:lnTo>
                  <a:close/>
                  <a:moveTo>
                    <a:pt x="40" y="361"/>
                  </a:moveTo>
                  <a:lnTo>
                    <a:pt x="40" y="363"/>
                  </a:lnTo>
                  <a:lnTo>
                    <a:pt x="40" y="361"/>
                  </a:lnTo>
                  <a:lnTo>
                    <a:pt x="40" y="363"/>
                  </a:lnTo>
                  <a:lnTo>
                    <a:pt x="38" y="363"/>
                  </a:lnTo>
                  <a:lnTo>
                    <a:pt x="40" y="361"/>
                  </a:lnTo>
                  <a:close/>
                  <a:moveTo>
                    <a:pt x="159" y="363"/>
                  </a:moveTo>
                  <a:lnTo>
                    <a:pt x="159" y="361"/>
                  </a:lnTo>
                  <a:lnTo>
                    <a:pt x="159" y="363"/>
                  </a:lnTo>
                  <a:lnTo>
                    <a:pt x="159" y="361"/>
                  </a:lnTo>
                  <a:lnTo>
                    <a:pt x="161" y="361"/>
                  </a:lnTo>
                  <a:lnTo>
                    <a:pt x="159" y="363"/>
                  </a:lnTo>
                  <a:close/>
                  <a:moveTo>
                    <a:pt x="36" y="361"/>
                  </a:moveTo>
                  <a:lnTo>
                    <a:pt x="38" y="363"/>
                  </a:lnTo>
                  <a:lnTo>
                    <a:pt x="36" y="363"/>
                  </a:lnTo>
                  <a:lnTo>
                    <a:pt x="36" y="361"/>
                  </a:lnTo>
                  <a:lnTo>
                    <a:pt x="36" y="363"/>
                  </a:lnTo>
                  <a:lnTo>
                    <a:pt x="36" y="361"/>
                  </a:lnTo>
                  <a:lnTo>
                    <a:pt x="36" y="363"/>
                  </a:lnTo>
                  <a:lnTo>
                    <a:pt x="36" y="361"/>
                  </a:lnTo>
                  <a:lnTo>
                    <a:pt x="36" y="363"/>
                  </a:lnTo>
                  <a:lnTo>
                    <a:pt x="36" y="361"/>
                  </a:lnTo>
                  <a:close/>
                  <a:moveTo>
                    <a:pt x="161" y="361"/>
                  </a:moveTo>
                  <a:lnTo>
                    <a:pt x="161" y="363"/>
                  </a:lnTo>
                  <a:lnTo>
                    <a:pt x="161" y="361"/>
                  </a:lnTo>
                  <a:close/>
                  <a:moveTo>
                    <a:pt x="76" y="363"/>
                  </a:moveTo>
                  <a:lnTo>
                    <a:pt x="78" y="363"/>
                  </a:lnTo>
                  <a:lnTo>
                    <a:pt x="76" y="363"/>
                  </a:lnTo>
                  <a:lnTo>
                    <a:pt x="76" y="361"/>
                  </a:lnTo>
                  <a:lnTo>
                    <a:pt x="76" y="363"/>
                  </a:lnTo>
                  <a:close/>
                  <a:moveTo>
                    <a:pt x="21" y="361"/>
                  </a:moveTo>
                  <a:lnTo>
                    <a:pt x="21" y="363"/>
                  </a:lnTo>
                  <a:lnTo>
                    <a:pt x="21" y="361"/>
                  </a:lnTo>
                  <a:close/>
                  <a:moveTo>
                    <a:pt x="38" y="363"/>
                  </a:moveTo>
                  <a:lnTo>
                    <a:pt x="38" y="361"/>
                  </a:lnTo>
                  <a:lnTo>
                    <a:pt x="38" y="363"/>
                  </a:lnTo>
                  <a:close/>
                  <a:moveTo>
                    <a:pt x="26" y="361"/>
                  </a:moveTo>
                  <a:lnTo>
                    <a:pt x="26" y="363"/>
                  </a:lnTo>
                  <a:lnTo>
                    <a:pt x="26" y="361"/>
                  </a:lnTo>
                  <a:lnTo>
                    <a:pt x="26" y="363"/>
                  </a:lnTo>
                  <a:lnTo>
                    <a:pt x="26" y="361"/>
                  </a:lnTo>
                  <a:close/>
                  <a:moveTo>
                    <a:pt x="64" y="361"/>
                  </a:moveTo>
                  <a:lnTo>
                    <a:pt x="64" y="363"/>
                  </a:lnTo>
                  <a:lnTo>
                    <a:pt x="64" y="361"/>
                  </a:lnTo>
                  <a:close/>
                  <a:moveTo>
                    <a:pt x="76" y="361"/>
                  </a:moveTo>
                  <a:lnTo>
                    <a:pt x="76" y="363"/>
                  </a:lnTo>
                  <a:lnTo>
                    <a:pt x="76" y="361"/>
                  </a:lnTo>
                  <a:close/>
                  <a:moveTo>
                    <a:pt x="107" y="361"/>
                  </a:moveTo>
                  <a:lnTo>
                    <a:pt x="107" y="363"/>
                  </a:lnTo>
                  <a:lnTo>
                    <a:pt x="107" y="361"/>
                  </a:lnTo>
                  <a:lnTo>
                    <a:pt x="107" y="363"/>
                  </a:lnTo>
                  <a:lnTo>
                    <a:pt x="104" y="363"/>
                  </a:lnTo>
                  <a:lnTo>
                    <a:pt x="107" y="363"/>
                  </a:lnTo>
                  <a:lnTo>
                    <a:pt x="104" y="363"/>
                  </a:lnTo>
                  <a:lnTo>
                    <a:pt x="104" y="361"/>
                  </a:lnTo>
                  <a:lnTo>
                    <a:pt x="107" y="361"/>
                  </a:lnTo>
                  <a:close/>
                  <a:moveTo>
                    <a:pt x="21" y="361"/>
                  </a:moveTo>
                  <a:lnTo>
                    <a:pt x="21" y="363"/>
                  </a:lnTo>
                  <a:lnTo>
                    <a:pt x="21" y="361"/>
                  </a:lnTo>
                  <a:lnTo>
                    <a:pt x="21" y="363"/>
                  </a:lnTo>
                  <a:lnTo>
                    <a:pt x="21" y="361"/>
                  </a:lnTo>
                  <a:close/>
                  <a:moveTo>
                    <a:pt x="157" y="361"/>
                  </a:moveTo>
                  <a:lnTo>
                    <a:pt x="159" y="361"/>
                  </a:lnTo>
                  <a:lnTo>
                    <a:pt x="159" y="363"/>
                  </a:lnTo>
                  <a:lnTo>
                    <a:pt x="159" y="361"/>
                  </a:lnTo>
                  <a:lnTo>
                    <a:pt x="157" y="361"/>
                  </a:lnTo>
                  <a:close/>
                  <a:moveTo>
                    <a:pt x="64" y="361"/>
                  </a:moveTo>
                  <a:lnTo>
                    <a:pt x="64" y="363"/>
                  </a:lnTo>
                  <a:lnTo>
                    <a:pt x="64" y="361"/>
                  </a:lnTo>
                  <a:close/>
                  <a:moveTo>
                    <a:pt x="40" y="361"/>
                  </a:moveTo>
                  <a:lnTo>
                    <a:pt x="40" y="363"/>
                  </a:lnTo>
                  <a:lnTo>
                    <a:pt x="40" y="361"/>
                  </a:lnTo>
                  <a:close/>
                  <a:moveTo>
                    <a:pt x="109" y="361"/>
                  </a:moveTo>
                  <a:lnTo>
                    <a:pt x="109" y="363"/>
                  </a:lnTo>
                  <a:lnTo>
                    <a:pt x="112" y="363"/>
                  </a:lnTo>
                  <a:lnTo>
                    <a:pt x="112" y="366"/>
                  </a:lnTo>
                  <a:lnTo>
                    <a:pt x="109" y="366"/>
                  </a:lnTo>
                  <a:lnTo>
                    <a:pt x="109" y="363"/>
                  </a:lnTo>
                  <a:lnTo>
                    <a:pt x="109" y="366"/>
                  </a:lnTo>
                  <a:lnTo>
                    <a:pt x="109" y="363"/>
                  </a:lnTo>
                  <a:lnTo>
                    <a:pt x="107" y="363"/>
                  </a:lnTo>
                  <a:lnTo>
                    <a:pt x="109" y="363"/>
                  </a:lnTo>
                  <a:lnTo>
                    <a:pt x="107" y="363"/>
                  </a:lnTo>
                  <a:lnTo>
                    <a:pt x="109" y="363"/>
                  </a:lnTo>
                  <a:lnTo>
                    <a:pt x="109" y="361"/>
                  </a:lnTo>
                  <a:close/>
                  <a:moveTo>
                    <a:pt x="104" y="361"/>
                  </a:moveTo>
                  <a:lnTo>
                    <a:pt x="104" y="363"/>
                  </a:lnTo>
                  <a:lnTo>
                    <a:pt x="102" y="361"/>
                  </a:lnTo>
                  <a:lnTo>
                    <a:pt x="104" y="361"/>
                  </a:lnTo>
                  <a:close/>
                  <a:moveTo>
                    <a:pt x="26" y="361"/>
                  </a:moveTo>
                  <a:lnTo>
                    <a:pt x="26" y="363"/>
                  </a:lnTo>
                  <a:lnTo>
                    <a:pt x="26" y="361"/>
                  </a:lnTo>
                  <a:lnTo>
                    <a:pt x="26" y="363"/>
                  </a:lnTo>
                  <a:lnTo>
                    <a:pt x="26" y="361"/>
                  </a:lnTo>
                  <a:lnTo>
                    <a:pt x="26" y="363"/>
                  </a:lnTo>
                  <a:lnTo>
                    <a:pt x="26" y="361"/>
                  </a:lnTo>
                  <a:close/>
                  <a:moveTo>
                    <a:pt x="38" y="361"/>
                  </a:moveTo>
                  <a:lnTo>
                    <a:pt x="38" y="363"/>
                  </a:lnTo>
                  <a:lnTo>
                    <a:pt x="38" y="361"/>
                  </a:lnTo>
                  <a:close/>
                  <a:moveTo>
                    <a:pt x="157" y="363"/>
                  </a:moveTo>
                  <a:lnTo>
                    <a:pt x="157" y="361"/>
                  </a:lnTo>
                  <a:lnTo>
                    <a:pt x="157" y="363"/>
                  </a:lnTo>
                  <a:close/>
                  <a:moveTo>
                    <a:pt x="78" y="361"/>
                  </a:moveTo>
                  <a:lnTo>
                    <a:pt x="76" y="361"/>
                  </a:lnTo>
                  <a:lnTo>
                    <a:pt x="78" y="361"/>
                  </a:lnTo>
                  <a:close/>
                  <a:moveTo>
                    <a:pt x="100" y="361"/>
                  </a:moveTo>
                  <a:lnTo>
                    <a:pt x="100" y="363"/>
                  </a:lnTo>
                  <a:lnTo>
                    <a:pt x="100" y="366"/>
                  </a:lnTo>
                  <a:lnTo>
                    <a:pt x="100" y="363"/>
                  </a:lnTo>
                  <a:lnTo>
                    <a:pt x="100" y="361"/>
                  </a:lnTo>
                  <a:close/>
                  <a:moveTo>
                    <a:pt x="107" y="361"/>
                  </a:moveTo>
                  <a:lnTo>
                    <a:pt x="104" y="361"/>
                  </a:lnTo>
                  <a:lnTo>
                    <a:pt x="107" y="361"/>
                  </a:lnTo>
                  <a:close/>
                  <a:moveTo>
                    <a:pt x="171" y="363"/>
                  </a:moveTo>
                  <a:lnTo>
                    <a:pt x="171" y="361"/>
                  </a:lnTo>
                  <a:lnTo>
                    <a:pt x="171" y="363"/>
                  </a:lnTo>
                  <a:close/>
                  <a:moveTo>
                    <a:pt x="38" y="361"/>
                  </a:moveTo>
                  <a:lnTo>
                    <a:pt x="40" y="361"/>
                  </a:lnTo>
                  <a:lnTo>
                    <a:pt x="38" y="361"/>
                  </a:lnTo>
                  <a:lnTo>
                    <a:pt x="40" y="361"/>
                  </a:lnTo>
                  <a:lnTo>
                    <a:pt x="38" y="361"/>
                  </a:lnTo>
                  <a:close/>
                  <a:moveTo>
                    <a:pt x="102" y="361"/>
                  </a:moveTo>
                  <a:lnTo>
                    <a:pt x="102" y="363"/>
                  </a:lnTo>
                  <a:lnTo>
                    <a:pt x="102" y="361"/>
                  </a:lnTo>
                  <a:close/>
                  <a:moveTo>
                    <a:pt x="26" y="361"/>
                  </a:moveTo>
                  <a:lnTo>
                    <a:pt x="24" y="361"/>
                  </a:lnTo>
                  <a:lnTo>
                    <a:pt x="26" y="361"/>
                  </a:lnTo>
                  <a:close/>
                  <a:moveTo>
                    <a:pt x="154" y="361"/>
                  </a:moveTo>
                  <a:lnTo>
                    <a:pt x="152" y="361"/>
                  </a:lnTo>
                  <a:lnTo>
                    <a:pt x="154" y="361"/>
                  </a:lnTo>
                  <a:lnTo>
                    <a:pt x="152" y="361"/>
                  </a:lnTo>
                  <a:lnTo>
                    <a:pt x="154" y="361"/>
                  </a:lnTo>
                  <a:close/>
                  <a:moveTo>
                    <a:pt x="112" y="361"/>
                  </a:moveTo>
                  <a:lnTo>
                    <a:pt x="114" y="361"/>
                  </a:lnTo>
                  <a:lnTo>
                    <a:pt x="112" y="361"/>
                  </a:lnTo>
                  <a:close/>
                  <a:moveTo>
                    <a:pt x="86" y="361"/>
                  </a:moveTo>
                  <a:lnTo>
                    <a:pt x="83" y="361"/>
                  </a:lnTo>
                  <a:lnTo>
                    <a:pt x="86" y="361"/>
                  </a:lnTo>
                  <a:close/>
                  <a:moveTo>
                    <a:pt x="169" y="361"/>
                  </a:moveTo>
                  <a:lnTo>
                    <a:pt x="166" y="361"/>
                  </a:lnTo>
                  <a:lnTo>
                    <a:pt x="169" y="361"/>
                  </a:lnTo>
                  <a:lnTo>
                    <a:pt x="166" y="361"/>
                  </a:lnTo>
                  <a:lnTo>
                    <a:pt x="169" y="361"/>
                  </a:lnTo>
                  <a:close/>
                  <a:moveTo>
                    <a:pt x="36" y="361"/>
                  </a:moveTo>
                  <a:lnTo>
                    <a:pt x="38" y="361"/>
                  </a:lnTo>
                  <a:lnTo>
                    <a:pt x="36" y="361"/>
                  </a:lnTo>
                  <a:lnTo>
                    <a:pt x="36" y="363"/>
                  </a:lnTo>
                  <a:lnTo>
                    <a:pt x="33" y="363"/>
                  </a:lnTo>
                  <a:lnTo>
                    <a:pt x="33" y="361"/>
                  </a:lnTo>
                  <a:lnTo>
                    <a:pt x="33" y="363"/>
                  </a:lnTo>
                  <a:lnTo>
                    <a:pt x="33" y="361"/>
                  </a:lnTo>
                  <a:lnTo>
                    <a:pt x="33" y="363"/>
                  </a:lnTo>
                  <a:lnTo>
                    <a:pt x="33" y="361"/>
                  </a:lnTo>
                  <a:lnTo>
                    <a:pt x="33" y="363"/>
                  </a:lnTo>
                  <a:lnTo>
                    <a:pt x="31" y="363"/>
                  </a:lnTo>
                  <a:lnTo>
                    <a:pt x="33" y="363"/>
                  </a:lnTo>
                  <a:lnTo>
                    <a:pt x="31" y="363"/>
                  </a:lnTo>
                  <a:lnTo>
                    <a:pt x="33" y="363"/>
                  </a:lnTo>
                  <a:lnTo>
                    <a:pt x="31" y="363"/>
                  </a:lnTo>
                  <a:lnTo>
                    <a:pt x="33" y="363"/>
                  </a:lnTo>
                  <a:lnTo>
                    <a:pt x="31" y="361"/>
                  </a:lnTo>
                  <a:lnTo>
                    <a:pt x="33" y="361"/>
                  </a:lnTo>
                  <a:lnTo>
                    <a:pt x="36" y="361"/>
                  </a:lnTo>
                  <a:close/>
                  <a:moveTo>
                    <a:pt x="171" y="361"/>
                  </a:moveTo>
                  <a:lnTo>
                    <a:pt x="173" y="361"/>
                  </a:lnTo>
                  <a:lnTo>
                    <a:pt x="171" y="361"/>
                  </a:lnTo>
                  <a:close/>
                  <a:moveTo>
                    <a:pt x="154" y="361"/>
                  </a:moveTo>
                  <a:lnTo>
                    <a:pt x="157" y="361"/>
                  </a:lnTo>
                  <a:lnTo>
                    <a:pt x="154" y="361"/>
                  </a:lnTo>
                  <a:close/>
                  <a:moveTo>
                    <a:pt x="157" y="361"/>
                  </a:moveTo>
                  <a:lnTo>
                    <a:pt x="159" y="361"/>
                  </a:lnTo>
                  <a:lnTo>
                    <a:pt x="157" y="361"/>
                  </a:lnTo>
                  <a:close/>
                  <a:moveTo>
                    <a:pt x="169" y="361"/>
                  </a:moveTo>
                  <a:lnTo>
                    <a:pt x="169" y="359"/>
                  </a:lnTo>
                  <a:lnTo>
                    <a:pt x="169" y="361"/>
                  </a:lnTo>
                  <a:close/>
                  <a:moveTo>
                    <a:pt x="100" y="361"/>
                  </a:moveTo>
                  <a:lnTo>
                    <a:pt x="100" y="359"/>
                  </a:lnTo>
                  <a:lnTo>
                    <a:pt x="100" y="361"/>
                  </a:lnTo>
                  <a:close/>
                  <a:moveTo>
                    <a:pt x="71" y="361"/>
                  </a:moveTo>
                  <a:lnTo>
                    <a:pt x="71" y="359"/>
                  </a:lnTo>
                  <a:lnTo>
                    <a:pt x="71" y="361"/>
                  </a:lnTo>
                  <a:close/>
                  <a:moveTo>
                    <a:pt x="52" y="361"/>
                  </a:moveTo>
                  <a:lnTo>
                    <a:pt x="52" y="359"/>
                  </a:lnTo>
                  <a:lnTo>
                    <a:pt x="52" y="361"/>
                  </a:lnTo>
                  <a:lnTo>
                    <a:pt x="52" y="359"/>
                  </a:lnTo>
                  <a:lnTo>
                    <a:pt x="52" y="361"/>
                  </a:lnTo>
                  <a:lnTo>
                    <a:pt x="52" y="359"/>
                  </a:lnTo>
                  <a:lnTo>
                    <a:pt x="52" y="361"/>
                  </a:lnTo>
                  <a:close/>
                  <a:moveTo>
                    <a:pt x="112" y="359"/>
                  </a:moveTo>
                  <a:lnTo>
                    <a:pt x="112" y="361"/>
                  </a:lnTo>
                  <a:lnTo>
                    <a:pt x="109" y="361"/>
                  </a:lnTo>
                  <a:lnTo>
                    <a:pt x="112" y="361"/>
                  </a:lnTo>
                  <a:lnTo>
                    <a:pt x="109" y="361"/>
                  </a:lnTo>
                  <a:lnTo>
                    <a:pt x="109" y="359"/>
                  </a:lnTo>
                  <a:lnTo>
                    <a:pt x="109" y="361"/>
                  </a:lnTo>
                  <a:lnTo>
                    <a:pt x="109" y="359"/>
                  </a:lnTo>
                  <a:lnTo>
                    <a:pt x="112" y="359"/>
                  </a:lnTo>
                  <a:close/>
                  <a:moveTo>
                    <a:pt x="19" y="359"/>
                  </a:moveTo>
                  <a:lnTo>
                    <a:pt x="19" y="361"/>
                  </a:lnTo>
                  <a:lnTo>
                    <a:pt x="19" y="359"/>
                  </a:lnTo>
                  <a:lnTo>
                    <a:pt x="21" y="359"/>
                  </a:lnTo>
                  <a:lnTo>
                    <a:pt x="21" y="361"/>
                  </a:lnTo>
                  <a:lnTo>
                    <a:pt x="19" y="359"/>
                  </a:lnTo>
                  <a:lnTo>
                    <a:pt x="19" y="361"/>
                  </a:lnTo>
                  <a:lnTo>
                    <a:pt x="21" y="361"/>
                  </a:lnTo>
                  <a:lnTo>
                    <a:pt x="19" y="361"/>
                  </a:lnTo>
                  <a:lnTo>
                    <a:pt x="19" y="359"/>
                  </a:lnTo>
                  <a:close/>
                  <a:moveTo>
                    <a:pt x="100" y="359"/>
                  </a:moveTo>
                  <a:lnTo>
                    <a:pt x="100" y="361"/>
                  </a:lnTo>
                  <a:lnTo>
                    <a:pt x="100" y="359"/>
                  </a:lnTo>
                  <a:close/>
                  <a:moveTo>
                    <a:pt x="43" y="361"/>
                  </a:moveTo>
                  <a:lnTo>
                    <a:pt x="43" y="359"/>
                  </a:lnTo>
                  <a:lnTo>
                    <a:pt x="43" y="361"/>
                  </a:lnTo>
                  <a:close/>
                  <a:moveTo>
                    <a:pt x="81" y="359"/>
                  </a:moveTo>
                  <a:lnTo>
                    <a:pt x="81" y="361"/>
                  </a:lnTo>
                  <a:lnTo>
                    <a:pt x="81" y="359"/>
                  </a:lnTo>
                  <a:lnTo>
                    <a:pt x="81" y="361"/>
                  </a:lnTo>
                  <a:lnTo>
                    <a:pt x="81" y="359"/>
                  </a:lnTo>
                  <a:close/>
                  <a:moveTo>
                    <a:pt x="121" y="359"/>
                  </a:moveTo>
                  <a:lnTo>
                    <a:pt x="121" y="361"/>
                  </a:lnTo>
                  <a:lnTo>
                    <a:pt x="119" y="361"/>
                  </a:lnTo>
                  <a:lnTo>
                    <a:pt x="119" y="359"/>
                  </a:lnTo>
                  <a:lnTo>
                    <a:pt x="121" y="359"/>
                  </a:lnTo>
                  <a:close/>
                  <a:moveTo>
                    <a:pt x="116" y="359"/>
                  </a:moveTo>
                  <a:lnTo>
                    <a:pt x="114" y="359"/>
                  </a:lnTo>
                  <a:lnTo>
                    <a:pt x="116" y="359"/>
                  </a:lnTo>
                  <a:close/>
                  <a:moveTo>
                    <a:pt x="21" y="359"/>
                  </a:moveTo>
                  <a:lnTo>
                    <a:pt x="21" y="361"/>
                  </a:lnTo>
                  <a:lnTo>
                    <a:pt x="24" y="361"/>
                  </a:lnTo>
                  <a:lnTo>
                    <a:pt x="21" y="361"/>
                  </a:lnTo>
                  <a:lnTo>
                    <a:pt x="21" y="359"/>
                  </a:lnTo>
                  <a:close/>
                  <a:moveTo>
                    <a:pt x="164" y="359"/>
                  </a:moveTo>
                  <a:lnTo>
                    <a:pt x="166" y="359"/>
                  </a:lnTo>
                  <a:lnTo>
                    <a:pt x="164" y="359"/>
                  </a:lnTo>
                  <a:close/>
                  <a:moveTo>
                    <a:pt x="36" y="359"/>
                  </a:moveTo>
                  <a:lnTo>
                    <a:pt x="33" y="359"/>
                  </a:lnTo>
                  <a:lnTo>
                    <a:pt x="36" y="359"/>
                  </a:lnTo>
                  <a:close/>
                  <a:moveTo>
                    <a:pt x="83" y="359"/>
                  </a:moveTo>
                  <a:lnTo>
                    <a:pt x="81" y="359"/>
                  </a:lnTo>
                  <a:lnTo>
                    <a:pt x="83" y="359"/>
                  </a:lnTo>
                  <a:close/>
                  <a:moveTo>
                    <a:pt x="40" y="359"/>
                  </a:moveTo>
                  <a:lnTo>
                    <a:pt x="43" y="359"/>
                  </a:lnTo>
                  <a:lnTo>
                    <a:pt x="43" y="361"/>
                  </a:lnTo>
                  <a:lnTo>
                    <a:pt x="40" y="361"/>
                  </a:lnTo>
                  <a:lnTo>
                    <a:pt x="43" y="361"/>
                  </a:lnTo>
                  <a:lnTo>
                    <a:pt x="40" y="361"/>
                  </a:lnTo>
                  <a:lnTo>
                    <a:pt x="38" y="361"/>
                  </a:lnTo>
                  <a:lnTo>
                    <a:pt x="40" y="361"/>
                  </a:lnTo>
                  <a:lnTo>
                    <a:pt x="38" y="361"/>
                  </a:lnTo>
                  <a:lnTo>
                    <a:pt x="40" y="359"/>
                  </a:lnTo>
                  <a:lnTo>
                    <a:pt x="43" y="359"/>
                  </a:lnTo>
                  <a:lnTo>
                    <a:pt x="40" y="359"/>
                  </a:lnTo>
                  <a:close/>
                  <a:moveTo>
                    <a:pt x="40" y="359"/>
                  </a:moveTo>
                  <a:lnTo>
                    <a:pt x="38" y="359"/>
                  </a:lnTo>
                  <a:lnTo>
                    <a:pt x="38" y="361"/>
                  </a:lnTo>
                  <a:lnTo>
                    <a:pt x="38" y="359"/>
                  </a:lnTo>
                  <a:lnTo>
                    <a:pt x="38" y="361"/>
                  </a:lnTo>
                  <a:lnTo>
                    <a:pt x="38" y="359"/>
                  </a:lnTo>
                  <a:lnTo>
                    <a:pt x="40" y="359"/>
                  </a:lnTo>
                  <a:close/>
                  <a:moveTo>
                    <a:pt x="166" y="359"/>
                  </a:moveTo>
                  <a:lnTo>
                    <a:pt x="164" y="359"/>
                  </a:lnTo>
                  <a:lnTo>
                    <a:pt x="166" y="359"/>
                  </a:lnTo>
                  <a:close/>
                  <a:moveTo>
                    <a:pt x="38" y="359"/>
                  </a:moveTo>
                  <a:lnTo>
                    <a:pt x="38" y="361"/>
                  </a:lnTo>
                  <a:lnTo>
                    <a:pt x="36" y="361"/>
                  </a:lnTo>
                  <a:lnTo>
                    <a:pt x="36" y="359"/>
                  </a:lnTo>
                  <a:lnTo>
                    <a:pt x="38" y="359"/>
                  </a:lnTo>
                  <a:close/>
                  <a:moveTo>
                    <a:pt x="119" y="359"/>
                  </a:moveTo>
                  <a:lnTo>
                    <a:pt x="116" y="359"/>
                  </a:lnTo>
                  <a:lnTo>
                    <a:pt x="119" y="361"/>
                  </a:lnTo>
                  <a:lnTo>
                    <a:pt x="116" y="361"/>
                  </a:lnTo>
                  <a:lnTo>
                    <a:pt x="119" y="361"/>
                  </a:lnTo>
                  <a:lnTo>
                    <a:pt x="116" y="361"/>
                  </a:lnTo>
                  <a:lnTo>
                    <a:pt x="116" y="359"/>
                  </a:lnTo>
                  <a:lnTo>
                    <a:pt x="119" y="359"/>
                  </a:lnTo>
                  <a:lnTo>
                    <a:pt x="116" y="359"/>
                  </a:lnTo>
                  <a:lnTo>
                    <a:pt x="119" y="359"/>
                  </a:lnTo>
                  <a:lnTo>
                    <a:pt x="116" y="359"/>
                  </a:lnTo>
                  <a:lnTo>
                    <a:pt x="119" y="359"/>
                  </a:lnTo>
                  <a:close/>
                  <a:moveTo>
                    <a:pt x="116" y="359"/>
                  </a:moveTo>
                  <a:lnTo>
                    <a:pt x="114" y="359"/>
                  </a:lnTo>
                  <a:lnTo>
                    <a:pt x="116" y="359"/>
                  </a:lnTo>
                  <a:close/>
                  <a:moveTo>
                    <a:pt x="45" y="359"/>
                  </a:moveTo>
                  <a:lnTo>
                    <a:pt x="45" y="356"/>
                  </a:lnTo>
                  <a:lnTo>
                    <a:pt x="45" y="359"/>
                  </a:lnTo>
                  <a:close/>
                  <a:moveTo>
                    <a:pt x="67" y="359"/>
                  </a:moveTo>
                  <a:lnTo>
                    <a:pt x="67" y="356"/>
                  </a:lnTo>
                  <a:lnTo>
                    <a:pt x="67" y="359"/>
                  </a:lnTo>
                  <a:close/>
                  <a:moveTo>
                    <a:pt x="40" y="356"/>
                  </a:moveTo>
                  <a:lnTo>
                    <a:pt x="40" y="359"/>
                  </a:lnTo>
                  <a:lnTo>
                    <a:pt x="38" y="359"/>
                  </a:lnTo>
                  <a:lnTo>
                    <a:pt x="40" y="359"/>
                  </a:lnTo>
                  <a:lnTo>
                    <a:pt x="38" y="359"/>
                  </a:lnTo>
                  <a:lnTo>
                    <a:pt x="38" y="356"/>
                  </a:lnTo>
                  <a:lnTo>
                    <a:pt x="38" y="359"/>
                  </a:lnTo>
                  <a:lnTo>
                    <a:pt x="40" y="359"/>
                  </a:lnTo>
                  <a:lnTo>
                    <a:pt x="40" y="356"/>
                  </a:lnTo>
                  <a:lnTo>
                    <a:pt x="40" y="359"/>
                  </a:lnTo>
                  <a:lnTo>
                    <a:pt x="40" y="356"/>
                  </a:lnTo>
                  <a:close/>
                  <a:moveTo>
                    <a:pt x="48" y="359"/>
                  </a:moveTo>
                  <a:lnTo>
                    <a:pt x="48" y="356"/>
                  </a:lnTo>
                  <a:lnTo>
                    <a:pt x="48" y="359"/>
                  </a:lnTo>
                  <a:close/>
                  <a:moveTo>
                    <a:pt x="45" y="356"/>
                  </a:moveTo>
                  <a:lnTo>
                    <a:pt x="48" y="356"/>
                  </a:lnTo>
                  <a:lnTo>
                    <a:pt x="48" y="359"/>
                  </a:lnTo>
                  <a:lnTo>
                    <a:pt x="45" y="359"/>
                  </a:lnTo>
                  <a:lnTo>
                    <a:pt x="45" y="356"/>
                  </a:lnTo>
                  <a:close/>
                  <a:moveTo>
                    <a:pt x="50" y="359"/>
                  </a:moveTo>
                  <a:lnTo>
                    <a:pt x="48" y="359"/>
                  </a:lnTo>
                  <a:lnTo>
                    <a:pt x="50" y="359"/>
                  </a:lnTo>
                  <a:lnTo>
                    <a:pt x="50" y="356"/>
                  </a:lnTo>
                  <a:lnTo>
                    <a:pt x="50" y="359"/>
                  </a:lnTo>
                  <a:close/>
                  <a:moveTo>
                    <a:pt x="36" y="359"/>
                  </a:moveTo>
                  <a:lnTo>
                    <a:pt x="36" y="356"/>
                  </a:lnTo>
                  <a:lnTo>
                    <a:pt x="36" y="359"/>
                  </a:lnTo>
                  <a:close/>
                  <a:moveTo>
                    <a:pt x="116" y="356"/>
                  </a:moveTo>
                  <a:lnTo>
                    <a:pt x="116" y="359"/>
                  </a:lnTo>
                  <a:lnTo>
                    <a:pt x="116" y="356"/>
                  </a:lnTo>
                  <a:close/>
                  <a:moveTo>
                    <a:pt x="38" y="359"/>
                  </a:moveTo>
                  <a:lnTo>
                    <a:pt x="36" y="359"/>
                  </a:lnTo>
                  <a:lnTo>
                    <a:pt x="36" y="356"/>
                  </a:lnTo>
                  <a:lnTo>
                    <a:pt x="38" y="356"/>
                  </a:lnTo>
                  <a:lnTo>
                    <a:pt x="38" y="359"/>
                  </a:lnTo>
                  <a:close/>
                  <a:moveTo>
                    <a:pt x="67" y="359"/>
                  </a:moveTo>
                  <a:lnTo>
                    <a:pt x="67" y="356"/>
                  </a:lnTo>
                  <a:lnTo>
                    <a:pt x="67" y="359"/>
                  </a:lnTo>
                  <a:lnTo>
                    <a:pt x="67" y="356"/>
                  </a:lnTo>
                  <a:lnTo>
                    <a:pt x="67" y="359"/>
                  </a:lnTo>
                  <a:close/>
                  <a:moveTo>
                    <a:pt x="67" y="356"/>
                  </a:moveTo>
                  <a:lnTo>
                    <a:pt x="69" y="356"/>
                  </a:lnTo>
                  <a:lnTo>
                    <a:pt x="67" y="356"/>
                  </a:lnTo>
                  <a:lnTo>
                    <a:pt x="69" y="356"/>
                  </a:lnTo>
                  <a:lnTo>
                    <a:pt x="69" y="359"/>
                  </a:lnTo>
                  <a:lnTo>
                    <a:pt x="67" y="359"/>
                  </a:lnTo>
                  <a:lnTo>
                    <a:pt x="67" y="356"/>
                  </a:lnTo>
                  <a:close/>
                  <a:moveTo>
                    <a:pt x="64" y="356"/>
                  </a:moveTo>
                  <a:lnTo>
                    <a:pt x="64" y="359"/>
                  </a:lnTo>
                  <a:lnTo>
                    <a:pt x="64" y="356"/>
                  </a:lnTo>
                  <a:close/>
                  <a:moveTo>
                    <a:pt x="33" y="356"/>
                  </a:moveTo>
                  <a:lnTo>
                    <a:pt x="33" y="359"/>
                  </a:lnTo>
                  <a:lnTo>
                    <a:pt x="33" y="356"/>
                  </a:lnTo>
                  <a:close/>
                  <a:moveTo>
                    <a:pt x="19" y="356"/>
                  </a:moveTo>
                  <a:lnTo>
                    <a:pt x="19" y="359"/>
                  </a:lnTo>
                  <a:lnTo>
                    <a:pt x="19" y="356"/>
                  </a:lnTo>
                  <a:close/>
                  <a:moveTo>
                    <a:pt x="90" y="356"/>
                  </a:moveTo>
                  <a:lnTo>
                    <a:pt x="93" y="356"/>
                  </a:lnTo>
                  <a:lnTo>
                    <a:pt x="90" y="356"/>
                  </a:lnTo>
                  <a:close/>
                  <a:moveTo>
                    <a:pt x="78" y="356"/>
                  </a:moveTo>
                  <a:lnTo>
                    <a:pt x="76" y="356"/>
                  </a:lnTo>
                  <a:lnTo>
                    <a:pt x="78" y="356"/>
                  </a:lnTo>
                  <a:close/>
                  <a:moveTo>
                    <a:pt x="48" y="356"/>
                  </a:moveTo>
                  <a:lnTo>
                    <a:pt x="45" y="356"/>
                  </a:lnTo>
                  <a:lnTo>
                    <a:pt x="48" y="356"/>
                  </a:lnTo>
                  <a:lnTo>
                    <a:pt x="45" y="356"/>
                  </a:lnTo>
                  <a:lnTo>
                    <a:pt x="48" y="356"/>
                  </a:lnTo>
                  <a:lnTo>
                    <a:pt x="45" y="356"/>
                  </a:lnTo>
                  <a:lnTo>
                    <a:pt x="48" y="356"/>
                  </a:lnTo>
                  <a:close/>
                  <a:moveTo>
                    <a:pt x="33" y="356"/>
                  </a:moveTo>
                  <a:lnTo>
                    <a:pt x="31" y="356"/>
                  </a:lnTo>
                  <a:lnTo>
                    <a:pt x="33" y="356"/>
                  </a:lnTo>
                  <a:close/>
                  <a:moveTo>
                    <a:pt x="38" y="356"/>
                  </a:moveTo>
                  <a:lnTo>
                    <a:pt x="40" y="356"/>
                  </a:lnTo>
                  <a:lnTo>
                    <a:pt x="38" y="356"/>
                  </a:lnTo>
                  <a:close/>
                  <a:moveTo>
                    <a:pt x="86" y="356"/>
                  </a:moveTo>
                  <a:lnTo>
                    <a:pt x="83" y="356"/>
                  </a:lnTo>
                  <a:lnTo>
                    <a:pt x="86" y="356"/>
                  </a:lnTo>
                  <a:close/>
                  <a:moveTo>
                    <a:pt x="81" y="356"/>
                  </a:moveTo>
                  <a:lnTo>
                    <a:pt x="83" y="356"/>
                  </a:lnTo>
                  <a:lnTo>
                    <a:pt x="81" y="356"/>
                  </a:lnTo>
                  <a:close/>
                  <a:moveTo>
                    <a:pt x="43" y="356"/>
                  </a:moveTo>
                  <a:lnTo>
                    <a:pt x="40" y="356"/>
                  </a:lnTo>
                  <a:lnTo>
                    <a:pt x="43" y="356"/>
                  </a:lnTo>
                  <a:close/>
                  <a:moveTo>
                    <a:pt x="81" y="356"/>
                  </a:moveTo>
                  <a:lnTo>
                    <a:pt x="78" y="356"/>
                  </a:lnTo>
                  <a:lnTo>
                    <a:pt x="81" y="356"/>
                  </a:lnTo>
                  <a:close/>
                  <a:moveTo>
                    <a:pt x="180" y="356"/>
                  </a:moveTo>
                  <a:lnTo>
                    <a:pt x="178" y="356"/>
                  </a:lnTo>
                  <a:lnTo>
                    <a:pt x="180" y="356"/>
                  </a:lnTo>
                  <a:close/>
                  <a:moveTo>
                    <a:pt x="76" y="356"/>
                  </a:moveTo>
                  <a:lnTo>
                    <a:pt x="78" y="356"/>
                  </a:lnTo>
                  <a:lnTo>
                    <a:pt x="76" y="356"/>
                  </a:lnTo>
                  <a:close/>
                  <a:moveTo>
                    <a:pt x="83" y="356"/>
                  </a:moveTo>
                  <a:lnTo>
                    <a:pt x="81" y="356"/>
                  </a:lnTo>
                  <a:lnTo>
                    <a:pt x="83" y="356"/>
                  </a:lnTo>
                  <a:close/>
                  <a:moveTo>
                    <a:pt x="33" y="356"/>
                  </a:moveTo>
                  <a:lnTo>
                    <a:pt x="36" y="356"/>
                  </a:lnTo>
                  <a:lnTo>
                    <a:pt x="33" y="356"/>
                  </a:lnTo>
                  <a:close/>
                  <a:moveTo>
                    <a:pt x="40" y="356"/>
                  </a:moveTo>
                  <a:lnTo>
                    <a:pt x="43" y="356"/>
                  </a:lnTo>
                  <a:lnTo>
                    <a:pt x="40" y="356"/>
                  </a:lnTo>
                  <a:lnTo>
                    <a:pt x="38" y="356"/>
                  </a:lnTo>
                  <a:lnTo>
                    <a:pt x="40" y="356"/>
                  </a:lnTo>
                  <a:lnTo>
                    <a:pt x="38" y="356"/>
                  </a:lnTo>
                  <a:lnTo>
                    <a:pt x="40" y="356"/>
                  </a:lnTo>
                  <a:close/>
                  <a:moveTo>
                    <a:pt x="71" y="356"/>
                  </a:moveTo>
                  <a:lnTo>
                    <a:pt x="74" y="356"/>
                  </a:lnTo>
                  <a:lnTo>
                    <a:pt x="71" y="356"/>
                  </a:lnTo>
                  <a:lnTo>
                    <a:pt x="71" y="354"/>
                  </a:lnTo>
                  <a:lnTo>
                    <a:pt x="71" y="356"/>
                  </a:lnTo>
                  <a:close/>
                  <a:moveTo>
                    <a:pt x="81" y="354"/>
                  </a:moveTo>
                  <a:lnTo>
                    <a:pt x="81" y="356"/>
                  </a:lnTo>
                  <a:lnTo>
                    <a:pt x="81" y="354"/>
                  </a:lnTo>
                  <a:lnTo>
                    <a:pt x="81" y="356"/>
                  </a:lnTo>
                  <a:lnTo>
                    <a:pt x="78" y="356"/>
                  </a:lnTo>
                  <a:lnTo>
                    <a:pt x="81" y="356"/>
                  </a:lnTo>
                  <a:lnTo>
                    <a:pt x="81" y="354"/>
                  </a:lnTo>
                  <a:close/>
                  <a:moveTo>
                    <a:pt x="119" y="354"/>
                  </a:moveTo>
                  <a:lnTo>
                    <a:pt x="121" y="354"/>
                  </a:lnTo>
                  <a:lnTo>
                    <a:pt x="121" y="356"/>
                  </a:lnTo>
                  <a:lnTo>
                    <a:pt x="119" y="356"/>
                  </a:lnTo>
                  <a:lnTo>
                    <a:pt x="116" y="356"/>
                  </a:lnTo>
                  <a:lnTo>
                    <a:pt x="119" y="356"/>
                  </a:lnTo>
                  <a:lnTo>
                    <a:pt x="119" y="354"/>
                  </a:lnTo>
                  <a:close/>
                  <a:moveTo>
                    <a:pt x="83" y="354"/>
                  </a:moveTo>
                  <a:lnTo>
                    <a:pt x="81" y="354"/>
                  </a:lnTo>
                  <a:lnTo>
                    <a:pt x="83" y="354"/>
                  </a:lnTo>
                  <a:close/>
                  <a:moveTo>
                    <a:pt x="102" y="354"/>
                  </a:moveTo>
                  <a:lnTo>
                    <a:pt x="102" y="356"/>
                  </a:lnTo>
                  <a:lnTo>
                    <a:pt x="100" y="354"/>
                  </a:lnTo>
                  <a:lnTo>
                    <a:pt x="102" y="354"/>
                  </a:lnTo>
                  <a:close/>
                  <a:moveTo>
                    <a:pt x="78" y="354"/>
                  </a:moveTo>
                  <a:lnTo>
                    <a:pt x="78" y="356"/>
                  </a:lnTo>
                  <a:lnTo>
                    <a:pt x="78" y="354"/>
                  </a:lnTo>
                  <a:close/>
                  <a:moveTo>
                    <a:pt x="83" y="354"/>
                  </a:moveTo>
                  <a:lnTo>
                    <a:pt x="86" y="354"/>
                  </a:lnTo>
                  <a:lnTo>
                    <a:pt x="83" y="354"/>
                  </a:lnTo>
                  <a:lnTo>
                    <a:pt x="86" y="354"/>
                  </a:lnTo>
                  <a:lnTo>
                    <a:pt x="86" y="356"/>
                  </a:lnTo>
                  <a:lnTo>
                    <a:pt x="86" y="354"/>
                  </a:lnTo>
                  <a:lnTo>
                    <a:pt x="86" y="356"/>
                  </a:lnTo>
                  <a:lnTo>
                    <a:pt x="86" y="354"/>
                  </a:lnTo>
                  <a:lnTo>
                    <a:pt x="83" y="354"/>
                  </a:lnTo>
                  <a:lnTo>
                    <a:pt x="83" y="356"/>
                  </a:lnTo>
                  <a:lnTo>
                    <a:pt x="83" y="354"/>
                  </a:lnTo>
                  <a:lnTo>
                    <a:pt x="83" y="356"/>
                  </a:lnTo>
                  <a:lnTo>
                    <a:pt x="83" y="354"/>
                  </a:lnTo>
                  <a:close/>
                  <a:moveTo>
                    <a:pt x="93" y="354"/>
                  </a:moveTo>
                  <a:lnTo>
                    <a:pt x="90" y="354"/>
                  </a:lnTo>
                  <a:lnTo>
                    <a:pt x="93" y="354"/>
                  </a:lnTo>
                  <a:lnTo>
                    <a:pt x="90" y="354"/>
                  </a:lnTo>
                  <a:lnTo>
                    <a:pt x="93" y="354"/>
                  </a:lnTo>
                  <a:close/>
                  <a:moveTo>
                    <a:pt x="88" y="354"/>
                  </a:moveTo>
                  <a:lnTo>
                    <a:pt x="90" y="354"/>
                  </a:lnTo>
                  <a:lnTo>
                    <a:pt x="88" y="356"/>
                  </a:lnTo>
                  <a:lnTo>
                    <a:pt x="86" y="356"/>
                  </a:lnTo>
                  <a:lnTo>
                    <a:pt x="86" y="354"/>
                  </a:lnTo>
                  <a:lnTo>
                    <a:pt x="86" y="356"/>
                  </a:lnTo>
                  <a:lnTo>
                    <a:pt x="86" y="354"/>
                  </a:lnTo>
                  <a:lnTo>
                    <a:pt x="88" y="354"/>
                  </a:lnTo>
                  <a:close/>
                  <a:moveTo>
                    <a:pt x="180" y="354"/>
                  </a:moveTo>
                  <a:lnTo>
                    <a:pt x="178" y="354"/>
                  </a:lnTo>
                  <a:lnTo>
                    <a:pt x="180" y="354"/>
                  </a:lnTo>
                  <a:close/>
                  <a:moveTo>
                    <a:pt x="97" y="354"/>
                  </a:moveTo>
                  <a:lnTo>
                    <a:pt x="95" y="354"/>
                  </a:lnTo>
                  <a:lnTo>
                    <a:pt x="97" y="354"/>
                  </a:lnTo>
                  <a:lnTo>
                    <a:pt x="95" y="354"/>
                  </a:lnTo>
                  <a:lnTo>
                    <a:pt x="97" y="354"/>
                  </a:lnTo>
                  <a:close/>
                  <a:moveTo>
                    <a:pt x="100" y="354"/>
                  </a:moveTo>
                  <a:lnTo>
                    <a:pt x="97" y="354"/>
                  </a:lnTo>
                  <a:lnTo>
                    <a:pt x="100" y="354"/>
                  </a:lnTo>
                  <a:close/>
                  <a:moveTo>
                    <a:pt x="90" y="354"/>
                  </a:moveTo>
                  <a:lnTo>
                    <a:pt x="93" y="354"/>
                  </a:lnTo>
                  <a:lnTo>
                    <a:pt x="90" y="354"/>
                  </a:lnTo>
                  <a:close/>
                  <a:moveTo>
                    <a:pt x="90" y="354"/>
                  </a:moveTo>
                  <a:lnTo>
                    <a:pt x="88" y="354"/>
                  </a:lnTo>
                  <a:lnTo>
                    <a:pt x="90" y="354"/>
                  </a:lnTo>
                  <a:lnTo>
                    <a:pt x="88" y="354"/>
                  </a:lnTo>
                  <a:lnTo>
                    <a:pt x="90" y="354"/>
                  </a:lnTo>
                  <a:close/>
                  <a:moveTo>
                    <a:pt x="57" y="354"/>
                  </a:moveTo>
                  <a:lnTo>
                    <a:pt x="59" y="354"/>
                  </a:lnTo>
                  <a:lnTo>
                    <a:pt x="57" y="354"/>
                  </a:lnTo>
                  <a:lnTo>
                    <a:pt x="59" y="354"/>
                  </a:lnTo>
                  <a:lnTo>
                    <a:pt x="57" y="354"/>
                  </a:lnTo>
                  <a:close/>
                  <a:moveTo>
                    <a:pt x="88" y="354"/>
                  </a:moveTo>
                  <a:lnTo>
                    <a:pt x="86" y="354"/>
                  </a:lnTo>
                  <a:lnTo>
                    <a:pt x="88" y="354"/>
                  </a:lnTo>
                  <a:close/>
                  <a:moveTo>
                    <a:pt x="45" y="354"/>
                  </a:moveTo>
                  <a:lnTo>
                    <a:pt x="45" y="356"/>
                  </a:lnTo>
                  <a:lnTo>
                    <a:pt x="45" y="354"/>
                  </a:lnTo>
                  <a:lnTo>
                    <a:pt x="43" y="354"/>
                  </a:lnTo>
                  <a:lnTo>
                    <a:pt x="45" y="354"/>
                  </a:lnTo>
                  <a:close/>
                  <a:moveTo>
                    <a:pt x="95" y="354"/>
                  </a:moveTo>
                  <a:lnTo>
                    <a:pt x="93" y="354"/>
                  </a:lnTo>
                  <a:lnTo>
                    <a:pt x="95" y="354"/>
                  </a:lnTo>
                  <a:close/>
                  <a:moveTo>
                    <a:pt x="40" y="354"/>
                  </a:moveTo>
                  <a:lnTo>
                    <a:pt x="38" y="354"/>
                  </a:lnTo>
                  <a:lnTo>
                    <a:pt x="40" y="354"/>
                  </a:lnTo>
                  <a:lnTo>
                    <a:pt x="38" y="354"/>
                  </a:lnTo>
                  <a:lnTo>
                    <a:pt x="40" y="354"/>
                  </a:lnTo>
                  <a:close/>
                  <a:moveTo>
                    <a:pt x="93" y="354"/>
                  </a:moveTo>
                  <a:lnTo>
                    <a:pt x="90" y="354"/>
                  </a:lnTo>
                  <a:lnTo>
                    <a:pt x="93" y="354"/>
                  </a:lnTo>
                  <a:close/>
                  <a:moveTo>
                    <a:pt x="83" y="354"/>
                  </a:moveTo>
                  <a:lnTo>
                    <a:pt x="86" y="354"/>
                  </a:lnTo>
                  <a:lnTo>
                    <a:pt x="83" y="354"/>
                  </a:lnTo>
                  <a:lnTo>
                    <a:pt x="86" y="354"/>
                  </a:lnTo>
                  <a:lnTo>
                    <a:pt x="83" y="354"/>
                  </a:lnTo>
                  <a:close/>
                  <a:moveTo>
                    <a:pt x="192" y="354"/>
                  </a:moveTo>
                  <a:lnTo>
                    <a:pt x="190" y="354"/>
                  </a:lnTo>
                  <a:lnTo>
                    <a:pt x="192" y="354"/>
                  </a:lnTo>
                  <a:close/>
                  <a:moveTo>
                    <a:pt x="38" y="354"/>
                  </a:moveTo>
                  <a:lnTo>
                    <a:pt x="38" y="352"/>
                  </a:lnTo>
                  <a:lnTo>
                    <a:pt x="38" y="354"/>
                  </a:lnTo>
                  <a:close/>
                  <a:moveTo>
                    <a:pt x="33" y="352"/>
                  </a:moveTo>
                  <a:lnTo>
                    <a:pt x="33" y="354"/>
                  </a:lnTo>
                  <a:lnTo>
                    <a:pt x="31" y="354"/>
                  </a:lnTo>
                  <a:lnTo>
                    <a:pt x="31" y="352"/>
                  </a:lnTo>
                  <a:lnTo>
                    <a:pt x="31" y="354"/>
                  </a:lnTo>
                  <a:lnTo>
                    <a:pt x="31" y="352"/>
                  </a:lnTo>
                  <a:lnTo>
                    <a:pt x="33" y="352"/>
                  </a:lnTo>
                  <a:close/>
                  <a:moveTo>
                    <a:pt x="86" y="352"/>
                  </a:moveTo>
                  <a:lnTo>
                    <a:pt x="86" y="354"/>
                  </a:lnTo>
                  <a:lnTo>
                    <a:pt x="86" y="352"/>
                  </a:lnTo>
                  <a:close/>
                  <a:moveTo>
                    <a:pt x="67" y="352"/>
                  </a:moveTo>
                  <a:lnTo>
                    <a:pt x="67" y="354"/>
                  </a:lnTo>
                  <a:lnTo>
                    <a:pt x="64" y="354"/>
                  </a:lnTo>
                  <a:lnTo>
                    <a:pt x="67" y="354"/>
                  </a:lnTo>
                  <a:lnTo>
                    <a:pt x="64" y="352"/>
                  </a:lnTo>
                  <a:lnTo>
                    <a:pt x="67" y="352"/>
                  </a:lnTo>
                  <a:close/>
                  <a:moveTo>
                    <a:pt x="64" y="352"/>
                  </a:moveTo>
                  <a:lnTo>
                    <a:pt x="64" y="354"/>
                  </a:lnTo>
                  <a:lnTo>
                    <a:pt x="64" y="352"/>
                  </a:lnTo>
                  <a:lnTo>
                    <a:pt x="62" y="352"/>
                  </a:lnTo>
                  <a:lnTo>
                    <a:pt x="64" y="352"/>
                  </a:lnTo>
                  <a:close/>
                  <a:moveTo>
                    <a:pt x="97" y="354"/>
                  </a:moveTo>
                  <a:lnTo>
                    <a:pt x="97" y="352"/>
                  </a:lnTo>
                  <a:lnTo>
                    <a:pt x="97" y="354"/>
                  </a:lnTo>
                  <a:close/>
                  <a:moveTo>
                    <a:pt x="183" y="352"/>
                  </a:moveTo>
                  <a:lnTo>
                    <a:pt x="183" y="354"/>
                  </a:lnTo>
                  <a:lnTo>
                    <a:pt x="183" y="352"/>
                  </a:lnTo>
                  <a:lnTo>
                    <a:pt x="183" y="354"/>
                  </a:lnTo>
                  <a:lnTo>
                    <a:pt x="183" y="352"/>
                  </a:lnTo>
                  <a:lnTo>
                    <a:pt x="183" y="354"/>
                  </a:lnTo>
                  <a:lnTo>
                    <a:pt x="183" y="352"/>
                  </a:lnTo>
                  <a:close/>
                  <a:moveTo>
                    <a:pt x="10" y="354"/>
                  </a:moveTo>
                  <a:lnTo>
                    <a:pt x="10" y="352"/>
                  </a:lnTo>
                  <a:lnTo>
                    <a:pt x="10" y="354"/>
                  </a:lnTo>
                  <a:close/>
                  <a:moveTo>
                    <a:pt x="43" y="352"/>
                  </a:moveTo>
                  <a:lnTo>
                    <a:pt x="43" y="354"/>
                  </a:lnTo>
                  <a:lnTo>
                    <a:pt x="40" y="354"/>
                  </a:lnTo>
                  <a:lnTo>
                    <a:pt x="40" y="352"/>
                  </a:lnTo>
                  <a:lnTo>
                    <a:pt x="43" y="352"/>
                  </a:lnTo>
                  <a:close/>
                  <a:moveTo>
                    <a:pt x="202" y="352"/>
                  </a:moveTo>
                  <a:lnTo>
                    <a:pt x="202" y="354"/>
                  </a:lnTo>
                  <a:lnTo>
                    <a:pt x="202" y="352"/>
                  </a:lnTo>
                  <a:lnTo>
                    <a:pt x="202" y="354"/>
                  </a:lnTo>
                  <a:lnTo>
                    <a:pt x="202" y="352"/>
                  </a:lnTo>
                  <a:close/>
                  <a:moveTo>
                    <a:pt x="197" y="352"/>
                  </a:moveTo>
                  <a:lnTo>
                    <a:pt x="199" y="352"/>
                  </a:lnTo>
                  <a:lnTo>
                    <a:pt x="197" y="352"/>
                  </a:lnTo>
                  <a:close/>
                  <a:moveTo>
                    <a:pt x="48" y="352"/>
                  </a:moveTo>
                  <a:lnTo>
                    <a:pt x="48" y="354"/>
                  </a:lnTo>
                  <a:lnTo>
                    <a:pt x="48" y="352"/>
                  </a:lnTo>
                  <a:lnTo>
                    <a:pt x="45" y="352"/>
                  </a:lnTo>
                  <a:lnTo>
                    <a:pt x="48" y="352"/>
                  </a:lnTo>
                  <a:close/>
                  <a:moveTo>
                    <a:pt x="33" y="352"/>
                  </a:moveTo>
                  <a:lnTo>
                    <a:pt x="33" y="354"/>
                  </a:lnTo>
                  <a:lnTo>
                    <a:pt x="33" y="352"/>
                  </a:lnTo>
                  <a:lnTo>
                    <a:pt x="33" y="354"/>
                  </a:lnTo>
                  <a:lnTo>
                    <a:pt x="33" y="352"/>
                  </a:lnTo>
                  <a:close/>
                  <a:moveTo>
                    <a:pt x="38" y="352"/>
                  </a:moveTo>
                  <a:lnTo>
                    <a:pt x="38" y="354"/>
                  </a:lnTo>
                  <a:lnTo>
                    <a:pt x="38" y="352"/>
                  </a:lnTo>
                  <a:close/>
                  <a:moveTo>
                    <a:pt x="97" y="352"/>
                  </a:moveTo>
                  <a:lnTo>
                    <a:pt x="95" y="354"/>
                  </a:lnTo>
                  <a:lnTo>
                    <a:pt x="95" y="352"/>
                  </a:lnTo>
                  <a:lnTo>
                    <a:pt x="95" y="354"/>
                  </a:lnTo>
                  <a:lnTo>
                    <a:pt x="95" y="352"/>
                  </a:lnTo>
                  <a:lnTo>
                    <a:pt x="95" y="354"/>
                  </a:lnTo>
                  <a:lnTo>
                    <a:pt x="95" y="352"/>
                  </a:lnTo>
                  <a:lnTo>
                    <a:pt x="97" y="352"/>
                  </a:lnTo>
                  <a:close/>
                  <a:moveTo>
                    <a:pt x="86" y="352"/>
                  </a:moveTo>
                  <a:lnTo>
                    <a:pt x="86" y="354"/>
                  </a:lnTo>
                  <a:lnTo>
                    <a:pt x="86" y="352"/>
                  </a:lnTo>
                  <a:close/>
                  <a:moveTo>
                    <a:pt x="36" y="352"/>
                  </a:moveTo>
                  <a:lnTo>
                    <a:pt x="38" y="352"/>
                  </a:lnTo>
                  <a:lnTo>
                    <a:pt x="36" y="354"/>
                  </a:lnTo>
                  <a:lnTo>
                    <a:pt x="36" y="352"/>
                  </a:lnTo>
                  <a:close/>
                  <a:moveTo>
                    <a:pt x="12" y="352"/>
                  </a:moveTo>
                  <a:lnTo>
                    <a:pt x="12" y="354"/>
                  </a:lnTo>
                  <a:lnTo>
                    <a:pt x="12" y="352"/>
                  </a:lnTo>
                  <a:close/>
                  <a:moveTo>
                    <a:pt x="202" y="352"/>
                  </a:moveTo>
                  <a:lnTo>
                    <a:pt x="204" y="352"/>
                  </a:lnTo>
                  <a:lnTo>
                    <a:pt x="202" y="352"/>
                  </a:lnTo>
                  <a:close/>
                  <a:moveTo>
                    <a:pt x="90" y="352"/>
                  </a:moveTo>
                  <a:lnTo>
                    <a:pt x="93" y="352"/>
                  </a:lnTo>
                  <a:lnTo>
                    <a:pt x="90" y="352"/>
                  </a:lnTo>
                  <a:close/>
                  <a:moveTo>
                    <a:pt x="71" y="352"/>
                  </a:moveTo>
                  <a:lnTo>
                    <a:pt x="71" y="354"/>
                  </a:lnTo>
                  <a:lnTo>
                    <a:pt x="71" y="352"/>
                  </a:lnTo>
                  <a:lnTo>
                    <a:pt x="71" y="354"/>
                  </a:lnTo>
                  <a:lnTo>
                    <a:pt x="71" y="352"/>
                  </a:lnTo>
                  <a:lnTo>
                    <a:pt x="71" y="354"/>
                  </a:lnTo>
                  <a:lnTo>
                    <a:pt x="71" y="352"/>
                  </a:lnTo>
                  <a:close/>
                  <a:moveTo>
                    <a:pt x="33" y="352"/>
                  </a:moveTo>
                  <a:lnTo>
                    <a:pt x="31" y="352"/>
                  </a:lnTo>
                  <a:lnTo>
                    <a:pt x="33" y="352"/>
                  </a:lnTo>
                  <a:close/>
                  <a:moveTo>
                    <a:pt x="74" y="352"/>
                  </a:moveTo>
                  <a:lnTo>
                    <a:pt x="76" y="352"/>
                  </a:lnTo>
                  <a:lnTo>
                    <a:pt x="78" y="352"/>
                  </a:lnTo>
                  <a:lnTo>
                    <a:pt x="78" y="354"/>
                  </a:lnTo>
                  <a:lnTo>
                    <a:pt x="76" y="354"/>
                  </a:lnTo>
                  <a:lnTo>
                    <a:pt x="78" y="354"/>
                  </a:lnTo>
                  <a:lnTo>
                    <a:pt x="78" y="356"/>
                  </a:lnTo>
                  <a:lnTo>
                    <a:pt x="76" y="356"/>
                  </a:lnTo>
                  <a:lnTo>
                    <a:pt x="74" y="356"/>
                  </a:lnTo>
                  <a:lnTo>
                    <a:pt x="71" y="356"/>
                  </a:lnTo>
                  <a:lnTo>
                    <a:pt x="74" y="356"/>
                  </a:lnTo>
                  <a:lnTo>
                    <a:pt x="74" y="354"/>
                  </a:lnTo>
                  <a:lnTo>
                    <a:pt x="71" y="356"/>
                  </a:lnTo>
                  <a:lnTo>
                    <a:pt x="74" y="354"/>
                  </a:lnTo>
                  <a:lnTo>
                    <a:pt x="71" y="354"/>
                  </a:lnTo>
                  <a:lnTo>
                    <a:pt x="74" y="354"/>
                  </a:lnTo>
                  <a:lnTo>
                    <a:pt x="71" y="354"/>
                  </a:lnTo>
                  <a:lnTo>
                    <a:pt x="74" y="354"/>
                  </a:lnTo>
                  <a:lnTo>
                    <a:pt x="76" y="354"/>
                  </a:lnTo>
                  <a:lnTo>
                    <a:pt x="74" y="354"/>
                  </a:lnTo>
                  <a:lnTo>
                    <a:pt x="71" y="354"/>
                  </a:lnTo>
                  <a:lnTo>
                    <a:pt x="74" y="354"/>
                  </a:lnTo>
                  <a:lnTo>
                    <a:pt x="74" y="352"/>
                  </a:lnTo>
                  <a:close/>
                  <a:moveTo>
                    <a:pt x="33" y="352"/>
                  </a:moveTo>
                  <a:lnTo>
                    <a:pt x="36" y="352"/>
                  </a:lnTo>
                  <a:lnTo>
                    <a:pt x="33" y="352"/>
                  </a:lnTo>
                  <a:close/>
                  <a:moveTo>
                    <a:pt x="45" y="352"/>
                  </a:moveTo>
                  <a:lnTo>
                    <a:pt x="48" y="352"/>
                  </a:lnTo>
                  <a:lnTo>
                    <a:pt x="45" y="352"/>
                  </a:lnTo>
                  <a:close/>
                  <a:moveTo>
                    <a:pt x="64" y="352"/>
                  </a:moveTo>
                  <a:lnTo>
                    <a:pt x="67" y="352"/>
                  </a:lnTo>
                  <a:lnTo>
                    <a:pt x="64" y="352"/>
                  </a:lnTo>
                  <a:close/>
                  <a:moveTo>
                    <a:pt x="64" y="352"/>
                  </a:moveTo>
                  <a:lnTo>
                    <a:pt x="62" y="352"/>
                  </a:lnTo>
                  <a:lnTo>
                    <a:pt x="64" y="352"/>
                  </a:lnTo>
                  <a:close/>
                  <a:moveTo>
                    <a:pt x="76" y="352"/>
                  </a:moveTo>
                  <a:lnTo>
                    <a:pt x="78" y="352"/>
                  </a:lnTo>
                  <a:lnTo>
                    <a:pt x="76" y="352"/>
                  </a:lnTo>
                  <a:lnTo>
                    <a:pt x="78" y="352"/>
                  </a:lnTo>
                  <a:lnTo>
                    <a:pt x="76" y="352"/>
                  </a:lnTo>
                  <a:close/>
                  <a:moveTo>
                    <a:pt x="218" y="352"/>
                  </a:moveTo>
                  <a:lnTo>
                    <a:pt x="216" y="352"/>
                  </a:lnTo>
                  <a:lnTo>
                    <a:pt x="218" y="352"/>
                  </a:lnTo>
                  <a:close/>
                  <a:moveTo>
                    <a:pt x="102" y="352"/>
                  </a:moveTo>
                  <a:lnTo>
                    <a:pt x="100" y="352"/>
                  </a:lnTo>
                  <a:lnTo>
                    <a:pt x="102" y="352"/>
                  </a:lnTo>
                  <a:lnTo>
                    <a:pt x="100" y="352"/>
                  </a:lnTo>
                  <a:lnTo>
                    <a:pt x="97" y="354"/>
                  </a:lnTo>
                  <a:lnTo>
                    <a:pt x="100" y="354"/>
                  </a:lnTo>
                  <a:lnTo>
                    <a:pt x="100" y="352"/>
                  </a:lnTo>
                  <a:lnTo>
                    <a:pt x="100" y="354"/>
                  </a:lnTo>
                  <a:lnTo>
                    <a:pt x="97" y="354"/>
                  </a:lnTo>
                  <a:lnTo>
                    <a:pt x="97" y="352"/>
                  </a:lnTo>
                  <a:lnTo>
                    <a:pt x="100" y="352"/>
                  </a:lnTo>
                  <a:lnTo>
                    <a:pt x="97" y="352"/>
                  </a:lnTo>
                  <a:lnTo>
                    <a:pt x="100" y="352"/>
                  </a:lnTo>
                  <a:lnTo>
                    <a:pt x="100" y="349"/>
                  </a:lnTo>
                  <a:lnTo>
                    <a:pt x="102" y="349"/>
                  </a:lnTo>
                  <a:lnTo>
                    <a:pt x="102" y="352"/>
                  </a:lnTo>
                  <a:close/>
                  <a:moveTo>
                    <a:pt x="204" y="349"/>
                  </a:moveTo>
                  <a:lnTo>
                    <a:pt x="204" y="352"/>
                  </a:lnTo>
                  <a:lnTo>
                    <a:pt x="204" y="349"/>
                  </a:lnTo>
                  <a:lnTo>
                    <a:pt x="204" y="352"/>
                  </a:lnTo>
                  <a:lnTo>
                    <a:pt x="204" y="349"/>
                  </a:lnTo>
                  <a:close/>
                  <a:moveTo>
                    <a:pt x="88" y="349"/>
                  </a:moveTo>
                  <a:lnTo>
                    <a:pt x="88" y="352"/>
                  </a:lnTo>
                  <a:lnTo>
                    <a:pt x="86" y="352"/>
                  </a:lnTo>
                  <a:lnTo>
                    <a:pt x="86" y="349"/>
                  </a:lnTo>
                  <a:lnTo>
                    <a:pt x="88" y="349"/>
                  </a:lnTo>
                  <a:close/>
                  <a:moveTo>
                    <a:pt x="207" y="349"/>
                  </a:moveTo>
                  <a:lnTo>
                    <a:pt x="207" y="352"/>
                  </a:lnTo>
                  <a:lnTo>
                    <a:pt x="204" y="352"/>
                  </a:lnTo>
                  <a:lnTo>
                    <a:pt x="207" y="352"/>
                  </a:lnTo>
                  <a:lnTo>
                    <a:pt x="204" y="352"/>
                  </a:lnTo>
                  <a:lnTo>
                    <a:pt x="204" y="349"/>
                  </a:lnTo>
                  <a:lnTo>
                    <a:pt x="207" y="349"/>
                  </a:lnTo>
                  <a:close/>
                  <a:moveTo>
                    <a:pt x="88" y="349"/>
                  </a:moveTo>
                  <a:lnTo>
                    <a:pt x="88" y="352"/>
                  </a:lnTo>
                  <a:lnTo>
                    <a:pt x="88" y="349"/>
                  </a:lnTo>
                  <a:lnTo>
                    <a:pt x="88" y="352"/>
                  </a:lnTo>
                  <a:lnTo>
                    <a:pt x="88" y="349"/>
                  </a:lnTo>
                  <a:close/>
                  <a:moveTo>
                    <a:pt x="78" y="349"/>
                  </a:moveTo>
                  <a:lnTo>
                    <a:pt x="81" y="349"/>
                  </a:lnTo>
                  <a:lnTo>
                    <a:pt x="81" y="352"/>
                  </a:lnTo>
                  <a:lnTo>
                    <a:pt x="78" y="352"/>
                  </a:lnTo>
                  <a:lnTo>
                    <a:pt x="78" y="349"/>
                  </a:lnTo>
                  <a:close/>
                  <a:moveTo>
                    <a:pt x="100" y="349"/>
                  </a:moveTo>
                  <a:lnTo>
                    <a:pt x="102" y="349"/>
                  </a:lnTo>
                  <a:lnTo>
                    <a:pt x="100" y="349"/>
                  </a:lnTo>
                  <a:close/>
                  <a:moveTo>
                    <a:pt x="0" y="349"/>
                  </a:moveTo>
                  <a:lnTo>
                    <a:pt x="0" y="352"/>
                  </a:lnTo>
                  <a:lnTo>
                    <a:pt x="0" y="349"/>
                  </a:lnTo>
                  <a:lnTo>
                    <a:pt x="0" y="352"/>
                  </a:lnTo>
                  <a:lnTo>
                    <a:pt x="0" y="349"/>
                  </a:lnTo>
                  <a:close/>
                  <a:moveTo>
                    <a:pt x="83" y="349"/>
                  </a:moveTo>
                  <a:lnTo>
                    <a:pt x="86" y="349"/>
                  </a:lnTo>
                  <a:lnTo>
                    <a:pt x="86" y="352"/>
                  </a:lnTo>
                  <a:lnTo>
                    <a:pt x="88" y="352"/>
                  </a:lnTo>
                  <a:lnTo>
                    <a:pt x="86" y="352"/>
                  </a:lnTo>
                  <a:lnTo>
                    <a:pt x="83" y="352"/>
                  </a:lnTo>
                  <a:lnTo>
                    <a:pt x="86" y="352"/>
                  </a:lnTo>
                  <a:lnTo>
                    <a:pt x="83" y="352"/>
                  </a:lnTo>
                  <a:lnTo>
                    <a:pt x="83" y="354"/>
                  </a:lnTo>
                  <a:lnTo>
                    <a:pt x="81" y="354"/>
                  </a:lnTo>
                  <a:lnTo>
                    <a:pt x="83" y="354"/>
                  </a:lnTo>
                  <a:lnTo>
                    <a:pt x="81" y="354"/>
                  </a:lnTo>
                  <a:lnTo>
                    <a:pt x="83" y="354"/>
                  </a:lnTo>
                  <a:lnTo>
                    <a:pt x="81" y="354"/>
                  </a:lnTo>
                  <a:lnTo>
                    <a:pt x="78" y="354"/>
                  </a:lnTo>
                  <a:lnTo>
                    <a:pt x="78" y="352"/>
                  </a:lnTo>
                  <a:lnTo>
                    <a:pt x="78" y="354"/>
                  </a:lnTo>
                  <a:lnTo>
                    <a:pt x="78" y="352"/>
                  </a:lnTo>
                  <a:lnTo>
                    <a:pt x="81" y="352"/>
                  </a:lnTo>
                  <a:lnTo>
                    <a:pt x="78" y="352"/>
                  </a:lnTo>
                  <a:lnTo>
                    <a:pt x="81" y="352"/>
                  </a:lnTo>
                  <a:lnTo>
                    <a:pt x="81" y="349"/>
                  </a:lnTo>
                  <a:lnTo>
                    <a:pt x="81" y="352"/>
                  </a:lnTo>
                  <a:lnTo>
                    <a:pt x="81" y="349"/>
                  </a:lnTo>
                  <a:lnTo>
                    <a:pt x="83" y="349"/>
                  </a:lnTo>
                  <a:close/>
                  <a:moveTo>
                    <a:pt x="93" y="349"/>
                  </a:moveTo>
                  <a:lnTo>
                    <a:pt x="90" y="349"/>
                  </a:lnTo>
                  <a:lnTo>
                    <a:pt x="90" y="352"/>
                  </a:lnTo>
                  <a:lnTo>
                    <a:pt x="93" y="349"/>
                  </a:lnTo>
                  <a:lnTo>
                    <a:pt x="93" y="352"/>
                  </a:lnTo>
                  <a:lnTo>
                    <a:pt x="90" y="352"/>
                  </a:lnTo>
                  <a:lnTo>
                    <a:pt x="90" y="354"/>
                  </a:lnTo>
                  <a:lnTo>
                    <a:pt x="90" y="352"/>
                  </a:lnTo>
                  <a:lnTo>
                    <a:pt x="90" y="354"/>
                  </a:lnTo>
                  <a:lnTo>
                    <a:pt x="90" y="352"/>
                  </a:lnTo>
                  <a:lnTo>
                    <a:pt x="90" y="354"/>
                  </a:lnTo>
                  <a:lnTo>
                    <a:pt x="88" y="354"/>
                  </a:lnTo>
                  <a:lnTo>
                    <a:pt x="88" y="352"/>
                  </a:lnTo>
                  <a:lnTo>
                    <a:pt x="88" y="354"/>
                  </a:lnTo>
                  <a:lnTo>
                    <a:pt x="86" y="352"/>
                  </a:lnTo>
                  <a:lnTo>
                    <a:pt x="88" y="352"/>
                  </a:lnTo>
                  <a:lnTo>
                    <a:pt x="90" y="352"/>
                  </a:lnTo>
                  <a:lnTo>
                    <a:pt x="90" y="349"/>
                  </a:lnTo>
                  <a:lnTo>
                    <a:pt x="90" y="352"/>
                  </a:lnTo>
                  <a:lnTo>
                    <a:pt x="90" y="349"/>
                  </a:lnTo>
                  <a:lnTo>
                    <a:pt x="93" y="349"/>
                  </a:lnTo>
                  <a:close/>
                  <a:moveTo>
                    <a:pt x="195" y="349"/>
                  </a:moveTo>
                  <a:lnTo>
                    <a:pt x="197" y="349"/>
                  </a:lnTo>
                  <a:lnTo>
                    <a:pt x="195" y="349"/>
                  </a:lnTo>
                  <a:lnTo>
                    <a:pt x="195" y="352"/>
                  </a:lnTo>
                  <a:lnTo>
                    <a:pt x="195" y="349"/>
                  </a:lnTo>
                  <a:close/>
                  <a:moveTo>
                    <a:pt x="88" y="349"/>
                  </a:moveTo>
                  <a:lnTo>
                    <a:pt x="86" y="349"/>
                  </a:lnTo>
                  <a:lnTo>
                    <a:pt x="88" y="349"/>
                  </a:lnTo>
                  <a:close/>
                  <a:moveTo>
                    <a:pt x="31" y="349"/>
                  </a:moveTo>
                  <a:lnTo>
                    <a:pt x="31" y="352"/>
                  </a:lnTo>
                  <a:lnTo>
                    <a:pt x="31" y="349"/>
                  </a:lnTo>
                  <a:close/>
                  <a:moveTo>
                    <a:pt x="74" y="349"/>
                  </a:moveTo>
                  <a:lnTo>
                    <a:pt x="71" y="349"/>
                  </a:lnTo>
                  <a:lnTo>
                    <a:pt x="74" y="349"/>
                  </a:lnTo>
                  <a:lnTo>
                    <a:pt x="71" y="349"/>
                  </a:lnTo>
                  <a:lnTo>
                    <a:pt x="74" y="349"/>
                  </a:lnTo>
                  <a:close/>
                  <a:moveTo>
                    <a:pt x="33" y="349"/>
                  </a:moveTo>
                  <a:lnTo>
                    <a:pt x="33" y="352"/>
                  </a:lnTo>
                  <a:lnTo>
                    <a:pt x="31" y="352"/>
                  </a:lnTo>
                  <a:lnTo>
                    <a:pt x="31" y="349"/>
                  </a:lnTo>
                  <a:lnTo>
                    <a:pt x="33" y="349"/>
                  </a:lnTo>
                  <a:close/>
                  <a:moveTo>
                    <a:pt x="197" y="349"/>
                  </a:moveTo>
                  <a:lnTo>
                    <a:pt x="199" y="349"/>
                  </a:lnTo>
                  <a:lnTo>
                    <a:pt x="197" y="349"/>
                  </a:lnTo>
                  <a:close/>
                  <a:moveTo>
                    <a:pt x="218" y="349"/>
                  </a:moveTo>
                  <a:lnTo>
                    <a:pt x="221" y="349"/>
                  </a:lnTo>
                  <a:lnTo>
                    <a:pt x="218" y="349"/>
                  </a:lnTo>
                  <a:lnTo>
                    <a:pt x="221" y="349"/>
                  </a:lnTo>
                  <a:lnTo>
                    <a:pt x="218" y="349"/>
                  </a:lnTo>
                  <a:close/>
                  <a:moveTo>
                    <a:pt x="102" y="349"/>
                  </a:moveTo>
                  <a:lnTo>
                    <a:pt x="100" y="349"/>
                  </a:lnTo>
                  <a:lnTo>
                    <a:pt x="102" y="349"/>
                  </a:lnTo>
                  <a:close/>
                  <a:moveTo>
                    <a:pt x="100" y="349"/>
                  </a:moveTo>
                  <a:lnTo>
                    <a:pt x="100" y="352"/>
                  </a:lnTo>
                  <a:lnTo>
                    <a:pt x="97" y="352"/>
                  </a:lnTo>
                  <a:lnTo>
                    <a:pt x="97" y="349"/>
                  </a:lnTo>
                  <a:lnTo>
                    <a:pt x="100" y="349"/>
                  </a:lnTo>
                  <a:close/>
                  <a:moveTo>
                    <a:pt x="209" y="349"/>
                  </a:moveTo>
                  <a:lnTo>
                    <a:pt x="211" y="349"/>
                  </a:lnTo>
                  <a:lnTo>
                    <a:pt x="209" y="352"/>
                  </a:lnTo>
                  <a:lnTo>
                    <a:pt x="209" y="349"/>
                  </a:lnTo>
                  <a:close/>
                  <a:moveTo>
                    <a:pt x="55" y="349"/>
                  </a:moveTo>
                  <a:lnTo>
                    <a:pt x="57" y="349"/>
                  </a:lnTo>
                  <a:lnTo>
                    <a:pt x="55" y="349"/>
                  </a:lnTo>
                  <a:lnTo>
                    <a:pt x="57" y="349"/>
                  </a:lnTo>
                  <a:lnTo>
                    <a:pt x="55" y="349"/>
                  </a:lnTo>
                  <a:close/>
                  <a:moveTo>
                    <a:pt x="69" y="349"/>
                  </a:moveTo>
                  <a:lnTo>
                    <a:pt x="67" y="349"/>
                  </a:lnTo>
                  <a:lnTo>
                    <a:pt x="69" y="349"/>
                  </a:lnTo>
                  <a:lnTo>
                    <a:pt x="67" y="349"/>
                  </a:lnTo>
                  <a:lnTo>
                    <a:pt x="69" y="349"/>
                  </a:lnTo>
                  <a:lnTo>
                    <a:pt x="67" y="349"/>
                  </a:lnTo>
                  <a:lnTo>
                    <a:pt x="69" y="352"/>
                  </a:lnTo>
                  <a:lnTo>
                    <a:pt x="67" y="352"/>
                  </a:lnTo>
                  <a:lnTo>
                    <a:pt x="69" y="352"/>
                  </a:lnTo>
                  <a:lnTo>
                    <a:pt x="71" y="349"/>
                  </a:lnTo>
                  <a:lnTo>
                    <a:pt x="71" y="352"/>
                  </a:lnTo>
                  <a:lnTo>
                    <a:pt x="69" y="352"/>
                  </a:lnTo>
                  <a:lnTo>
                    <a:pt x="67" y="352"/>
                  </a:lnTo>
                  <a:lnTo>
                    <a:pt x="64" y="352"/>
                  </a:lnTo>
                  <a:lnTo>
                    <a:pt x="64" y="349"/>
                  </a:lnTo>
                  <a:lnTo>
                    <a:pt x="64" y="352"/>
                  </a:lnTo>
                  <a:lnTo>
                    <a:pt x="64" y="349"/>
                  </a:lnTo>
                  <a:lnTo>
                    <a:pt x="67" y="349"/>
                  </a:lnTo>
                  <a:lnTo>
                    <a:pt x="64" y="349"/>
                  </a:lnTo>
                  <a:lnTo>
                    <a:pt x="67" y="349"/>
                  </a:lnTo>
                  <a:lnTo>
                    <a:pt x="69" y="349"/>
                  </a:lnTo>
                  <a:close/>
                  <a:moveTo>
                    <a:pt x="216" y="349"/>
                  </a:moveTo>
                  <a:lnTo>
                    <a:pt x="218" y="349"/>
                  </a:lnTo>
                  <a:lnTo>
                    <a:pt x="218" y="352"/>
                  </a:lnTo>
                  <a:lnTo>
                    <a:pt x="216" y="352"/>
                  </a:lnTo>
                  <a:lnTo>
                    <a:pt x="216" y="349"/>
                  </a:lnTo>
                  <a:lnTo>
                    <a:pt x="216" y="352"/>
                  </a:lnTo>
                  <a:lnTo>
                    <a:pt x="214" y="352"/>
                  </a:lnTo>
                  <a:lnTo>
                    <a:pt x="216" y="352"/>
                  </a:lnTo>
                  <a:lnTo>
                    <a:pt x="214" y="352"/>
                  </a:lnTo>
                  <a:lnTo>
                    <a:pt x="214" y="349"/>
                  </a:lnTo>
                  <a:lnTo>
                    <a:pt x="216" y="349"/>
                  </a:lnTo>
                  <a:close/>
                  <a:moveTo>
                    <a:pt x="218" y="349"/>
                  </a:moveTo>
                  <a:lnTo>
                    <a:pt x="216" y="349"/>
                  </a:lnTo>
                  <a:lnTo>
                    <a:pt x="218" y="349"/>
                  </a:lnTo>
                  <a:close/>
                  <a:moveTo>
                    <a:pt x="45" y="349"/>
                  </a:moveTo>
                  <a:lnTo>
                    <a:pt x="45" y="352"/>
                  </a:lnTo>
                  <a:lnTo>
                    <a:pt x="45" y="349"/>
                  </a:lnTo>
                  <a:lnTo>
                    <a:pt x="45" y="352"/>
                  </a:lnTo>
                  <a:lnTo>
                    <a:pt x="45" y="349"/>
                  </a:lnTo>
                  <a:lnTo>
                    <a:pt x="45" y="352"/>
                  </a:lnTo>
                  <a:lnTo>
                    <a:pt x="45" y="349"/>
                  </a:lnTo>
                  <a:close/>
                  <a:moveTo>
                    <a:pt x="102" y="349"/>
                  </a:moveTo>
                  <a:lnTo>
                    <a:pt x="100" y="349"/>
                  </a:lnTo>
                  <a:lnTo>
                    <a:pt x="102" y="349"/>
                  </a:lnTo>
                  <a:close/>
                  <a:moveTo>
                    <a:pt x="71" y="349"/>
                  </a:moveTo>
                  <a:lnTo>
                    <a:pt x="69" y="349"/>
                  </a:lnTo>
                  <a:lnTo>
                    <a:pt x="71" y="349"/>
                  </a:lnTo>
                  <a:lnTo>
                    <a:pt x="69" y="349"/>
                  </a:lnTo>
                  <a:lnTo>
                    <a:pt x="69" y="352"/>
                  </a:lnTo>
                  <a:lnTo>
                    <a:pt x="69" y="349"/>
                  </a:lnTo>
                  <a:lnTo>
                    <a:pt x="71" y="349"/>
                  </a:lnTo>
                  <a:close/>
                  <a:moveTo>
                    <a:pt x="33" y="349"/>
                  </a:moveTo>
                  <a:lnTo>
                    <a:pt x="31" y="349"/>
                  </a:lnTo>
                  <a:lnTo>
                    <a:pt x="33" y="349"/>
                  </a:lnTo>
                  <a:close/>
                  <a:moveTo>
                    <a:pt x="218" y="349"/>
                  </a:moveTo>
                  <a:lnTo>
                    <a:pt x="216" y="349"/>
                  </a:lnTo>
                  <a:lnTo>
                    <a:pt x="218" y="349"/>
                  </a:lnTo>
                  <a:close/>
                  <a:moveTo>
                    <a:pt x="90" y="349"/>
                  </a:moveTo>
                  <a:lnTo>
                    <a:pt x="88" y="349"/>
                  </a:lnTo>
                  <a:lnTo>
                    <a:pt x="90" y="349"/>
                  </a:lnTo>
                  <a:close/>
                  <a:moveTo>
                    <a:pt x="197" y="349"/>
                  </a:moveTo>
                  <a:lnTo>
                    <a:pt x="199" y="349"/>
                  </a:lnTo>
                  <a:lnTo>
                    <a:pt x="197" y="349"/>
                  </a:lnTo>
                  <a:close/>
                  <a:moveTo>
                    <a:pt x="64" y="349"/>
                  </a:moveTo>
                  <a:lnTo>
                    <a:pt x="62" y="349"/>
                  </a:lnTo>
                  <a:lnTo>
                    <a:pt x="64" y="349"/>
                  </a:lnTo>
                  <a:close/>
                  <a:moveTo>
                    <a:pt x="107" y="349"/>
                  </a:moveTo>
                  <a:lnTo>
                    <a:pt x="104" y="349"/>
                  </a:lnTo>
                  <a:lnTo>
                    <a:pt x="107" y="349"/>
                  </a:lnTo>
                  <a:close/>
                  <a:moveTo>
                    <a:pt x="81" y="349"/>
                  </a:moveTo>
                  <a:lnTo>
                    <a:pt x="78" y="349"/>
                  </a:lnTo>
                  <a:lnTo>
                    <a:pt x="81" y="349"/>
                  </a:lnTo>
                  <a:close/>
                  <a:moveTo>
                    <a:pt x="90" y="349"/>
                  </a:moveTo>
                  <a:lnTo>
                    <a:pt x="93" y="349"/>
                  </a:lnTo>
                  <a:lnTo>
                    <a:pt x="90" y="349"/>
                  </a:lnTo>
                  <a:close/>
                  <a:moveTo>
                    <a:pt x="2" y="349"/>
                  </a:moveTo>
                  <a:lnTo>
                    <a:pt x="2" y="347"/>
                  </a:lnTo>
                  <a:lnTo>
                    <a:pt x="2" y="349"/>
                  </a:lnTo>
                  <a:close/>
                  <a:moveTo>
                    <a:pt x="48" y="349"/>
                  </a:moveTo>
                  <a:lnTo>
                    <a:pt x="45" y="349"/>
                  </a:lnTo>
                  <a:lnTo>
                    <a:pt x="48" y="349"/>
                  </a:lnTo>
                  <a:lnTo>
                    <a:pt x="48" y="347"/>
                  </a:lnTo>
                  <a:lnTo>
                    <a:pt x="48" y="349"/>
                  </a:lnTo>
                  <a:close/>
                  <a:moveTo>
                    <a:pt x="104" y="347"/>
                  </a:moveTo>
                  <a:lnTo>
                    <a:pt x="104" y="349"/>
                  </a:lnTo>
                  <a:lnTo>
                    <a:pt x="104" y="347"/>
                  </a:lnTo>
                  <a:lnTo>
                    <a:pt x="104" y="349"/>
                  </a:lnTo>
                  <a:lnTo>
                    <a:pt x="104" y="347"/>
                  </a:lnTo>
                  <a:close/>
                  <a:moveTo>
                    <a:pt x="74" y="349"/>
                  </a:moveTo>
                  <a:lnTo>
                    <a:pt x="74" y="347"/>
                  </a:lnTo>
                  <a:lnTo>
                    <a:pt x="74" y="349"/>
                  </a:lnTo>
                  <a:close/>
                  <a:moveTo>
                    <a:pt x="74" y="349"/>
                  </a:moveTo>
                  <a:lnTo>
                    <a:pt x="71" y="349"/>
                  </a:lnTo>
                  <a:lnTo>
                    <a:pt x="74" y="349"/>
                  </a:lnTo>
                  <a:lnTo>
                    <a:pt x="71" y="349"/>
                  </a:lnTo>
                  <a:lnTo>
                    <a:pt x="74" y="347"/>
                  </a:lnTo>
                  <a:lnTo>
                    <a:pt x="74" y="349"/>
                  </a:lnTo>
                  <a:close/>
                  <a:moveTo>
                    <a:pt x="204" y="347"/>
                  </a:moveTo>
                  <a:lnTo>
                    <a:pt x="204" y="349"/>
                  </a:lnTo>
                  <a:lnTo>
                    <a:pt x="204" y="347"/>
                  </a:lnTo>
                  <a:close/>
                  <a:moveTo>
                    <a:pt x="102" y="347"/>
                  </a:moveTo>
                  <a:lnTo>
                    <a:pt x="104" y="347"/>
                  </a:lnTo>
                  <a:lnTo>
                    <a:pt x="104" y="349"/>
                  </a:lnTo>
                  <a:lnTo>
                    <a:pt x="102" y="349"/>
                  </a:lnTo>
                  <a:lnTo>
                    <a:pt x="102" y="347"/>
                  </a:lnTo>
                  <a:close/>
                  <a:moveTo>
                    <a:pt x="55" y="349"/>
                  </a:moveTo>
                  <a:lnTo>
                    <a:pt x="55" y="347"/>
                  </a:lnTo>
                  <a:lnTo>
                    <a:pt x="55" y="349"/>
                  </a:lnTo>
                  <a:close/>
                  <a:moveTo>
                    <a:pt x="45" y="349"/>
                  </a:moveTo>
                  <a:lnTo>
                    <a:pt x="45" y="347"/>
                  </a:lnTo>
                  <a:lnTo>
                    <a:pt x="45" y="349"/>
                  </a:lnTo>
                  <a:close/>
                  <a:moveTo>
                    <a:pt x="116" y="347"/>
                  </a:moveTo>
                  <a:lnTo>
                    <a:pt x="116" y="349"/>
                  </a:lnTo>
                  <a:lnTo>
                    <a:pt x="116" y="347"/>
                  </a:lnTo>
                  <a:close/>
                  <a:moveTo>
                    <a:pt x="78" y="349"/>
                  </a:moveTo>
                  <a:lnTo>
                    <a:pt x="76" y="349"/>
                  </a:lnTo>
                  <a:lnTo>
                    <a:pt x="76" y="347"/>
                  </a:lnTo>
                  <a:lnTo>
                    <a:pt x="78" y="347"/>
                  </a:lnTo>
                  <a:lnTo>
                    <a:pt x="78" y="349"/>
                  </a:lnTo>
                  <a:close/>
                  <a:moveTo>
                    <a:pt x="71" y="347"/>
                  </a:moveTo>
                  <a:lnTo>
                    <a:pt x="71" y="349"/>
                  </a:lnTo>
                  <a:lnTo>
                    <a:pt x="71" y="347"/>
                  </a:lnTo>
                  <a:close/>
                  <a:moveTo>
                    <a:pt x="218" y="349"/>
                  </a:moveTo>
                  <a:lnTo>
                    <a:pt x="218" y="347"/>
                  </a:lnTo>
                  <a:lnTo>
                    <a:pt x="218" y="349"/>
                  </a:lnTo>
                  <a:close/>
                  <a:moveTo>
                    <a:pt x="81" y="347"/>
                  </a:moveTo>
                  <a:lnTo>
                    <a:pt x="81" y="349"/>
                  </a:lnTo>
                  <a:lnTo>
                    <a:pt x="81" y="347"/>
                  </a:lnTo>
                  <a:close/>
                  <a:moveTo>
                    <a:pt x="71" y="347"/>
                  </a:moveTo>
                  <a:lnTo>
                    <a:pt x="71" y="349"/>
                  </a:lnTo>
                  <a:lnTo>
                    <a:pt x="71" y="347"/>
                  </a:lnTo>
                  <a:lnTo>
                    <a:pt x="71" y="349"/>
                  </a:lnTo>
                  <a:lnTo>
                    <a:pt x="69" y="347"/>
                  </a:lnTo>
                  <a:lnTo>
                    <a:pt x="69" y="349"/>
                  </a:lnTo>
                  <a:lnTo>
                    <a:pt x="69" y="347"/>
                  </a:lnTo>
                  <a:lnTo>
                    <a:pt x="71" y="347"/>
                  </a:lnTo>
                  <a:close/>
                  <a:moveTo>
                    <a:pt x="116" y="347"/>
                  </a:moveTo>
                  <a:lnTo>
                    <a:pt x="116" y="349"/>
                  </a:lnTo>
                  <a:lnTo>
                    <a:pt x="116" y="347"/>
                  </a:lnTo>
                  <a:close/>
                  <a:moveTo>
                    <a:pt x="55" y="347"/>
                  </a:moveTo>
                  <a:lnTo>
                    <a:pt x="55" y="349"/>
                  </a:lnTo>
                  <a:lnTo>
                    <a:pt x="55" y="347"/>
                  </a:lnTo>
                  <a:close/>
                  <a:moveTo>
                    <a:pt x="216" y="349"/>
                  </a:moveTo>
                  <a:lnTo>
                    <a:pt x="216" y="347"/>
                  </a:lnTo>
                  <a:lnTo>
                    <a:pt x="216" y="349"/>
                  </a:lnTo>
                  <a:close/>
                  <a:moveTo>
                    <a:pt x="33" y="347"/>
                  </a:moveTo>
                  <a:lnTo>
                    <a:pt x="33" y="349"/>
                  </a:lnTo>
                  <a:lnTo>
                    <a:pt x="31" y="349"/>
                  </a:lnTo>
                  <a:lnTo>
                    <a:pt x="31" y="347"/>
                  </a:lnTo>
                  <a:lnTo>
                    <a:pt x="33" y="347"/>
                  </a:lnTo>
                  <a:close/>
                  <a:moveTo>
                    <a:pt x="50" y="347"/>
                  </a:moveTo>
                  <a:lnTo>
                    <a:pt x="50" y="349"/>
                  </a:lnTo>
                  <a:lnTo>
                    <a:pt x="50" y="347"/>
                  </a:lnTo>
                  <a:close/>
                  <a:moveTo>
                    <a:pt x="69" y="347"/>
                  </a:moveTo>
                  <a:lnTo>
                    <a:pt x="69" y="349"/>
                  </a:lnTo>
                  <a:lnTo>
                    <a:pt x="67" y="349"/>
                  </a:lnTo>
                  <a:lnTo>
                    <a:pt x="69" y="349"/>
                  </a:lnTo>
                  <a:lnTo>
                    <a:pt x="67" y="349"/>
                  </a:lnTo>
                  <a:lnTo>
                    <a:pt x="67" y="347"/>
                  </a:lnTo>
                  <a:lnTo>
                    <a:pt x="69" y="347"/>
                  </a:lnTo>
                  <a:lnTo>
                    <a:pt x="67" y="347"/>
                  </a:lnTo>
                  <a:lnTo>
                    <a:pt x="69" y="347"/>
                  </a:lnTo>
                  <a:close/>
                  <a:moveTo>
                    <a:pt x="221" y="347"/>
                  </a:moveTo>
                  <a:lnTo>
                    <a:pt x="218" y="347"/>
                  </a:lnTo>
                  <a:lnTo>
                    <a:pt x="221" y="347"/>
                  </a:lnTo>
                  <a:close/>
                  <a:moveTo>
                    <a:pt x="76" y="347"/>
                  </a:moveTo>
                  <a:lnTo>
                    <a:pt x="74" y="349"/>
                  </a:lnTo>
                  <a:lnTo>
                    <a:pt x="76" y="349"/>
                  </a:lnTo>
                  <a:lnTo>
                    <a:pt x="76" y="347"/>
                  </a:lnTo>
                  <a:lnTo>
                    <a:pt x="76" y="349"/>
                  </a:lnTo>
                  <a:lnTo>
                    <a:pt x="74" y="349"/>
                  </a:lnTo>
                  <a:lnTo>
                    <a:pt x="74" y="347"/>
                  </a:lnTo>
                  <a:lnTo>
                    <a:pt x="76" y="347"/>
                  </a:lnTo>
                  <a:close/>
                  <a:moveTo>
                    <a:pt x="40" y="347"/>
                  </a:moveTo>
                  <a:lnTo>
                    <a:pt x="38" y="347"/>
                  </a:lnTo>
                  <a:lnTo>
                    <a:pt x="40" y="347"/>
                  </a:lnTo>
                  <a:lnTo>
                    <a:pt x="38" y="347"/>
                  </a:lnTo>
                  <a:lnTo>
                    <a:pt x="40" y="347"/>
                  </a:lnTo>
                  <a:close/>
                  <a:moveTo>
                    <a:pt x="261" y="347"/>
                  </a:moveTo>
                  <a:lnTo>
                    <a:pt x="259" y="347"/>
                  </a:lnTo>
                  <a:lnTo>
                    <a:pt x="261" y="347"/>
                  </a:lnTo>
                  <a:close/>
                  <a:moveTo>
                    <a:pt x="69" y="347"/>
                  </a:moveTo>
                  <a:lnTo>
                    <a:pt x="71" y="347"/>
                  </a:lnTo>
                  <a:lnTo>
                    <a:pt x="69" y="347"/>
                  </a:lnTo>
                  <a:lnTo>
                    <a:pt x="71" y="347"/>
                  </a:lnTo>
                  <a:lnTo>
                    <a:pt x="69" y="347"/>
                  </a:lnTo>
                  <a:close/>
                  <a:moveTo>
                    <a:pt x="33" y="347"/>
                  </a:moveTo>
                  <a:lnTo>
                    <a:pt x="36" y="347"/>
                  </a:lnTo>
                  <a:lnTo>
                    <a:pt x="36" y="349"/>
                  </a:lnTo>
                  <a:lnTo>
                    <a:pt x="36" y="347"/>
                  </a:lnTo>
                  <a:lnTo>
                    <a:pt x="36" y="349"/>
                  </a:lnTo>
                  <a:lnTo>
                    <a:pt x="36" y="352"/>
                  </a:lnTo>
                  <a:lnTo>
                    <a:pt x="36" y="349"/>
                  </a:lnTo>
                  <a:lnTo>
                    <a:pt x="33" y="349"/>
                  </a:lnTo>
                  <a:lnTo>
                    <a:pt x="36" y="349"/>
                  </a:lnTo>
                  <a:lnTo>
                    <a:pt x="33" y="349"/>
                  </a:lnTo>
                  <a:lnTo>
                    <a:pt x="33" y="347"/>
                  </a:lnTo>
                  <a:close/>
                  <a:moveTo>
                    <a:pt x="48" y="347"/>
                  </a:moveTo>
                  <a:lnTo>
                    <a:pt x="50" y="347"/>
                  </a:lnTo>
                  <a:lnTo>
                    <a:pt x="50" y="349"/>
                  </a:lnTo>
                  <a:lnTo>
                    <a:pt x="48" y="349"/>
                  </a:lnTo>
                  <a:lnTo>
                    <a:pt x="50" y="349"/>
                  </a:lnTo>
                  <a:lnTo>
                    <a:pt x="48" y="349"/>
                  </a:lnTo>
                  <a:lnTo>
                    <a:pt x="48" y="347"/>
                  </a:lnTo>
                  <a:close/>
                  <a:moveTo>
                    <a:pt x="67" y="347"/>
                  </a:moveTo>
                  <a:lnTo>
                    <a:pt x="64" y="347"/>
                  </a:lnTo>
                  <a:lnTo>
                    <a:pt x="67" y="347"/>
                  </a:lnTo>
                  <a:lnTo>
                    <a:pt x="64" y="347"/>
                  </a:lnTo>
                  <a:lnTo>
                    <a:pt x="67" y="347"/>
                  </a:lnTo>
                  <a:close/>
                  <a:moveTo>
                    <a:pt x="71" y="344"/>
                  </a:moveTo>
                  <a:lnTo>
                    <a:pt x="71" y="347"/>
                  </a:lnTo>
                  <a:lnTo>
                    <a:pt x="71" y="344"/>
                  </a:lnTo>
                  <a:lnTo>
                    <a:pt x="71" y="347"/>
                  </a:lnTo>
                  <a:lnTo>
                    <a:pt x="71" y="344"/>
                  </a:lnTo>
                  <a:close/>
                  <a:moveTo>
                    <a:pt x="76" y="344"/>
                  </a:moveTo>
                  <a:lnTo>
                    <a:pt x="76" y="347"/>
                  </a:lnTo>
                  <a:lnTo>
                    <a:pt x="78" y="347"/>
                  </a:lnTo>
                  <a:lnTo>
                    <a:pt x="76" y="347"/>
                  </a:lnTo>
                  <a:lnTo>
                    <a:pt x="76" y="344"/>
                  </a:lnTo>
                  <a:close/>
                  <a:moveTo>
                    <a:pt x="83" y="344"/>
                  </a:moveTo>
                  <a:lnTo>
                    <a:pt x="83" y="347"/>
                  </a:lnTo>
                  <a:lnTo>
                    <a:pt x="83" y="344"/>
                  </a:lnTo>
                  <a:lnTo>
                    <a:pt x="83" y="347"/>
                  </a:lnTo>
                  <a:lnTo>
                    <a:pt x="83" y="344"/>
                  </a:lnTo>
                  <a:close/>
                  <a:moveTo>
                    <a:pt x="88" y="347"/>
                  </a:moveTo>
                  <a:lnTo>
                    <a:pt x="88" y="344"/>
                  </a:lnTo>
                  <a:lnTo>
                    <a:pt x="88" y="347"/>
                  </a:lnTo>
                  <a:close/>
                  <a:moveTo>
                    <a:pt x="33" y="347"/>
                  </a:moveTo>
                  <a:lnTo>
                    <a:pt x="33" y="344"/>
                  </a:lnTo>
                  <a:lnTo>
                    <a:pt x="33" y="347"/>
                  </a:lnTo>
                  <a:close/>
                  <a:moveTo>
                    <a:pt x="81" y="344"/>
                  </a:moveTo>
                  <a:lnTo>
                    <a:pt x="81" y="347"/>
                  </a:lnTo>
                  <a:lnTo>
                    <a:pt x="81" y="344"/>
                  </a:lnTo>
                  <a:close/>
                  <a:moveTo>
                    <a:pt x="40" y="347"/>
                  </a:moveTo>
                  <a:lnTo>
                    <a:pt x="38" y="347"/>
                  </a:lnTo>
                  <a:lnTo>
                    <a:pt x="38" y="344"/>
                  </a:lnTo>
                  <a:lnTo>
                    <a:pt x="40" y="347"/>
                  </a:lnTo>
                  <a:close/>
                  <a:moveTo>
                    <a:pt x="78" y="344"/>
                  </a:moveTo>
                  <a:lnTo>
                    <a:pt x="78" y="347"/>
                  </a:lnTo>
                  <a:lnTo>
                    <a:pt x="81" y="347"/>
                  </a:lnTo>
                  <a:lnTo>
                    <a:pt x="78" y="347"/>
                  </a:lnTo>
                  <a:lnTo>
                    <a:pt x="78" y="344"/>
                  </a:lnTo>
                  <a:close/>
                  <a:moveTo>
                    <a:pt x="242" y="347"/>
                  </a:moveTo>
                  <a:lnTo>
                    <a:pt x="242" y="344"/>
                  </a:lnTo>
                  <a:lnTo>
                    <a:pt x="242" y="347"/>
                  </a:lnTo>
                  <a:close/>
                  <a:moveTo>
                    <a:pt x="12" y="344"/>
                  </a:moveTo>
                  <a:lnTo>
                    <a:pt x="12" y="347"/>
                  </a:lnTo>
                  <a:lnTo>
                    <a:pt x="12" y="344"/>
                  </a:lnTo>
                  <a:close/>
                  <a:moveTo>
                    <a:pt x="74" y="347"/>
                  </a:moveTo>
                  <a:lnTo>
                    <a:pt x="74" y="344"/>
                  </a:lnTo>
                  <a:lnTo>
                    <a:pt x="74" y="347"/>
                  </a:lnTo>
                  <a:lnTo>
                    <a:pt x="74" y="344"/>
                  </a:lnTo>
                  <a:lnTo>
                    <a:pt x="74" y="347"/>
                  </a:lnTo>
                  <a:close/>
                  <a:moveTo>
                    <a:pt x="48" y="344"/>
                  </a:moveTo>
                  <a:lnTo>
                    <a:pt x="48" y="347"/>
                  </a:lnTo>
                  <a:lnTo>
                    <a:pt x="48" y="344"/>
                  </a:lnTo>
                  <a:close/>
                  <a:moveTo>
                    <a:pt x="59" y="344"/>
                  </a:moveTo>
                  <a:lnTo>
                    <a:pt x="59" y="347"/>
                  </a:lnTo>
                  <a:lnTo>
                    <a:pt x="59" y="344"/>
                  </a:lnTo>
                  <a:close/>
                  <a:moveTo>
                    <a:pt x="57" y="347"/>
                  </a:moveTo>
                  <a:lnTo>
                    <a:pt x="55" y="347"/>
                  </a:lnTo>
                  <a:lnTo>
                    <a:pt x="55" y="344"/>
                  </a:lnTo>
                  <a:lnTo>
                    <a:pt x="57" y="344"/>
                  </a:lnTo>
                  <a:lnTo>
                    <a:pt x="57" y="347"/>
                  </a:lnTo>
                  <a:close/>
                  <a:moveTo>
                    <a:pt x="12" y="344"/>
                  </a:moveTo>
                  <a:lnTo>
                    <a:pt x="12" y="347"/>
                  </a:lnTo>
                  <a:lnTo>
                    <a:pt x="12" y="344"/>
                  </a:lnTo>
                  <a:close/>
                  <a:moveTo>
                    <a:pt x="57" y="344"/>
                  </a:moveTo>
                  <a:lnTo>
                    <a:pt x="57" y="347"/>
                  </a:lnTo>
                  <a:lnTo>
                    <a:pt x="57" y="344"/>
                  </a:lnTo>
                  <a:close/>
                  <a:moveTo>
                    <a:pt x="67" y="344"/>
                  </a:moveTo>
                  <a:lnTo>
                    <a:pt x="64" y="344"/>
                  </a:lnTo>
                  <a:lnTo>
                    <a:pt x="67" y="344"/>
                  </a:lnTo>
                  <a:close/>
                  <a:moveTo>
                    <a:pt x="36" y="344"/>
                  </a:moveTo>
                  <a:lnTo>
                    <a:pt x="36" y="347"/>
                  </a:lnTo>
                  <a:lnTo>
                    <a:pt x="36" y="344"/>
                  </a:lnTo>
                  <a:close/>
                  <a:moveTo>
                    <a:pt x="223" y="344"/>
                  </a:moveTo>
                  <a:lnTo>
                    <a:pt x="225" y="344"/>
                  </a:lnTo>
                  <a:lnTo>
                    <a:pt x="225" y="347"/>
                  </a:lnTo>
                  <a:lnTo>
                    <a:pt x="223" y="347"/>
                  </a:lnTo>
                  <a:lnTo>
                    <a:pt x="225" y="347"/>
                  </a:lnTo>
                  <a:lnTo>
                    <a:pt x="223" y="347"/>
                  </a:lnTo>
                  <a:lnTo>
                    <a:pt x="225" y="347"/>
                  </a:lnTo>
                  <a:lnTo>
                    <a:pt x="223" y="347"/>
                  </a:lnTo>
                  <a:lnTo>
                    <a:pt x="221" y="347"/>
                  </a:lnTo>
                  <a:lnTo>
                    <a:pt x="221" y="344"/>
                  </a:lnTo>
                  <a:lnTo>
                    <a:pt x="223" y="347"/>
                  </a:lnTo>
                  <a:lnTo>
                    <a:pt x="223" y="344"/>
                  </a:lnTo>
                  <a:lnTo>
                    <a:pt x="223" y="347"/>
                  </a:lnTo>
                  <a:lnTo>
                    <a:pt x="223" y="344"/>
                  </a:lnTo>
                  <a:close/>
                  <a:moveTo>
                    <a:pt x="10" y="344"/>
                  </a:moveTo>
                  <a:lnTo>
                    <a:pt x="10" y="347"/>
                  </a:lnTo>
                  <a:lnTo>
                    <a:pt x="12" y="347"/>
                  </a:lnTo>
                  <a:lnTo>
                    <a:pt x="12" y="349"/>
                  </a:lnTo>
                  <a:lnTo>
                    <a:pt x="12" y="347"/>
                  </a:lnTo>
                  <a:lnTo>
                    <a:pt x="10" y="349"/>
                  </a:lnTo>
                  <a:lnTo>
                    <a:pt x="12" y="349"/>
                  </a:lnTo>
                  <a:lnTo>
                    <a:pt x="10" y="349"/>
                  </a:lnTo>
                  <a:lnTo>
                    <a:pt x="12" y="349"/>
                  </a:lnTo>
                  <a:lnTo>
                    <a:pt x="12" y="352"/>
                  </a:lnTo>
                  <a:lnTo>
                    <a:pt x="10" y="352"/>
                  </a:lnTo>
                  <a:lnTo>
                    <a:pt x="10" y="349"/>
                  </a:lnTo>
                  <a:lnTo>
                    <a:pt x="10" y="352"/>
                  </a:lnTo>
                  <a:lnTo>
                    <a:pt x="10" y="354"/>
                  </a:lnTo>
                  <a:lnTo>
                    <a:pt x="7" y="354"/>
                  </a:lnTo>
                  <a:lnTo>
                    <a:pt x="7" y="352"/>
                  </a:lnTo>
                  <a:lnTo>
                    <a:pt x="7" y="349"/>
                  </a:lnTo>
                  <a:lnTo>
                    <a:pt x="5" y="349"/>
                  </a:lnTo>
                  <a:lnTo>
                    <a:pt x="5" y="347"/>
                  </a:lnTo>
                  <a:lnTo>
                    <a:pt x="5" y="349"/>
                  </a:lnTo>
                  <a:lnTo>
                    <a:pt x="5" y="347"/>
                  </a:lnTo>
                  <a:lnTo>
                    <a:pt x="7" y="347"/>
                  </a:lnTo>
                  <a:lnTo>
                    <a:pt x="7" y="349"/>
                  </a:lnTo>
                  <a:lnTo>
                    <a:pt x="7" y="347"/>
                  </a:lnTo>
                  <a:lnTo>
                    <a:pt x="10" y="347"/>
                  </a:lnTo>
                  <a:lnTo>
                    <a:pt x="10" y="344"/>
                  </a:lnTo>
                  <a:close/>
                  <a:moveTo>
                    <a:pt x="12" y="344"/>
                  </a:moveTo>
                  <a:lnTo>
                    <a:pt x="10" y="344"/>
                  </a:lnTo>
                  <a:lnTo>
                    <a:pt x="12" y="344"/>
                  </a:lnTo>
                  <a:lnTo>
                    <a:pt x="10" y="344"/>
                  </a:lnTo>
                  <a:lnTo>
                    <a:pt x="12" y="344"/>
                  </a:lnTo>
                  <a:close/>
                  <a:moveTo>
                    <a:pt x="86" y="344"/>
                  </a:moveTo>
                  <a:lnTo>
                    <a:pt x="88" y="344"/>
                  </a:lnTo>
                  <a:lnTo>
                    <a:pt x="88" y="347"/>
                  </a:lnTo>
                  <a:lnTo>
                    <a:pt x="86" y="347"/>
                  </a:lnTo>
                  <a:lnTo>
                    <a:pt x="88" y="347"/>
                  </a:lnTo>
                  <a:lnTo>
                    <a:pt x="86" y="347"/>
                  </a:lnTo>
                  <a:lnTo>
                    <a:pt x="86" y="344"/>
                  </a:lnTo>
                  <a:lnTo>
                    <a:pt x="83" y="344"/>
                  </a:lnTo>
                  <a:lnTo>
                    <a:pt x="86" y="344"/>
                  </a:lnTo>
                  <a:close/>
                  <a:moveTo>
                    <a:pt x="81" y="344"/>
                  </a:moveTo>
                  <a:lnTo>
                    <a:pt x="78" y="344"/>
                  </a:lnTo>
                  <a:lnTo>
                    <a:pt x="81" y="344"/>
                  </a:lnTo>
                  <a:close/>
                  <a:moveTo>
                    <a:pt x="62" y="344"/>
                  </a:moveTo>
                  <a:lnTo>
                    <a:pt x="64" y="344"/>
                  </a:lnTo>
                  <a:lnTo>
                    <a:pt x="62" y="344"/>
                  </a:lnTo>
                  <a:close/>
                  <a:moveTo>
                    <a:pt x="207" y="344"/>
                  </a:moveTo>
                  <a:lnTo>
                    <a:pt x="209" y="344"/>
                  </a:lnTo>
                  <a:lnTo>
                    <a:pt x="207" y="344"/>
                  </a:lnTo>
                  <a:lnTo>
                    <a:pt x="207" y="347"/>
                  </a:lnTo>
                  <a:lnTo>
                    <a:pt x="209" y="347"/>
                  </a:lnTo>
                  <a:lnTo>
                    <a:pt x="209" y="349"/>
                  </a:lnTo>
                  <a:lnTo>
                    <a:pt x="209" y="352"/>
                  </a:lnTo>
                  <a:lnTo>
                    <a:pt x="209" y="349"/>
                  </a:lnTo>
                  <a:lnTo>
                    <a:pt x="207" y="349"/>
                  </a:lnTo>
                  <a:lnTo>
                    <a:pt x="209" y="349"/>
                  </a:lnTo>
                  <a:lnTo>
                    <a:pt x="207" y="349"/>
                  </a:lnTo>
                  <a:lnTo>
                    <a:pt x="209" y="349"/>
                  </a:lnTo>
                  <a:lnTo>
                    <a:pt x="207" y="349"/>
                  </a:lnTo>
                  <a:lnTo>
                    <a:pt x="207" y="347"/>
                  </a:lnTo>
                  <a:lnTo>
                    <a:pt x="207" y="344"/>
                  </a:lnTo>
                  <a:close/>
                  <a:moveTo>
                    <a:pt x="50" y="344"/>
                  </a:moveTo>
                  <a:lnTo>
                    <a:pt x="48" y="344"/>
                  </a:lnTo>
                  <a:lnTo>
                    <a:pt x="50" y="344"/>
                  </a:lnTo>
                  <a:close/>
                  <a:moveTo>
                    <a:pt x="38" y="344"/>
                  </a:moveTo>
                  <a:lnTo>
                    <a:pt x="36" y="344"/>
                  </a:lnTo>
                  <a:lnTo>
                    <a:pt x="38" y="344"/>
                  </a:lnTo>
                  <a:close/>
                  <a:moveTo>
                    <a:pt x="83" y="344"/>
                  </a:moveTo>
                  <a:lnTo>
                    <a:pt x="86" y="344"/>
                  </a:lnTo>
                  <a:lnTo>
                    <a:pt x="83" y="344"/>
                  </a:lnTo>
                  <a:close/>
                  <a:moveTo>
                    <a:pt x="230" y="344"/>
                  </a:moveTo>
                  <a:lnTo>
                    <a:pt x="228" y="344"/>
                  </a:lnTo>
                  <a:lnTo>
                    <a:pt x="230" y="344"/>
                  </a:lnTo>
                  <a:close/>
                  <a:moveTo>
                    <a:pt x="86" y="344"/>
                  </a:moveTo>
                  <a:lnTo>
                    <a:pt x="83" y="344"/>
                  </a:lnTo>
                  <a:lnTo>
                    <a:pt x="86" y="344"/>
                  </a:lnTo>
                  <a:lnTo>
                    <a:pt x="83" y="344"/>
                  </a:lnTo>
                  <a:lnTo>
                    <a:pt x="86" y="344"/>
                  </a:lnTo>
                  <a:close/>
                  <a:moveTo>
                    <a:pt x="81" y="344"/>
                  </a:moveTo>
                  <a:lnTo>
                    <a:pt x="83" y="344"/>
                  </a:lnTo>
                  <a:lnTo>
                    <a:pt x="81" y="344"/>
                  </a:lnTo>
                  <a:close/>
                  <a:moveTo>
                    <a:pt x="123" y="344"/>
                  </a:moveTo>
                  <a:lnTo>
                    <a:pt x="121" y="344"/>
                  </a:lnTo>
                  <a:lnTo>
                    <a:pt x="121" y="347"/>
                  </a:lnTo>
                  <a:lnTo>
                    <a:pt x="121" y="344"/>
                  </a:lnTo>
                  <a:lnTo>
                    <a:pt x="123" y="344"/>
                  </a:lnTo>
                  <a:close/>
                  <a:moveTo>
                    <a:pt x="10" y="344"/>
                  </a:moveTo>
                  <a:lnTo>
                    <a:pt x="7" y="344"/>
                  </a:lnTo>
                  <a:lnTo>
                    <a:pt x="10" y="344"/>
                  </a:lnTo>
                  <a:close/>
                  <a:moveTo>
                    <a:pt x="14" y="344"/>
                  </a:moveTo>
                  <a:lnTo>
                    <a:pt x="12" y="344"/>
                  </a:lnTo>
                  <a:lnTo>
                    <a:pt x="14" y="344"/>
                  </a:lnTo>
                  <a:close/>
                  <a:moveTo>
                    <a:pt x="62" y="344"/>
                  </a:moveTo>
                  <a:lnTo>
                    <a:pt x="59" y="344"/>
                  </a:lnTo>
                  <a:lnTo>
                    <a:pt x="62" y="344"/>
                  </a:lnTo>
                  <a:lnTo>
                    <a:pt x="59" y="344"/>
                  </a:lnTo>
                  <a:lnTo>
                    <a:pt x="62" y="344"/>
                  </a:lnTo>
                  <a:lnTo>
                    <a:pt x="59" y="344"/>
                  </a:lnTo>
                  <a:lnTo>
                    <a:pt x="62" y="344"/>
                  </a:lnTo>
                  <a:close/>
                  <a:moveTo>
                    <a:pt x="64" y="344"/>
                  </a:moveTo>
                  <a:lnTo>
                    <a:pt x="67" y="344"/>
                  </a:lnTo>
                  <a:lnTo>
                    <a:pt x="64" y="344"/>
                  </a:lnTo>
                  <a:close/>
                  <a:moveTo>
                    <a:pt x="86" y="344"/>
                  </a:moveTo>
                  <a:lnTo>
                    <a:pt x="83" y="344"/>
                  </a:lnTo>
                  <a:lnTo>
                    <a:pt x="86" y="344"/>
                  </a:lnTo>
                  <a:close/>
                  <a:moveTo>
                    <a:pt x="78" y="344"/>
                  </a:moveTo>
                  <a:lnTo>
                    <a:pt x="81" y="344"/>
                  </a:lnTo>
                  <a:lnTo>
                    <a:pt x="78" y="344"/>
                  </a:lnTo>
                  <a:close/>
                  <a:moveTo>
                    <a:pt x="88" y="344"/>
                  </a:moveTo>
                  <a:lnTo>
                    <a:pt x="90" y="344"/>
                  </a:lnTo>
                  <a:lnTo>
                    <a:pt x="88" y="344"/>
                  </a:lnTo>
                  <a:lnTo>
                    <a:pt x="86" y="344"/>
                  </a:lnTo>
                  <a:lnTo>
                    <a:pt x="88" y="344"/>
                  </a:lnTo>
                  <a:close/>
                  <a:moveTo>
                    <a:pt x="97" y="344"/>
                  </a:moveTo>
                  <a:lnTo>
                    <a:pt x="100" y="344"/>
                  </a:lnTo>
                  <a:lnTo>
                    <a:pt x="100" y="347"/>
                  </a:lnTo>
                  <a:lnTo>
                    <a:pt x="97" y="347"/>
                  </a:lnTo>
                  <a:lnTo>
                    <a:pt x="95" y="347"/>
                  </a:lnTo>
                  <a:lnTo>
                    <a:pt x="97" y="347"/>
                  </a:lnTo>
                  <a:lnTo>
                    <a:pt x="95" y="347"/>
                  </a:lnTo>
                  <a:lnTo>
                    <a:pt x="97" y="347"/>
                  </a:lnTo>
                  <a:lnTo>
                    <a:pt x="97" y="349"/>
                  </a:lnTo>
                  <a:lnTo>
                    <a:pt x="95" y="349"/>
                  </a:lnTo>
                  <a:lnTo>
                    <a:pt x="95" y="347"/>
                  </a:lnTo>
                  <a:lnTo>
                    <a:pt x="95" y="349"/>
                  </a:lnTo>
                  <a:lnTo>
                    <a:pt x="93" y="349"/>
                  </a:lnTo>
                  <a:lnTo>
                    <a:pt x="93" y="347"/>
                  </a:lnTo>
                  <a:lnTo>
                    <a:pt x="95" y="347"/>
                  </a:lnTo>
                  <a:lnTo>
                    <a:pt x="95" y="344"/>
                  </a:lnTo>
                  <a:lnTo>
                    <a:pt x="93" y="344"/>
                  </a:lnTo>
                  <a:lnTo>
                    <a:pt x="95" y="347"/>
                  </a:lnTo>
                  <a:lnTo>
                    <a:pt x="93" y="347"/>
                  </a:lnTo>
                  <a:lnTo>
                    <a:pt x="90" y="347"/>
                  </a:lnTo>
                  <a:lnTo>
                    <a:pt x="93" y="347"/>
                  </a:lnTo>
                  <a:lnTo>
                    <a:pt x="90" y="347"/>
                  </a:lnTo>
                  <a:lnTo>
                    <a:pt x="90" y="344"/>
                  </a:lnTo>
                  <a:lnTo>
                    <a:pt x="93" y="344"/>
                  </a:lnTo>
                  <a:lnTo>
                    <a:pt x="95" y="344"/>
                  </a:lnTo>
                  <a:lnTo>
                    <a:pt x="97" y="344"/>
                  </a:lnTo>
                  <a:close/>
                  <a:moveTo>
                    <a:pt x="76" y="344"/>
                  </a:moveTo>
                  <a:lnTo>
                    <a:pt x="74" y="344"/>
                  </a:lnTo>
                  <a:lnTo>
                    <a:pt x="76" y="344"/>
                  </a:lnTo>
                  <a:close/>
                  <a:moveTo>
                    <a:pt x="64" y="344"/>
                  </a:moveTo>
                  <a:lnTo>
                    <a:pt x="67" y="344"/>
                  </a:lnTo>
                  <a:lnTo>
                    <a:pt x="64" y="344"/>
                  </a:lnTo>
                  <a:close/>
                  <a:moveTo>
                    <a:pt x="78" y="344"/>
                  </a:moveTo>
                  <a:lnTo>
                    <a:pt x="76" y="344"/>
                  </a:lnTo>
                  <a:lnTo>
                    <a:pt x="78" y="344"/>
                  </a:lnTo>
                  <a:lnTo>
                    <a:pt x="76" y="344"/>
                  </a:lnTo>
                  <a:lnTo>
                    <a:pt x="78" y="344"/>
                  </a:lnTo>
                  <a:close/>
                  <a:moveTo>
                    <a:pt x="86" y="342"/>
                  </a:moveTo>
                  <a:lnTo>
                    <a:pt x="86" y="344"/>
                  </a:lnTo>
                  <a:lnTo>
                    <a:pt x="88" y="344"/>
                  </a:lnTo>
                  <a:lnTo>
                    <a:pt x="86" y="344"/>
                  </a:lnTo>
                  <a:lnTo>
                    <a:pt x="86" y="342"/>
                  </a:lnTo>
                  <a:close/>
                  <a:moveTo>
                    <a:pt x="69" y="344"/>
                  </a:moveTo>
                  <a:lnTo>
                    <a:pt x="69" y="342"/>
                  </a:lnTo>
                  <a:lnTo>
                    <a:pt x="69" y="344"/>
                  </a:lnTo>
                  <a:close/>
                  <a:moveTo>
                    <a:pt x="67" y="342"/>
                  </a:moveTo>
                  <a:lnTo>
                    <a:pt x="67" y="344"/>
                  </a:lnTo>
                  <a:lnTo>
                    <a:pt x="64" y="344"/>
                  </a:lnTo>
                  <a:lnTo>
                    <a:pt x="64" y="342"/>
                  </a:lnTo>
                  <a:lnTo>
                    <a:pt x="67" y="342"/>
                  </a:lnTo>
                  <a:close/>
                  <a:moveTo>
                    <a:pt x="14" y="344"/>
                  </a:moveTo>
                  <a:lnTo>
                    <a:pt x="14" y="342"/>
                  </a:lnTo>
                  <a:lnTo>
                    <a:pt x="14" y="344"/>
                  </a:lnTo>
                  <a:close/>
                  <a:moveTo>
                    <a:pt x="81" y="342"/>
                  </a:moveTo>
                  <a:lnTo>
                    <a:pt x="83" y="344"/>
                  </a:lnTo>
                  <a:lnTo>
                    <a:pt x="81" y="344"/>
                  </a:lnTo>
                  <a:lnTo>
                    <a:pt x="81" y="342"/>
                  </a:lnTo>
                  <a:close/>
                  <a:moveTo>
                    <a:pt x="83" y="342"/>
                  </a:moveTo>
                  <a:lnTo>
                    <a:pt x="86" y="342"/>
                  </a:lnTo>
                  <a:lnTo>
                    <a:pt x="83" y="342"/>
                  </a:lnTo>
                  <a:close/>
                  <a:moveTo>
                    <a:pt x="90" y="342"/>
                  </a:moveTo>
                  <a:lnTo>
                    <a:pt x="90" y="344"/>
                  </a:lnTo>
                  <a:lnTo>
                    <a:pt x="90" y="342"/>
                  </a:lnTo>
                  <a:lnTo>
                    <a:pt x="93" y="342"/>
                  </a:lnTo>
                  <a:lnTo>
                    <a:pt x="90" y="342"/>
                  </a:lnTo>
                  <a:close/>
                  <a:moveTo>
                    <a:pt x="36" y="342"/>
                  </a:moveTo>
                  <a:lnTo>
                    <a:pt x="36" y="344"/>
                  </a:lnTo>
                  <a:lnTo>
                    <a:pt x="36" y="342"/>
                  </a:lnTo>
                  <a:lnTo>
                    <a:pt x="36" y="344"/>
                  </a:lnTo>
                  <a:lnTo>
                    <a:pt x="36" y="342"/>
                  </a:lnTo>
                  <a:close/>
                  <a:moveTo>
                    <a:pt x="225" y="342"/>
                  </a:moveTo>
                  <a:lnTo>
                    <a:pt x="228" y="342"/>
                  </a:lnTo>
                  <a:lnTo>
                    <a:pt x="228" y="344"/>
                  </a:lnTo>
                  <a:lnTo>
                    <a:pt x="225" y="344"/>
                  </a:lnTo>
                  <a:lnTo>
                    <a:pt x="225" y="342"/>
                  </a:lnTo>
                  <a:close/>
                  <a:moveTo>
                    <a:pt x="268" y="342"/>
                  </a:moveTo>
                  <a:lnTo>
                    <a:pt x="268" y="344"/>
                  </a:lnTo>
                  <a:lnTo>
                    <a:pt x="268" y="342"/>
                  </a:lnTo>
                  <a:close/>
                  <a:moveTo>
                    <a:pt x="12" y="344"/>
                  </a:moveTo>
                  <a:lnTo>
                    <a:pt x="12" y="342"/>
                  </a:lnTo>
                  <a:lnTo>
                    <a:pt x="12" y="344"/>
                  </a:lnTo>
                  <a:lnTo>
                    <a:pt x="12" y="342"/>
                  </a:lnTo>
                  <a:lnTo>
                    <a:pt x="12" y="344"/>
                  </a:lnTo>
                  <a:lnTo>
                    <a:pt x="12" y="342"/>
                  </a:lnTo>
                  <a:lnTo>
                    <a:pt x="12" y="344"/>
                  </a:lnTo>
                  <a:close/>
                  <a:moveTo>
                    <a:pt x="52" y="342"/>
                  </a:moveTo>
                  <a:lnTo>
                    <a:pt x="52" y="344"/>
                  </a:lnTo>
                  <a:lnTo>
                    <a:pt x="52" y="342"/>
                  </a:lnTo>
                  <a:lnTo>
                    <a:pt x="52" y="344"/>
                  </a:lnTo>
                  <a:lnTo>
                    <a:pt x="55" y="344"/>
                  </a:lnTo>
                  <a:lnTo>
                    <a:pt x="52" y="344"/>
                  </a:lnTo>
                  <a:lnTo>
                    <a:pt x="55" y="344"/>
                  </a:lnTo>
                  <a:lnTo>
                    <a:pt x="52" y="344"/>
                  </a:lnTo>
                  <a:lnTo>
                    <a:pt x="55" y="344"/>
                  </a:lnTo>
                  <a:lnTo>
                    <a:pt x="52" y="344"/>
                  </a:lnTo>
                  <a:lnTo>
                    <a:pt x="52" y="342"/>
                  </a:lnTo>
                  <a:close/>
                  <a:moveTo>
                    <a:pt x="218" y="342"/>
                  </a:moveTo>
                  <a:lnTo>
                    <a:pt x="218" y="344"/>
                  </a:lnTo>
                  <a:lnTo>
                    <a:pt x="218" y="342"/>
                  </a:lnTo>
                  <a:lnTo>
                    <a:pt x="221" y="342"/>
                  </a:lnTo>
                  <a:lnTo>
                    <a:pt x="221" y="344"/>
                  </a:lnTo>
                  <a:lnTo>
                    <a:pt x="221" y="347"/>
                  </a:lnTo>
                  <a:lnTo>
                    <a:pt x="218" y="347"/>
                  </a:lnTo>
                  <a:lnTo>
                    <a:pt x="218" y="344"/>
                  </a:lnTo>
                  <a:lnTo>
                    <a:pt x="218" y="342"/>
                  </a:lnTo>
                  <a:lnTo>
                    <a:pt x="218" y="344"/>
                  </a:lnTo>
                  <a:lnTo>
                    <a:pt x="218" y="342"/>
                  </a:lnTo>
                  <a:close/>
                  <a:moveTo>
                    <a:pt x="230" y="342"/>
                  </a:moveTo>
                  <a:lnTo>
                    <a:pt x="230" y="344"/>
                  </a:lnTo>
                  <a:lnTo>
                    <a:pt x="230" y="342"/>
                  </a:lnTo>
                  <a:lnTo>
                    <a:pt x="228" y="342"/>
                  </a:lnTo>
                  <a:lnTo>
                    <a:pt x="230" y="342"/>
                  </a:lnTo>
                  <a:close/>
                  <a:moveTo>
                    <a:pt x="62" y="342"/>
                  </a:moveTo>
                  <a:lnTo>
                    <a:pt x="62" y="344"/>
                  </a:lnTo>
                  <a:lnTo>
                    <a:pt x="59" y="344"/>
                  </a:lnTo>
                  <a:lnTo>
                    <a:pt x="59" y="342"/>
                  </a:lnTo>
                  <a:lnTo>
                    <a:pt x="62" y="342"/>
                  </a:lnTo>
                  <a:close/>
                  <a:moveTo>
                    <a:pt x="225" y="342"/>
                  </a:moveTo>
                  <a:lnTo>
                    <a:pt x="223" y="342"/>
                  </a:lnTo>
                  <a:lnTo>
                    <a:pt x="225" y="342"/>
                  </a:lnTo>
                  <a:lnTo>
                    <a:pt x="223" y="342"/>
                  </a:lnTo>
                  <a:lnTo>
                    <a:pt x="225" y="344"/>
                  </a:lnTo>
                  <a:lnTo>
                    <a:pt x="223" y="344"/>
                  </a:lnTo>
                  <a:lnTo>
                    <a:pt x="223" y="342"/>
                  </a:lnTo>
                  <a:lnTo>
                    <a:pt x="225" y="342"/>
                  </a:lnTo>
                  <a:close/>
                  <a:moveTo>
                    <a:pt x="52" y="342"/>
                  </a:moveTo>
                  <a:lnTo>
                    <a:pt x="55" y="342"/>
                  </a:lnTo>
                  <a:lnTo>
                    <a:pt x="52" y="342"/>
                  </a:lnTo>
                  <a:lnTo>
                    <a:pt x="55" y="342"/>
                  </a:lnTo>
                  <a:lnTo>
                    <a:pt x="52" y="342"/>
                  </a:lnTo>
                  <a:lnTo>
                    <a:pt x="55" y="342"/>
                  </a:lnTo>
                  <a:lnTo>
                    <a:pt x="55" y="344"/>
                  </a:lnTo>
                  <a:lnTo>
                    <a:pt x="52" y="342"/>
                  </a:lnTo>
                  <a:close/>
                  <a:moveTo>
                    <a:pt x="235" y="342"/>
                  </a:moveTo>
                  <a:lnTo>
                    <a:pt x="235" y="344"/>
                  </a:lnTo>
                  <a:lnTo>
                    <a:pt x="235" y="342"/>
                  </a:lnTo>
                  <a:close/>
                  <a:moveTo>
                    <a:pt x="78" y="342"/>
                  </a:moveTo>
                  <a:lnTo>
                    <a:pt x="78" y="344"/>
                  </a:lnTo>
                  <a:lnTo>
                    <a:pt x="78" y="342"/>
                  </a:lnTo>
                  <a:lnTo>
                    <a:pt x="78" y="344"/>
                  </a:lnTo>
                  <a:lnTo>
                    <a:pt x="76" y="342"/>
                  </a:lnTo>
                  <a:lnTo>
                    <a:pt x="78" y="342"/>
                  </a:lnTo>
                  <a:close/>
                  <a:moveTo>
                    <a:pt x="33" y="342"/>
                  </a:moveTo>
                  <a:lnTo>
                    <a:pt x="36" y="342"/>
                  </a:lnTo>
                  <a:lnTo>
                    <a:pt x="36" y="344"/>
                  </a:lnTo>
                  <a:lnTo>
                    <a:pt x="33" y="344"/>
                  </a:lnTo>
                  <a:lnTo>
                    <a:pt x="33" y="342"/>
                  </a:lnTo>
                  <a:lnTo>
                    <a:pt x="33" y="344"/>
                  </a:lnTo>
                  <a:lnTo>
                    <a:pt x="31" y="344"/>
                  </a:lnTo>
                  <a:lnTo>
                    <a:pt x="33" y="342"/>
                  </a:lnTo>
                  <a:lnTo>
                    <a:pt x="31" y="342"/>
                  </a:lnTo>
                  <a:lnTo>
                    <a:pt x="33" y="342"/>
                  </a:lnTo>
                  <a:close/>
                  <a:moveTo>
                    <a:pt x="57" y="342"/>
                  </a:moveTo>
                  <a:lnTo>
                    <a:pt x="59" y="342"/>
                  </a:lnTo>
                  <a:lnTo>
                    <a:pt x="57" y="342"/>
                  </a:lnTo>
                  <a:lnTo>
                    <a:pt x="59" y="342"/>
                  </a:lnTo>
                  <a:lnTo>
                    <a:pt x="59" y="344"/>
                  </a:lnTo>
                  <a:lnTo>
                    <a:pt x="59" y="342"/>
                  </a:lnTo>
                  <a:lnTo>
                    <a:pt x="59" y="344"/>
                  </a:lnTo>
                  <a:lnTo>
                    <a:pt x="57" y="344"/>
                  </a:lnTo>
                  <a:lnTo>
                    <a:pt x="57" y="342"/>
                  </a:lnTo>
                  <a:close/>
                  <a:moveTo>
                    <a:pt x="48" y="342"/>
                  </a:moveTo>
                  <a:lnTo>
                    <a:pt x="48" y="344"/>
                  </a:lnTo>
                  <a:lnTo>
                    <a:pt x="48" y="342"/>
                  </a:lnTo>
                  <a:lnTo>
                    <a:pt x="48" y="344"/>
                  </a:lnTo>
                  <a:lnTo>
                    <a:pt x="48" y="342"/>
                  </a:lnTo>
                  <a:close/>
                  <a:moveTo>
                    <a:pt x="78" y="342"/>
                  </a:moveTo>
                  <a:lnTo>
                    <a:pt x="76" y="342"/>
                  </a:lnTo>
                  <a:lnTo>
                    <a:pt x="78" y="342"/>
                  </a:lnTo>
                  <a:close/>
                  <a:moveTo>
                    <a:pt x="10" y="342"/>
                  </a:moveTo>
                  <a:lnTo>
                    <a:pt x="10" y="344"/>
                  </a:lnTo>
                  <a:lnTo>
                    <a:pt x="7" y="344"/>
                  </a:lnTo>
                  <a:lnTo>
                    <a:pt x="7" y="342"/>
                  </a:lnTo>
                  <a:lnTo>
                    <a:pt x="7" y="344"/>
                  </a:lnTo>
                  <a:lnTo>
                    <a:pt x="7" y="342"/>
                  </a:lnTo>
                  <a:lnTo>
                    <a:pt x="10" y="342"/>
                  </a:lnTo>
                  <a:close/>
                  <a:moveTo>
                    <a:pt x="247" y="342"/>
                  </a:moveTo>
                  <a:lnTo>
                    <a:pt x="244" y="342"/>
                  </a:lnTo>
                  <a:lnTo>
                    <a:pt x="247" y="342"/>
                  </a:lnTo>
                  <a:close/>
                  <a:moveTo>
                    <a:pt x="64" y="342"/>
                  </a:moveTo>
                  <a:lnTo>
                    <a:pt x="62" y="342"/>
                  </a:lnTo>
                  <a:lnTo>
                    <a:pt x="64" y="342"/>
                  </a:lnTo>
                  <a:close/>
                  <a:moveTo>
                    <a:pt x="102" y="342"/>
                  </a:moveTo>
                  <a:lnTo>
                    <a:pt x="104" y="342"/>
                  </a:lnTo>
                  <a:lnTo>
                    <a:pt x="104" y="344"/>
                  </a:lnTo>
                  <a:lnTo>
                    <a:pt x="102" y="344"/>
                  </a:lnTo>
                  <a:lnTo>
                    <a:pt x="104" y="344"/>
                  </a:lnTo>
                  <a:lnTo>
                    <a:pt x="104" y="347"/>
                  </a:lnTo>
                  <a:lnTo>
                    <a:pt x="102" y="347"/>
                  </a:lnTo>
                  <a:lnTo>
                    <a:pt x="102" y="349"/>
                  </a:lnTo>
                  <a:lnTo>
                    <a:pt x="100" y="349"/>
                  </a:lnTo>
                  <a:lnTo>
                    <a:pt x="97" y="349"/>
                  </a:lnTo>
                  <a:lnTo>
                    <a:pt x="97" y="352"/>
                  </a:lnTo>
                  <a:lnTo>
                    <a:pt x="95" y="352"/>
                  </a:lnTo>
                  <a:lnTo>
                    <a:pt x="95" y="349"/>
                  </a:lnTo>
                  <a:lnTo>
                    <a:pt x="93" y="349"/>
                  </a:lnTo>
                  <a:lnTo>
                    <a:pt x="95" y="349"/>
                  </a:lnTo>
                  <a:lnTo>
                    <a:pt x="97" y="349"/>
                  </a:lnTo>
                  <a:lnTo>
                    <a:pt x="95" y="349"/>
                  </a:lnTo>
                  <a:lnTo>
                    <a:pt x="97" y="349"/>
                  </a:lnTo>
                  <a:lnTo>
                    <a:pt x="97" y="347"/>
                  </a:lnTo>
                  <a:lnTo>
                    <a:pt x="100" y="347"/>
                  </a:lnTo>
                  <a:lnTo>
                    <a:pt x="97" y="347"/>
                  </a:lnTo>
                  <a:lnTo>
                    <a:pt x="100" y="347"/>
                  </a:lnTo>
                  <a:lnTo>
                    <a:pt x="100" y="349"/>
                  </a:lnTo>
                  <a:lnTo>
                    <a:pt x="100" y="347"/>
                  </a:lnTo>
                  <a:lnTo>
                    <a:pt x="102" y="344"/>
                  </a:lnTo>
                  <a:lnTo>
                    <a:pt x="100" y="347"/>
                  </a:lnTo>
                  <a:lnTo>
                    <a:pt x="100" y="344"/>
                  </a:lnTo>
                  <a:lnTo>
                    <a:pt x="100" y="347"/>
                  </a:lnTo>
                  <a:lnTo>
                    <a:pt x="100" y="344"/>
                  </a:lnTo>
                  <a:lnTo>
                    <a:pt x="102" y="344"/>
                  </a:lnTo>
                  <a:lnTo>
                    <a:pt x="100" y="344"/>
                  </a:lnTo>
                  <a:lnTo>
                    <a:pt x="97" y="344"/>
                  </a:lnTo>
                  <a:lnTo>
                    <a:pt x="100" y="344"/>
                  </a:lnTo>
                  <a:lnTo>
                    <a:pt x="100" y="342"/>
                  </a:lnTo>
                  <a:lnTo>
                    <a:pt x="102" y="342"/>
                  </a:lnTo>
                  <a:close/>
                  <a:moveTo>
                    <a:pt x="14" y="342"/>
                  </a:moveTo>
                  <a:lnTo>
                    <a:pt x="14" y="344"/>
                  </a:lnTo>
                  <a:lnTo>
                    <a:pt x="14" y="342"/>
                  </a:lnTo>
                  <a:close/>
                  <a:moveTo>
                    <a:pt x="242" y="342"/>
                  </a:moveTo>
                  <a:lnTo>
                    <a:pt x="240" y="342"/>
                  </a:lnTo>
                  <a:lnTo>
                    <a:pt x="242" y="342"/>
                  </a:lnTo>
                  <a:close/>
                  <a:moveTo>
                    <a:pt x="52" y="342"/>
                  </a:moveTo>
                  <a:lnTo>
                    <a:pt x="50" y="342"/>
                  </a:lnTo>
                  <a:lnTo>
                    <a:pt x="52" y="342"/>
                  </a:lnTo>
                  <a:close/>
                  <a:moveTo>
                    <a:pt x="107" y="342"/>
                  </a:moveTo>
                  <a:lnTo>
                    <a:pt x="104" y="342"/>
                  </a:lnTo>
                  <a:lnTo>
                    <a:pt x="102" y="342"/>
                  </a:lnTo>
                  <a:lnTo>
                    <a:pt x="104" y="342"/>
                  </a:lnTo>
                  <a:lnTo>
                    <a:pt x="102" y="342"/>
                  </a:lnTo>
                  <a:lnTo>
                    <a:pt x="104" y="342"/>
                  </a:lnTo>
                  <a:lnTo>
                    <a:pt x="107" y="342"/>
                  </a:lnTo>
                  <a:close/>
                  <a:moveTo>
                    <a:pt x="81" y="342"/>
                  </a:moveTo>
                  <a:lnTo>
                    <a:pt x="78" y="342"/>
                  </a:lnTo>
                  <a:lnTo>
                    <a:pt x="81" y="342"/>
                  </a:lnTo>
                  <a:close/>
                  <a:moveTo>
                    <a:pt x="78" y="342"/>
                  </a:moveTo>
                  <a:lnTo>
                    <a:pt x="76" y="342"/>
                  </a:lnTo>
                  <a:lnTo>
                    <a:pt x="78" y="342"/>
                  </a:lnTo>
                  <a:close/>
                  <a:moveTo>
                    <a:pt x="97" y="342"/>
                  </a:moveTo>
                  <a:lnTo>
                    <a:pt x="95" y="342"/>
                  </a:lnTo>
                  <a:lnTo>
                    <a:pt x="95" y="344"/>
                  </a:lnTo>
                  <a:lnTo>
                    <a:pt x="95" y="342"/>
                  </a:lnTo>
                  <a:lnTo>
                    <a:pt x="93" y="342"/>
                  </a:lnTo>
                  <a:lnTo>
                    <a:pt x="95" y="342"/>
                  </a:lnTo>
                  <a:lnTo>
                    <a:pt x="93" y="342"/>
                  </a:lnTo>
                  <a:lnTo>
                    <a:pt x="95" y="342"/>
                  </a:lnTo>
                  <a:lnTo>
                    <a:pt x="93" y="342"/>
                  </a:lnTo>
                  <a:lnTo>
                    <a:pt x="95" y="342"/>
                  </a:lnTo>
                  <a:lnTo>
                    <a:pt x="97" y="342"/>
                  </a:lnTo>
                  <a:lnTo>
                    <a:pt x="97" y="340"/>
                  </a:lnTo>
                  <a:lnTo>
                    <a:pt x="97" y="342"/>
                  </a:lnTo>
                  <a:close/>
                  <a:moveTo>
                    <a:pt x="62" y="340"/>
                  </a:moveTo>
                  <a:lnTo>
                    <a:pt x="62" y="342"/>
                  </a:lnTo>
                  <a:lnTo>
                    <a:pt x="62" y="340"/>
                  </a:lnTo>
                  <a:lnTo>
                    <a:pt x="62" y="342"/>
                  </a:lnTo>
                  <a:lnTo>
                    <a:pt x="62" y="340"/>
                  </a:lnTo>
                  <a:close/>
                  <a:moveTo>
                    <a:pt x="71" y="342"/>
                  </a:moveTo>
                  <a:lnTo>
                    <a:pt x="71" y="340"/>
                  </a:lnTo>
                  <a:lnTo>
                    <a:pt x="71" y="342"/>
                  </a:lnTo>
                  <a:close/>
                  <a:moveTo>
                    <a:pt x="62" y="342"/>
                  </a:moveTo>
                  <a:lnTo>
                    <a:pt x="59" y="342"/>
                  </a:lnTo>
                  <a:lnTo>
                    <a:pt x="59" y="340"/>
                  </a:lnTo>
                  <a:lnTo>
                    <a:pt x="59" y="342"/>
                  </a:lnTo>
                  <a:lnTo>
                    <a:pt x="62" y="342"/>
                  </a:lnTo>
                  <a:close/>
                  <a:moveTo>
                    <a:pt x="93" y="340"/>
                  </a:moveTo>
                  <a:lnTo>
                    <a:pt x="93" y="342"/>
                  </a:lnTo>
                  <a:lnTo>
                    <a:pt x="93" y="340"/>
                  </a:lnTo>
                  <a:lnTo>
                    <a:pt x="93" y="342"/>
                  </a:lnTo>
                  <a:lnTo>
                    <a:pt x="93" y="340"/>
                  </a:lnTo>
                  <a:close/>
                  <a:moveTo>
                    <a:pt x="57" y="340"/>
                  </a:moveTo>
                  <a:lnTo>
                    <a:pt x="57" y="342"/>
                  </a:lnTo>
                  <a:lnTo>
                    <a:pt x="59" y="342"/>
                  </a:lnTo>
                  <a:lnTo>
                    <a:pt x="57" y="342"/>
                  </a:lnTo>
                  <a:lnTo>
                    <a:pt x="57" y="340"/>
                  </a:lnTo>
                  <a:lnTo>
                    <a:pt x="57" y="342"/>
                  </a:lnTo>
                  <a:lnTo>
                    <a:pt x="57" y="340"/>
                  </a:lnTo>
                  <a:close/>
                  <a:moveTo>
                    <a:pt x="26" y="340"/>
                  </a:moveTo>
                  <a:lnTo>
                    <a:pt x="26" y="342"/>
                  </a:lnTo>
                  <a:lnTo>
                    <a:pt x="26" y="340"/>
                  </a:lnTo>
                  <a:close/>
                  <a:moveTo>
                    <a:pt x="24" y="340"/>
                  </a:moveTo>
                  <a:lnTo>
                    <a:pt x="24" y="342"/>
                  </a:lnTo>
                  <a:lnTo>
                    <a:pt x="24" y="340"/>
                  </a:lnTo>
                  <a:lnTo>
                    <a:pt x="24" y="342"/>
                  </a:lnTo>
                  <a:lnTo>
                    <a:pt x="24" y="340"/>
                  </a:lnTo>
                  <a:close/>
                  <a:moveTo>
                    <a:pt x="268" y="342"/>
                  </a:moveTo>
                  <a:lnTo>
                    <a:pt x="268" y="340"/>
                  </a:lnTo>
                  <a:lnTo>
                    <a:pt x="268" y="342"/>
                  </a:lnTo>
                  <a:lnTo>
                    <a:pt x="268" y="340"/>
                  </a:lnTo>
                  <a:lnTo>
                    <a:pt x="268" y="342"/>
                  </a:lnTo>
                  <a:close/>
                  <a:moveTo>
                    <a:pt x="67" y="340"/>
                  </a:moveTo>
                  <a:lnTo>
                    <a:pt x="67" y="342"/>
                  </a:lnTo>
                  <a:lnTo>
                    <a:pt x="64" y="342"/>
                  </a:lnTo>
                  <a:lnTo>
                    <a:pt x="67" y="342"/>
                  </a:lnTo>
                  <a:lnTo>
                    <a:pt x="67" y="340"/>
                  </a:lnTo>
                  <a:lnTo>
                    <a:pt x="67" y="342"/>
                  </a:lnTo>
                  <a:lnTo>
                    <a:pt x="64" y="340"/>
                  </a:lnTo>
                  <a:lnTo>
                    <a:pt x="67" y="340"/>
                  </a:lnTo>
                  <a:lnTo>
                    <a:pt x="64" y="340"/>
                  </a:lnTo>
                  <a:lnTo>
                    <a:pt x="67" y="340"/>
                  </a:lnTo>
                  <a:close/>
                  <a:moveTo>
                    <a:pt x="57" y="340"/>
                  </a:moveTo>
                  <a:lnTo>
                    <a:pt x="57" y="342"/>
                  </a:lnTo>
                  <a:lnTo>
                    <a:pt x="57" y="340"/>
                  </a:lnTo>
                  <a:close/>
                  <a:moveTo>
                    <a:pt x="223" y="340"/>
                  </a:moveTo>
                  <a:lnTo>
                    <a:pt x="223" y="342"/>
                  </a:lnTo>
                  <a:lnTo>
                    <a:pt x="225" y="340"/>
                  </a:lnTo>
                  <a:lnTo>
                    <a:pt x="223" y="342"/>
                  </a:lnTo>
                  <a:lnTo>
                    <a:pt x="225" y="342"/>
                  </a:lnTo>
                  <a:lnTo>
                    <a:pt x="223" y="342"/>
                  </a:lnTo>
                  <a:lnTo>
                    <a:pt x="223" y="340"/>
                  </a:lnTo>
                  <a:lnTo>
                    <a:pt x="223" y="342"/>
                  </a:lnTo>
                  <a:lnTo>
                    <a:pt x="223" y="340"/>
                  </a:lnTo>
                  <a:close/>
                  <a:moveTo>
                    <a:pt x="12" y="340"/>
                  </a:moveTo>
                  <a:lnTo>
                    <a:pt x="14" y="340"/>
                  </a:lnTo>
                  <a:lnTo>
                    <a:pt x="14" y="342"/>
                  </a:lnTo>
                  <a:lnTo>
                    <a:pt x="12" y="342"/>
                  </a:lnTo>
                  <a:lnTo>
                    <a:pt x="12" y="340"/>
                  </a:lnTo>
                  <a:close/>
                  <a:moveTo>
                    <a:pt x="242" y="340"/>
                  </a:moveTo>
                  <a:lnTo>
                    <a:pt x="244" y="340"/>
                  </a:lnTo>
                  <a:lnTo>
                    <a:pt x="242" y="340"/>
                  </a:lnTo>
                  <a:close/>
                  <a:moveTo>
                    <a:pt x="21" y="340"/>
                  </a:moveTo>
                  <a:lnTo>
                    <a:pt x="21" y="342"/>
                  </a:lnTo>
                  <a:lnTo>
                    <a:pt x="21" y="340"/>
                  </a:lnTo>
                  <a:close/>
                  <a:moveTo>
                    <a:pt x="26" y="340"/>
                  </a:moveTo>
                  <a:lnTo>
                    <a:pt x="26" y="342"/>
                  </a:lnTo>
                  <a:lnTo>
                    <a:pt x="24" y="340"/>
                  </a:lnTo>
                  <a:lnTo>
                    <a:pt x="26" y="340"/>
                  </a:lnTo>
                  <a:close/>
                  <a:moveTo>
                    <a:pt x="69" y="340"/>
                  </a:moveTo>
                  <a:lnTo>
                    <a:pt x="69" y="342"/>
                  </a:lnTo>
                  <a:lnTo>
                    <a:pt x="67" y="342"/>
                  </a:lnTo>
                  <a:lnTo>
                    <a:pt x="67" y="340"/>
                  </a:lnTo>
                  <a:lnTo>
                    <a:pt x="69" y="340"/>
                  </a:lnTo>
                  <a:close/>
                  <a:moveTo>
                    <a:pt x="104" y="340"/>
                  </a:moveTo>
                  <a:lnTo>
                    <a:pt x="104" y="342"/>
                  </a:lnTo>
                  <a:lnTo>
                    <a:pt x="102" y="342"/>
                  </a:lnTo>
                  <a:lnTo>
                    <a:pt x="100" y="342"/>
                  </a:lnTo>
                  <a:lnTo>
                    <a:pt x="100" y="340"/>
                  </a:lnTo>
                  <a:lnTo>
                    <a:pt x="102" y="340"/>
                  </a:lnTo>
                  <a:lnTo>
                    <a:pt x="104" y="340"/>
                  </a:lnTo>
                  <a:close/>
                  <a:moveTo>
                    <a:pt x="57" y="340"/>
                  </a:moveTo>
                  <a:lnTo>
                    <a:pt x="57" y="342"/>
                  </a:lnTo>
                  <a:lnTo>
                    <a:pt x="55" y="342"/>
                  </a:lnTo>
                  <a:lnTo>
                    <a:pt x="55" y="340"/>
                  </a:lnTo>
                  <a:lnTo>
                    <a:pt x="57" y="340"/>
                  </a:lnTo>
                  <a:lnTo>
                    <a:pt x="55" y="340"/>
                  </a:lnTo>
                  <a:lnTo>
                    <a:pt x="57" y="340"/>
                  </a:lnTo>
                  <a:close/>
                  <a:moveTo>
                    <a:pt x="254" y="340"/>
                  </a:moveTo>
                  <a:lnTo>
                    <a:pt x="256" y="340"/>
                  </a:lnTo>
                  <a:lnTo>
                    <a:pt x="256" y="342"/>
                  </a:lnTo>
                  <a:lnTo>
                    <a:pt x="254" y="342"/>
                  </a:lnTo>
                  <a:lnTo>
                    <a:pt x="254" y="340"/>
                  </a:lnTo>
                  <a:close/>
                  <a:moveTo>
                    <a:pt x="48" y="340"/>
                  </a:moveTo>
                  <a:lnTo>
                    <a:pt x="48" y="342"/>
                  </a:lnTo>
                  <a:lnTo>
                    <a:pt x="48" y="340"/>
                  </a:lnTo>
                  <a:close/>
                  <a:moveTo>
                    <a:pt x="78" y="340"/>
                  </a:moveTo>
                  <a:lnTo>
                    <a:pt x="78" y="342"/>
                  </a:lnTo>
                  <a:lnTo>
                    <a:pt x="78" y="340"/>
                  </a:lnTo>
                  <a:close/>
                  <a:moveTo>
                    <a:pt x="59" y="340"/>
                  </a:moveTo>
                  <a:lnTo>
                    <a:pt x="57" y="340"/>
                  </a:lnTo>
                  <a:lnTo>
                    <a:pt x="59" y="340"/>
                  </a:lnTo>
                  <a:close/>
                  <a:moveTo>
                    <a:pt x="268" y="340"/>
                  </a:moveTo>
                  <a:lnTo>
                    <a:pt x="266" y="340"/>
                  </a:lnTo>
                  <a:lnTo>
                    <a:pt x="268" y="340"/>
                  </a:lnTo>
                  <a:close/>
                  <a:moveTo>
                    <a:pt x="31" y="340"/>
                  </a:moveTo>
                  <a:lnTo>
                    <a:pt x="33" y="340"/>
                  </a:lnTo>
                  <a:lnTo>
                    <a:pt x="31" y="340"/>
                  </a:lnTo>
                  <a:lnTo>
                    <a:pt x="33" y="340"/>
                  </a:lnTo>
                  <a:lnTo>
                    <a:pt x="31" y="340"/>
                  </a:lnTo>
                  <a:close/>
                  <a:moveTo>
                    <a:pt x="74" y="340"/>
                  </a:moveTo>
                  <a:lnTo>
                    <a:pt x="76" y="340"/>
                  </a:lnTo>
                  <a:lnTo>
                    <a:pt x="74" y="340"/>
                  </a:lnTo>
                  <a:lnTo>
                    <a:pt x="76" y="340"/>
                  </a:lnTo>
                  <a:lnTo>
                    <a:pt x="74" y="340"/>
                  </a:lnTo>
                  <a:close/>
                  <a:moveTo>
                    <a:pt x="254" y="340"/>
                  </a:moveTo>
                  <a:lnTo>
                    <a:pt x="252" y="340"/>
                  </a:lnTo>
                  <a:lnTo>
                    <a:pt x="254" y="340"/>
                  </a:lnTo>
                  <a:close/>
                  <a:moveTo>
                    <a:pt x="14" y="340"/>
                  </a:moveTo>
                  <a:lnTo>
                    <a:pt x="17" y="340"/>
                  </a:lnTo>
                  <a:lnTo>
                    <a:pt x="14" y="340"/>
                  </a:lnTo>
                  <a:lnTo>
                    <a:pt x="14" y="342"/>
                  </a:lnTo>
                  <a:lnTo>
                    <a:pt x="14" y="340"/>
                  </a:lnTo>
                  <a:close/>
                  <a:moveTo>
                    <a:pt x="64" y="340"/>
                  </a:moveTo>
                  <a:lnTo>
                    <a:pt x="64" y="337"/>
                  </a:lnTo>
                  <a:lnTo>
                    <a:pt x="64" y="340"/>
                  </a:lnTo>
                  <a:close/>
                  <a:moveTo>
                    <a:pt x="55" y="340"/>
                  </a:moveTo>
                  <a:lnTo>
                    <a:pt x="55" y="337"/>
                  </a:lnTo>
                  <a:lnTo>
                    <a:pt x="55" y="340"/>
                  </a:lnTo>
                  <a:close/>
                  <a:moveTo>
                    <a:pt x="57" y="340"/>
                  </a:moveTo>
                  <a:lnTo>
                    <a:pt x="55" y="340"/>
                  </a:lnTo>
                  <a:lnTo>
                    <a:pt x="55" y="337"/>
                  </a:lnTo>
                  <a:lnTo>
                    <a:pt x="55" y="340"/>
                  </a:lnTo>
                  <a:lnTo>
                    <a:pt x="57" y="340"/>
                  </a:lnTo>
                  <a:close/>
                  <a:moveTo>
                    <a:pt x="24" y="337"/>
                  </a:moveTo>
                  <a:lnTo>
                    <a:pt x="24" y="340"/>
                  </a:lnTo>
                  <a:lnTo>
                    <a:pt x="26" y="340"/>
                  </a:lnTo>
                  <a:lnTo>
                    <a:pt x="24" y="340"/>
                  </a:lnTo>
                  <a:lnTo>
                    <a:pt x="24" y="337"/>
                  </a:lnTo>
                  <a:close/>
                  <a:moveTo>
                    <a:pt x="95" y="340"/>
                  </a:moveTo>
                  <a:lnTo>
                    <a:pt x="97" y="340"/>
                  </a:lnTo>
                  <a:lnTo>
                    <a:pt x="95" y="340"/>
                  </a:lnTo>
                  <a:lnTo>
                    <a:pt x="95" y="342"/>
                  </a:lnTo>
                  <a:lnTo>
                    <a:pt x="95" y="340"/>
                  </a:lnTo>
                  <a:lnTo>
                    <a:pt x="95" y="342"/>
                  </a:lnTo>
                  <a:lnTo>
                    <a:pt x="95" y="340"/>
                  </a:lnTo>
                  <a:lnTo>
                    <a:pt x="93" y="340"/>
                  </a:lnTo>
                  <a:lnTo>
                    <a:pt x="95" y="340"/>
                  </a:lnTo>
                  <a:lnTo>
                    <a:pt x="93" y="340"/>
                  </a:lnTo>
                  <a:lnTo>
                    <a:pt x="95" y="340"/>
                  </a:lnTo>
                  <a:lnTo>
                    <a:pt x="95" y="337"/>
                  </a:lnTo>
                  <a:lnTo>
                    <a:pt x="95" y="340"/>
                  </a:lnTo>
                  <a:close/>
                  <a:moveTo>
                    <a:pt x="31" y="340"/>
                  </a:moveTo>
                  <a:lnTo>
                    <a:pt x="31" y="337"/>
                  </a:lnTo>
                  <a:lnTo>
                    <a:pt x="31" y="340"/>
                  </a:lnTo>
                  <a:close/>
                  <a:moveTo>
                    <a:pt x="67" y="340"/>
                  </a:moveTo>
                  <a:lnTo>
                    <a:pt x="67" y="337"/>
                  </a:lnTo>
                  <a:lnTo>
                    <a:pt x="67" y="340"/>
                  </a:lnTo>
                  <a:close/>
                  <a:moveTo>
                    <a:pt x="52" y="340"/>
                  </a:moveTo>
                  <a:lnTo>
                    <a:pt x="52" y="337"/>
                  </a:lnTo>
                  <a:lnTo>
                    <a:pt x="52" y="340"/>
                  </a:lnTo>
                  <a:close/>
                  <a:moveTo>
                    <a:pt x="263" y="340"/>
                  </a:moveTo>
                  <a:lnTo>
                    <a:pt x="263" y="337"/>
                  </a:lnTo>
                  <a:lnTo>
                    <a:pt x="263" y="340"/>
                  </a:lnTo>
                  <a:close/>
                  <a:moveTo>
                    <a:pt x="268" y="340"/>
                  </a:moveTo>
                  <a:lnTo>
                    <a:pt x="268" y="337"/>
                  </a:lnTo>
                  <a:lnTo>
                    <a:pt x="268" y="340"/>
                  </a:lnTo>
                  <a:lnTo>
                    <a:pt x="268" y="337"/>
                  </a:lnTo>
                  <a:lnTo>
                    <a:pt x="268" y="340"/>
                  </a:lnTo>
                  <a:close/>
                  <a:moveTo>
                    <a:pt x="256" y="340"/>
                  </a:moveTo>
                  <a:lnTo>
                    <a:pt x="256" y="337"/>
                  </a:lnTo>
                  <a:lnTo>
                    <a:pt x="256" y="340"/>
                  </a:lnTo>
                  <a:close/>
                  <a:moveTo>
                    <a:pt x="244" y="340"/>
                  </a:moveTo>
                  <a:lnTo>
                    <a:pt x="244" y="337"/>
                  </a:lnTo>
                  <a:lnTo>
                    <a:pt x="244" y="340"/>
                  </a:lnTo>
                  <a:close/>
                  <a:moveTo>
                    <a:pt x="14" y="337"/>
                  </a:moveTo>
                  <a:lnTo>
                    <a:pt x="14" y="340"/>
                  </a:lnTo>
                  <a:lnTo>
                    <a:pt x="14" y="337"/>
                  </a:lnTo>
                  <a:close/>
                  <a:moveTo>
                    <a:pt x="221" y="340"/>
                  </a:moveTo>
                  <a:lnTo>
                    <a:pt x="221" y="337"/>
                  </a:lnTo>
                  <a:lnTo>
                    <a:pt x="221" y="340"/>
                  </a:lnTo>
                  <a:close/>
                  <a:moveTo>
                    <a:pt x="55" y="337"/>
                  </a:moveTo>
                  <a:lnTo>
                    <a:pt x="55" y="340"/>
                  </a:lnTo>
                  <a:lnTo>
                    <a:pt x="55" y="337"/>
                  </a:lnTo>
                  <a:lnTo>
                    <a:pt x="55" y="340"/>
                  </a:lnTo>
                  <a:lnTo>
                    <a:pt x="55" y="337"/>
                  </a:lnTo>
                  <a:close/>
                  <a:moveTo>
                    <a:pt x="81" y="337"/>
                  </a:moveTo>
                  <a:lnTo>
                    <a:pt x="81" y="340"/>
                  </a:lnTo>
                  <a:lnTo>
                    <a:pt x="81" y="337"/>
                  </a:lnTo>
                  <a:lnTo>
                    <a:pt x="81" y="340"/>
                  </a:lnTo>
                  <a:lnTo>
                    <a:pt x="81" y="337"/>
                  </a:lnTo>
                  <a:close/>
                  <a:moveTo>
                    <a:pt x="14" y="337"/>
                  </a:moveTo>
                  <a:lnTo>
                    <a:pt x="14" y="340"/>
                  </a:lnTo>
                  <a:lnTo>
                    <a:pt x="12" y="340"/>
                  </a:lnTo>
                  <a:lnTo>
                    <a:pt x="14" y="340"/>
                  </a:lnTo>
                  <a:lnTo>
                    <a:pt x="12" y="340"/>
                  </a:lnTo>
                  <a:lnTo>
                    <a:pt x="14" y="340"/>
                  </a:lnTo>
                  <a:lnTo>
                    <a:pt x="12" y="340"/>
                  </a:lnTo>
                  <a:lnTo>
                    <a:pt x="14" y="340"/>
                  </a:lnTo>
                  <a:lnTo>
                    <a:pt x="14" y="337"/>
                  </a:lnTo>
                  <a:close/>
                  <a:moveTo>
                    <a:pt x="69" y="337"/>
                  </a:moveTo>
                  <a:lnTo>
                    <a:pt x="69" y="340"/>
                  </a:lnTo>
                  <a:lnTo>
                    <a:pt x="67" y="340"/>
                  </a:lnTo>
                  <a:lnTo>
                    <a:pt x="69" y="340"/>
                  </a:lnTo>
                  <a:lnTo>
                    <a:pt x="69" y="337"/>
                  </a:lnTo>
                  <a:lnTo>
                    <a:pt x="69" y="340"/>
                  </a:lnTo>
                  <a:lnTo>
                    <a:pt x="69" y="337"/>
                  </a:lnTo>
                  <a:close/>
                  <a:moveTo>
                    <a:pt x="52" y="337"/>
                  </a:moveTo>
                  <a:lnTo>
                    <a:pt x="55" y="337"/>
                  </a:lnTo>
                  <a:lnTo>
                    <a:pt x="52" y="337"/>
                  </a:lnTo>
                  <a:close/>
                  <a:moveTo>
                    <a:pt x="271" y="337"/>
                  </a:moveTo>
                  <a:lnTo>
                    <a:pt x="271" y="340"/>
                  </a:lnTo>
                  <a:lnTo>
                    <a:pt x="271" y="337"/>
                  </a:lnTo>
                  <a:close/>
                  <a:moveTo>
                    <a:pt x="62" y="337"/>
                  </a:moveTo>
                  <a:lnTo>
                    <a:pt x="62" y="340"/>
                  </a:lnTo>
                  <a:lnTo>
                    <a:pt x="64" y="340"/>
                  </a:lnTo>
                  <a:lnTo>
                    <a:pt x="62" y="340"/>
                  </a:lnTo>
                  <a:lnTo>
                    <a:pt x="62" y="337"/>
                  </a:lnTo>
                  <a:close/>
                  <a:moveTo>
                    <a:pt x="24" y="337"/>
                  </a:moveTo>
                  <a:lnTo>
                    <a:pt x="24" y="340"/>
                  </a:lnTo>
                  <a:lnTo>
                    <a:pt x="24" y="337"/>
                  </a:lnTo>
                  <a:lnTo>
                    <a:pt x="24" y="340"/>
                  </a:lnTo>
                  <a:lnTo>
                    <a:pt x="24" y="337"/>
                  </a:lnTo>
                  <a:close/>
                  <a:moveTo>
                    <a:pt x="24" y="337"/>
                  </a:moveTo>
                  <a:lnTo>
                    <a:pt x="24" y="340"/>
                  </a:lnTo>
                  <a:lnTo>
                    <a:pt x="24" y="337"/>
                  </a:lnTo>
                  <a:lnTo>
                    <a:pt x="21" y="337"/>
                  </a:lnTo>
                  <a:lnTo>
                    <a:pt x="24" y="337"/>
                  </a:lnTo>
                  <a:close/>
                  <a:moveTo>
                    <a:pt x="36" y="337"/>
                  </a:moveTo>
                  <a:lnTo>
                    <a:pt x="36" y="340"/>
                  </a:lnTo>
                  <a:lnTo>
                    <a:pt x="36" y="337"/>
                  </a:lnTo>
                  <a:close/>
                  <a:moveTo>
                    <a:pt x="57" y="337"/>
                  </a:moveTo>
                  <a:lnTo>
                    <a:pt x="57" y="340"/>
                  </a:lnTo>
                  <a:lnTo>
                    <a:pt x="55" y="340"/>
                  </a:lnTo>
                  <a:lnTo>
                    <a:pt x="55" y="337"/>
                  </a:lnTo>
                  <a:lnTo>
                    <a:pt x="57" y="337"/>
                  </a:lnTo>
                  <a:lnTo>
                    <a:pt x="55" y="337"/>
                  </a:lnTo>
                  <a:lnTo>
                    <a:pt x="57" y="337"/>
                  </a:lnTo>
                  <a:lnTo>
                    <a:pt x="55" y="337"/>
                  </a:lnTo>
                  <a:lnTo>
                    <a:pt x="57" y="337"/>
                  </a:lnTo>
                  <a:close/>
                  <a:moveTo>
                    <a:pt x="74" y="337"/>
                  </a:moveTo>
                  <a:lnTo>
                    <a:pt x="74" y="340"/>
                  </a:lnTo>
                  <a:lnTo>
                    <a:pt x="74" y="337"/>
                  </a:lnTo>
                  <a:close/>
                  <a:moveTo>
                    <a:pt x="95" y="337"/>
                  </a:moveTo>
                  <a:lnTo>
                    <a:pt x="95" y="340"/>
                  </a:lnTo>
                  <a:lnTo>
                    <a:pt x="93" y="340"/>
                  </a:lnTo>
                  <a:lnTo>
                    <a:pt x="90" y="340"/>
                  </a:lnTo>
                  <a:lnTo>
                    <a:pt x="93" y="340"/>
                  </a:lnTo>
                  <a:lnTo>
                    <a:pt x="93" y="337"/>
                  </a:lnTo>
                  <a:lnTo>
                    <a:pt x="93" y="340"/>
                  </a:lnTo>
                  <a:lnTo>
                    <a:pt x="93" y="337"/>
                  </a:lnTo>
                  <a:lnTo>
                    <a:pt x="95" y="337"/>
                  </a:lnTo>
                  <a:close/>
                  <a:moveTo>
                    <a:pt x="256" y="337"/>
                  </a:moveTo>
                  <a:lnTo>
                    <a:pt x="254" y="337"/>
                  </a:lnTo>
                  <a:lnTo>
                    <a:pt x="256" y="340"/>
                  </a:lnTo>
                  <a:lnTo>
                    <a:pt x="256" y="337"/>
                  </a:lnTo>
                  <a:lnTo>
                    <a:pt x="256" y="340"/>
                  </a:lnTo>
                  <a:lnTo>
                    <a:pt x="256" y="337"/>
                  </a:lnTo>
                  <a:lnTo>
                    <a:pt x="256" y="340"/>
                  </a:lnTo>
                  <a:lnTo>
                    <a:pt x="254" y="340"/>
                  </a:lnTo>
                  <a:lnTo>
                    <a:pt x="254" y="337"/>
                  </a:lnTo>
                  <a:lnTo>
                    <a:pt x="256" y="337"/>
                  </a:lnTo>
                  <a:lnTo>
                    <a:pt x="254" y="337"/>
                  </a:lnTo>
                  <a:lnTo>
                    <a:pt x="256" y="337"/>
                  </a:lnTo>
                  <a:close/>
                  <a:moveTo>
                    <a:pt x="69" y="337"/>
                  </a:moveTo>
                  <a:lnTo>
                    <a:pt x="67" y="337"/>
                  </a:lnTo>
                  <a:lnTo>
                    <a:pt x="69" y="337"/>
                  </a:lnTo>
                  <a:close/>
                  <a:moveTo>
                    <a:pt x="78" y="337"/>
                  </a:moveTo>
                  <a:lnTo>
                    <a:pt x="78" y="340"/>
                  </a:lnTo>
                  <a:lnTo>
                    <a:pt x="78" y="337"/>
                  </a:lnTo>
                  <a:close/>
                  <a:moveTo>
                    <a:pt x="240" y="337"/>
                  </a:moveTo>
                  <a:lnTo>
                    <a:pt x="242" y="337"/>
                  </a:lnTo>
                  <a:lnTo>
                    <a:pt x="242" y="340"/>
                  </a:lnTo>
                  <a:lnTo>
                    <a:pt x="240" y="340"/>
                  </a:lnTo>
                  <a:lnTo>
                    <a:pt x="242" y="340"/>
                  </a:lnTo>
                  <a:lnTo>
                    <a:pt x="240" y="340"/>
                  </a:lnTo>
                  <a:lnTo>
                    <a:pt x="242" y="340"/>
                  </a:lnTo>
                  <a:lnTo>
                    <a:pt x="240" y="340"/>
                  </a:lnTo>
                  <a:lnTo>
                    <a:pt x="237" y="340"/>
                  </a:lnTo>
                  <a:lnTo>
                    <a:pt x="240" y="340"/>
                  </a:lnTo>
                  <a:lnTo>
                    <a:pt x="237" y="342"/>
                  </a:lnTo>
                  <a:lnTo>
                    <a:pt x="237" y="340"/>
                  </a:lnTo>
                  <a:lnTo>
                    <a:pt x="240" y="342"/>
                  </a:lnTo>
                  <a:lnTo>
                    <a:pt x="237" y="342"/>
                  </a:lnTo>
                  <a:lnTo>
                    <a:pt x="240" y="342"/>
                  </a:lnTo>
                  <a:lnTo>
                    <a:pt x="237" y="342"/>
                  </a:lnTo>
                  <a:lnTo>
                    <a:pt x="237" y="340"/>
                  </a:lnTo>
                  <a:lnTo>
                    <a:pt x="237" y="342"/>
                  </a:lnTo>
                  <a:lnTo>
                    <a:pt x="237" y="340"/>
                  </a:lnTo>
                  <a:lnTo>
                    <a:pt x="240" y="340"/>
                  </a:lnTo>
                  <a:lnTo>
                    <a:pt x="237" y="340"/>
                  </a:lnTo>
                  <a:lnTo>
                    <a:pt x="240" y="340"/>
                  </a:lnTo>
                  <a:lnTo>
                    <a:pt x="240" y="337"/>
                  </a:lnTo>
                  <a:close/>
                  <a:moveTo>
                    <a:pt x="266" y="337"/>
                  </a:moveTo>
                  <a:lnTo>
                    <a:pt x="263" y="337"/>
                  </a:lnTo>
                  <a:lnTo>
                    <a:pt x="266" y="337"/>
                  </a:lnTo>
                  <a:close/>
                  <a:moveTo>
                    <a:pt x="249" y="337"/>
                  </a:moveTo>
                  <a:lnTo>
                    <a:pt x="247" y="337"/>
                  </a:lnTo>
                  <a:lnTo>
                    <a:pt x="249" y="337"/>
                  </a:lnTo>
                  <a:close/>
                  <a:moveTo>
                    <a:pt x="78" y="337"/>
                  </a:moveTo>
                  <a:lnTo>
                    <a:pt x="76" y="337"/>
                  </a:lnTo>
                  <a:lnTo>
                    <a:pt x="78" y="337"/>
                  </a:lnTo>
                  <a:close/>
                  <a:moveTo>
                    <a:pt x="69" y="337"/>
                  </a:moveTo>
                  <a:lnTo>
                    <a:pt x="67" y="337"/>
                  </a:lnTo>
                  <a:lnTo>
                    <a:pt x="69" y="337"/>
                  </a:lnTo>
                  <a:close/>
                  <a:moveTo>
                    <a:pt x="76" y="337"/>
                  </a:moveTo>
                  <a:lnTo>
                    <a:pt x="76" y="340"/>
                  </a:lnTo>
                  <a:lnTo>
                    <a:pt x="76" y="337"/>
                  </a:lnTo>
                  <a:close/>
                  <a:moveTo>
                    <a:pt x="254" y="337"/>
                  </a:moveTo>
                  <a:lnTo>
                    <a:pt x="254" y="340"/>
                  </a:lnTo>
                  <a:lnTo>
                    <a:pt x="254" y="337"/>
                  </a:lnTo>
                  <a:close/>
                  <a:moveTo>
                    <a:pt x="31" y="337"/>
                  </a:moveTo>
                  <a:lnTo>
                    <a:pt x="29" y="337"/>
                  </a:lnTo>
                  <a:lnTo>
                    <a:pt x="31" y="337"/>
                  </a:lnTo>
                  <a:close/>
                  <a:moveTo>
                    <a:pt x="266" y="337"/>
                  </a:moveTo>
                  <a:lnTo>
                    <a:pt x="263" y="337"/>
                  </a:lnTo>
                  <a:lnTo>
                    <a:pt x="266" y="337"/>
                  </a:lnTo>
                  <a:close/>
                  <a:moveTo>
                    <a:pt x="266" y="337"/>
                  </a:moveTo>
                  <a:lnTo>
                    <a:pt x="268" y="337"/>
                  </a:lnTo>
                  <a:lnTo>
                    <a:pt x="266" y="337"/>
                  </a:lnTo>
                  <a:close/>
                  <a:moveTo>
                    <a:pt x="244" y="337"/>
                  </a:moveTo>
                  <a:lnTo>
                    <a:pt x="247" y="337"/>
                  </a:lnTo>
                  <a:lnTo>
                    <a:pt x="244" y="337"/>
                  </a:lnTo>
                  <a:lnTo>
                    <a:pt x="247" y="337"/>
                  </a:lnTo>
                  <a:lnTo>
                    <a:pt x="244" y="337"/>
                  </a:lnTo>
                  <a:close/>
                  <a:moveTo>
                    <a:pt x="221" y="337"/>
                  </a:moveTo>
                  <a:lnTo>
                    <a:pt x="218" y="337"/>
                  </a:lnTo>
                  <a:lnTo>
                    <a:pt x="221" y="337"/>
                  </a:lnTo>
                  <a:close/>
                  <a:moveTo>
                    <a:pt x="83" y="335"/>
                  </a:moveTo>
                  <a:lnTo>
                    <a:pt x="83" y="337"/>
                  </a:lnTo>
                  <a:lnTo>
                    <a:pt x="83" y="335"/>
                  </a:lnTo>
                  <a:lnTo>
                    <a:pt x="83" y="337"/>
                  </a:lnTo>
                  <a:lnTo>
                    <a:pt x="81" y="337"/>
                  </a:lnTo>
                  <a:lnTo>
                    <a:pt x="83" y="337"/>
                  </a:lnTo>
                  <a:lnTo>
                    <a:pt x="83" y="335"/>
                  </a:lnTo>
                  <a:close/>
                  <a:moveTo>
                    <a:pt x="52" y="337"/>
                  </a:moveTo>
                  <a:lnTo>
                    <a:pt x="52" y="335"/>
                  </a:lnTo>
                  <a:lnTo>
                    <a:pt x="52" y="337"/>
                  </a:lnTo>
                  <a:close/>
                  <a:moveTo>
                    <a:pt x="76" y="335"/>
                  </a:moveTo>
                  <a:lnTo>
                    <a:pt x="78" y="335"/>
                  </a:lnTo>
                  <a:lnTo>
                    <a:pt x="78" y="337"/>
                  </a:lnTo>
                  <a:lnTo>
                    <a:pt x="76" y="337"/>
                  </a:lnTo>
                  <a:lnTo>
                    <a:pt x="76" y="335"/>
                  </a:lnTo>
                  <a:close/>
                  <a:moveTo>
                    <a:pt x="67" y="335"/>
                  </a:moveTo>
                  <a:lnTo>
                    <a:pt x="67" y="337"/>
                  </a:lnTo>
                  <a:lnTo>
                    <a:pt x="67" y="335"/>
                  </a:lnTo>
                  <a:close/>
                  <a:moveTo>
                    <a:pt x="86" y="337"/>
                  </a:moveTo>
                  <a:lnTo>
                    <a:pt x="86" y="335"/>
                  </a:lnTo>
                  <a:lnTo>
                    <a:pt x="86" y="337"/>
                  </a:lnTo>
                  <a:close/>
                  <a:moveTo>
                    <a:pt x="88" y="335"/>
                  </a:moveTo>
                  <a:lnTo>
                    <a:pt x="88" y="337"/>
                  </a:lnTo>
                  <a:lnTo>
                    <a:pt x="90" y="337"/>
                  </a:lnTo>
                  <a:lnTo>
                    <a:pt x="90" y="340"/>
                  </a:lnTo>
                  <a:lnTo>
                    <a:pt x="88" y="340"/>
                  </a:lnTo>
                  <a:lnTo>
                    <a:pt x="88" y="337"/>
                  </a:lnTo>
                  <a:lnTo>
                    <a:pt x="86" y="337"/>
                  </a:lnTo>
                  <a:lnTo>
                    <a:pt x="86" y="335"/>
                  </a:lnTo>
                  <a:lnTo>
                    <a:pt x="88" y="335"/>
                  </a:lnTo>
                  <a:close/>
                  <a:moveTo>
                    <a:pt x="271" y="337"/>
                  </a:moveTo>
                  <a:lnTo>
                    <a:pt x="271" y="335"/>
                  </a:lnTo>
                  <a:lnTo>
                    <a:pt x="271" y="337"/>
                  </a:lnTo>
                  <a:close/>
                  <a:moveTo>
                    <a:pt x="78" y="335"/>
                  </a:moveTo>
                  <a:lnTo>
                    <a:pt x="76" y="335"/>
                  </a:lnTo>
                  <a:lnTo>
                    <a:pt x="78" y="335"/>
                  </a:lnTo>
                  <a:lnTo>
                    <a:pt x="76" y="335"/>
                  </a:lnTo>
                  <a:lnTo>
                    <a:pt x="78" y="335"/>
                  </a:lnTo>
                  <a:close/>
                  <a:moveTo>
                    <a:pt x="55" y="335"/>
                  </a:moveTo>
                  <a:lnTo>
                    <a:pt x="55" y="337"/>
                  </a:lnTo>
                  <a:lnTo>
                    <a:pt x="52" y="337"/>
                  </a:lnTo>
                  <a:lnTo>
                    <a:pt x="55" y="337"/>
                  </a:lnTo>
                  <a:lnTo>
                    <a:pt x="52" y="337"/>
                  </a:lnTo>
                  <a:lnTo>
                    <a:pt x="55" y="337"/>
                  </a:lnTo>
                  <a:lnTo>
                    <a:pt x="52" y="337"/>
                  </a:lnTo>
                  <a:lnTo>
                    <a:pt x="52" y="335"/>
                  </a:lnTo>
                  <a:lnTo>
                    <a:pt x="52" y="337"/>
                  </a:lnTo>
                  <a:lnTo>
                    <a:pt x="55" y="337"/>
                  </a:lnTo>
                  <a:lnTo>
                    <a:pt x="52" y="337"/>
                  </a:lnTo>
                  <a:lnTo>
                    <a:pt x="55" y="337"/>
                  </a:lnTo>
                  <a:lnTo>
                    <a:pt x="52" y="337"/>
                  </a:lnTo>
                  <a:lnTo>
                    <a:pt x="55" y="337"/>
                  </a:lnTo>
                  <a:lnTo>
                    <a:pt x="55" y="335"/>
                  </a:lnTo>
                  <a:lnTo>
                    <a:pt x="52" y="335"/>
                  </a:lnTo>
                  <a:lnTo>
                    <a:pt x="55" y="335"/>
                  </a:lnTo>
                  <a:close/>
                  <a:moveTo>
                    <a:pt x="83" y="335"/>
                  </a:moveTo>
                  <a:lnTo>
                    <a:pt x="86" y="335"/>
                  </a:lnTo>
                  <a:lnTo>
                    <a:pt x="86" y="337"/>
                  </a:lnTo>
                  <a:lnTo>
                    <a:pt x="86" y="335"/>
                  </a:lnTo>
                  <a:lnTo>
                    <a:pt x="86" y="337"/>
                  </a:lnTo>
                  <a:lnTo>
                    <a:pt x="88" y="340"/>
                  </a:lnTo>
                  <a:lnTo>
                    <a:pt x="86" y="340"/>
                  </a:lnTo>
                  <a:lnTo>
                    <a:pt x="88" y="340"/>
                  </a:lnTo>
                  <a:lnTo>
                    <a:pt x="88" y="342"/>
                  </a:lnTo>
                  <a:lnTo>
                    <a:pt x="88" y="340"/>
                  </a:lnTo>
                  <a:lnTo>
                    <a:pt x="88" y="342"/>
                  </a:lnTo>
                  <a:lnTo>
                    <a:pt x="86" y="342"/>
                  </a:lnTo>
                  <a:lnTo>
                    <a:pt x="88" y="342"/>
                  </a:lnTo>
                  <a:lnTo>
                    <a:pt x="90" y="342"/>
                  </a:lnTo>
                  <a:lnTo>
                    <a:pt x="88" y="342"/>
                  </a:lnTo>
                  <a:lnTo>
                    <a:pt x="90" y="342"/>
                  </a:lnTo>
                  <a:lnTo>
                    <a:pt x="88" y="344"/>
                  </a:lnTo>
                  <a:lnTo>
                    <a:pt x="88" y="342"/>
                  </a:lnTo>
                  <a:lnTo>
                    <a:pt x="90" y="342"/>
                  </a:lnTo>
                  <a:lnTo>
                    <a:pt x="88" y="342"/>
                  </a:lnTo>
                  <a:lnTo>
                    <a:pt x="88" y="344"/>
                  </a:lnTo>
                  <a:lnTo>
                    <a:pt x="88" y="342"/>
                  </a:lnTo>
                  <a:lnTo>
                    <a:pt x="86" y="342"/>
                  </a:lnTo>
                  <a:lnTo>
                    <a:pt x="83" y="342"/>
                  </a:lnTo>
                  <a:lnTo>
                    <a:pt x="86" y="342"/>
                  </a:lnTo>
                  <a:lnTo>
                    <a:pt x="83" y="342"/>
                  </a:lnTo>
                  <a:lnTo>
                    <a:pt x="83" y="340"/>
                  </a:lnTo>
                  <a:lnTo>
                    <a:pt x="83" y="342"/>
                  </a:lnTo>
                  <a:lnTo>
                    <a:pt x="83" y="340"/>
                  </a:lnTo>
                  <a:lnTo>
                    <a:pt x="81" y="340"/>
                  </a:lnTo>
                  <a:lnTo>
                    <a:pt x="83" y="340"/>
                  </a:lnTo>
                  <a:lnTo>
                    <a:pt x="81" y="340"/>
                  </a:lnTo>
                  <a:lnTo>
                    <a:pt x="83" y="340"/>
                  </a:lnTo>
                  <a:lnTo>
                    <a:pt x="81" y="340"/>
                  </a:lnTo>
                  <a:lnTo>
                    <a:pt x="83" y="340"/>
                  </a:lnTo>
                  <a:lnTo>
                    <a:pt x="83" y="337"/>
                  </a:lnTo>
                  <a:lnTo>
                    <a:pt x="83" y="340"/>
                  </a:lnTo>
                  <a:lnTo>
                    <a:pt x="81" y="340"/>
                  </a:lnTo>
                  <a:lnTo>
                    <a:pt x="81" y="337"/>
                  </a:lnTo>
                  <a:lnTo>
                    <a:pt x="83" y="340"/>
                  </a:lnTo>
                  <a:lnTo>
                    <a:pt x="83" y="337"/>
                  </a:lnTo>
                  <a:lnTo>
                    <a:pt x="81" y="337"/>
                  </a:lnTo>
                  <a:lnTo>
                    <a:pt x="83" y="337"/>
                  </a:lnTo>
                  <a:lnTo>
                    <a:pt x="83" y="335"/>
                  </a:lnTo>
                  <a:close/>
                  <a:moveTo>
                    <a:pt x="74" y="335"/>
                  </a:moveTo>
                  <a:lnTo>
                    <a:pt x="71" y="335"/>
                  </a:lnTo>
                  <a:lnTo>
                    <a:pt x="74" y="335"/>
                  </a:lnTo>
                  <a:close/>
                  <a:moveTo>
                    <a:pt x="57" y="335"/>
                  </a:moveTo>
                  <a:lnTo>
                    <a:pt x="59" y="335"/>
                  </a:lnTo>
                  <a:lnTo>
                    <a:pt x="57" y="335"/>
                  </a:lnTo>
                  <a:lnTo>
                    <a:pt x="59" y="335"/>
                  </a:lnTo>
                  <a:lnTo>
                    <a:pt x="59" y="337"/>
                  </a:lnTo>
                  <a:lnTo>
                    <a:pt x="57" y="337"/>
                  </a:lnTo>
                  <a:lnTo>
                    <a:pt x="57" y="335"/>
                  </a:lnTo>
                  <a:lnTo>
                    <a:pt x="57" y="337"/>
                  </a:lnTo>
                  <a:lnTo>
                    <a:pt x="57" y="335"/>
                  </a:lnTo>
                  <a:close/>
                  <a:moveTo>
                    <a:pt x="57" y="335"/>
                  </a:moveTo>
                  <a:lnTo>
                    <a:pt x="59" y="335"/>
                  </a:lnTo>
                  <a:lnTo>
                    <a:pt x="57" y="335"/>
                  </a:lnTo>
                  <a:close/>
                  <a:moveTo>
                    <a:pt x="62" y="335"/>
                  </a:moveTo>
                  <a:lnTo>
                    <a:pt x="64" y="335"/>
                  </a:lnTo>
                  <a:lnTo>
                    <a:pt x="62" y="335"/>
                  </a:lnTo>
                  <a:close/>
                  <a:moveTo>
                    <a:pt x="78" y="335"/>
                  </a:moveTo>
                  <a:lnTo>
                    <a:pt x="76" y="335"/>
                  </a:lnTo>
                  <a:lnTo>
                    <a:pt x="78" y="335"/>
                  </a:lnTo>
                  <a:lnTo>
                    <a:pt x="76" y="335"/>
                  </a:lnTo>
                  <a:lnTo>
                    <a:pt x="78" y="335"/>
                  </a:lnTo>
                  <a:close/>
                  <a:moveTo>
                    <a:pt x="69" y="335"/>
                  </a:moveTo>
                  <a:lnTo>
                    <a:pt x="67" y="335"/>
                  </a:lnTo>
                  <a:lnTo>
                    <a:pt x="67" y="333"/>
                  </a:lnTo>
                  <a:lnTo>
                    <a:pt x="69" y="335"/>
                  </a:lnTo>
                  <a:close/>
                  <a:moveTo>
                    <a:pt x="86" y="333"/>
                  </a:moveTo>
                  <a:lnTo>
                    <a:pt x="86" y="335"/>
                  </a:lnTo>
                  <a:lnTo>
                    <a:pt x="86" y="333"/>
                  </a:lnTo>
                  <a:close/>
                  <a:moveTo>
                    <a:pt x="86" y="335"/>
                  </a:moveTo>
                  <a:lnTo>
                    <a:pt x="86" y="333"/>
                  </a:lnTo>
                  <a:lnTo>
                    <a:pt x="86" y="335"/>
                  </a:lnTo>
                  <a:close/>
                  <a:moveTo>
                    <a:pt x="62" y="333"/>
                  </a:moveTo>
                  <a:lnTo>
                    <a:pt x="62" y="335"/>
                  </a:lnTo>
                  <a:lnTo>
                    <a:pt x="62" y="333"/>
                  </a:lnTo>
                  <a:close/>
                  <a:moveTo>
                    <a:pt x="74" y="335"/>
                  </a:moveTo>
                  <a:lnTo>
                    <a:pt x="71" y="335"/>
                  </a:lnTo>
                  <a:lnTo>
                    <a:pt x="74" y="335"/>
                  </a:lnTo>
                  <a:lnTo>
                    <a:pt x="74" y="333"/>
                  </a:lnTo>
                  <a:lnTo>
                    <a:pt x="74" y="335"/>
                  </a:lnTo>
                  <a:close/>
                  <a:moveTo>
                    <a:pt x="52" y="333"/>
                  </a:moveTo>
                  <a:lnTo>
                    <a:pt x="52" y="335"/>
                  </a:lnTo>
                  <a:lnTo>
                    <a:pt x="52" y="333"/>
                  </a:lnTo>
                  <a:lnTo>
                    <a:pt x="52" y="335"/>
                  </a:lnTo>
                  <a:lnTo>
                    <a:pt x="52" y="333"/>
                  </a:lnTo>
                  <a:lnTo>
                    <a:pt x="50" y="333"/>
                  </a:lnTo>
                  <a:lnTo>
                    <a:pt x="52" y="333"/>
                  </a:lnTo>
                  <a:close/>
                  <a:moveTo>
                    <a:pt x="57" y="333"/>
                  </a:moveTo>
                  <a:lnTo>
                    <a:pt x="59" y="333"/>
                  </a:lnTo>
                  <a:lnTo>
                    <a:pt x="59" y="335"/>
                  </a:lnTo>
                  <a:lnTo>
                    <a:pt x="57" y="335"/>
                  </a:lnTo>
                  <a:lnTo>
                    <a:pt x="57" y="333"/>
                  </a:lnTo>
                  <a:close/>
                  <a:moveTo>
                    <a:pt x="57" y="333"/>
                  </a:moveTo>
                  <a:lnTo>
                    <a:pt x="55" y="333"/>
                  </a:lnTo>
                  <a:lnTo>
                    <a:pt x="57" y="333"/>
                  </a:lnTo>
                  <a:close/>
                  <a:moveTo>
                    <a:pt x="81" y="333"/>
                  </a:moveTo>
                  <a:lnTo>
                    <a:pt x="81" y="335"/>
                  </a:lnTo>
                  <a:lnTo>
                    <a:pt x="78" y="335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81" y="335"/>
                  </a:lnTo>
                  <a:lnTo>
                    <a:pt x="81" y="337"/>
                  </a:lnTo>
                  <a:lnTo>
                    <a:pt x="78" y="337"/>
                  </a:lnTo>
                  <a:lnTo>
                    <a:pt x="78" y="335"/>
                  </a:lnTo>
                  <a:lnTo>
                    <a:pt x="78" y="333"/>
                  </a:lnTo>
                  <a:lnTo>
                    <a:pt x="81" y="333"/>
                  </a:lnTo>
                  <a:close/>
                  <a:moveTo>
                    <a:pt x="74" y="333"/>
                  </a:moveTo>
                  <a:lnTo>
                    <a:pt x="71" y="333"/>
                  </a:lnTo>
                  <a:lnTo>
                    <a:pt x="74" y="333"/>
                  </a:lnTo>
                  <a:lnTo>
                    <a:pt x="74" y="330"/>
                  </a:lnTo>
                  <a:lnTo>
                    <a:pt x="74" y="333"/>
                  </a:lnTo>
                  <a:close/>
                  <a:moveTo>
                    <a:pt x="74" y="330"/>
                  </a:moveTo>
                  <a:lnTo>
                    <a:pt x="74" y="333"/>
                  </a:lnTo>
                  <a:lnTo>
                    <a:pt x="74" y="330"/>
                  </a:lnTo>
                  <a:lnTo>
                    <a:pt x="74" y="333"/>
                  </a:lnTo>
                  <a:lnTo>
                    <a:pt x="74" y="330"/>
                  </a:lnTo>
                  <a:close/>
                  <a:moveTo>
                    <a:pt x="71" y="330"/>
                  </a:moveTo>
                  <a:lnTo>
                    <a:pt x="71" y="333"/>
                  </a:lnTo>
                  <a:lnTo>
                    <a:pt x="71" y="330"/>
                  </a:lnTo>
                  <a:close/>
                  <a:moveTo>
                    <a:pt x="74" y="330"/>
                  </a:moveTo>
                  <a:lnTo>
                    <a:pt x="71" y="330"/>
                  </a:lnTo>
                  <a:lnTo>
                    <a:pt x="74" y="330"/>
                  </a:lnTo>
                  <a:close/>
                  <a:moveTo>
                    <a:pt x="78" y="330"/>
                  </a:moveTo>
                  <a:lnTo>
                    <a:pt x="78" y="333"/>
                  </a:lnTo>
                  <a:lnTo>
                    <a:pt x="78" y="330"/>
                  </a:lnTo>
                  <a:close/>
                  <a:moveTo>
                    <a:pt x="81" y="330"/>
                  </a:moveTo>
                  <a:lnTo>
                    <a:pt x="81" y="333"/>
                  </a:lnTo>
                  <a:lnTo>
                    <a:pt x="78" y="333"/>
                  </a:lnTo>
                  <a:lnTo>
                    <a:pt x="78" y="330"/>
                  </a:lnTo>
                  <a:lnTo>
                    <a:pt x="81" y="330"/>
                  </a:lnTo>
                  <a:close/>
                  <a:moveTo>
                    <a:pt x="62" y="330"/>
                  </a:moveTo>
                  <a:lnTo>
                    <a:pt x="62" y="333"/>
                  </a:lnTo>
                  <a:lnTo>
                    <a:pt x="62" y="330"/>
                  </a:lnTo>
                  <a:lnTo>
                    <a:pt x="62" y="333"/>
                  </a:lnTo>
                  <a:lnTo>
                    <a:pt x="62" y="330"/>
                  </a:lnTo>
                  <a:lnTo>
                    <a:pt x="62" y="333"/>
                  </a:lnTo>
                  <a:lnTo>
                    <a:pt x="62" y="330"/>
                  </a:lnTo>
                  <a:close/>
                  <a:moveTo>
                    <a:pt x="64" y="330"/>
                  </a:moveTo>
                  <a:lnTo>
                    <a:pt x="64" y="333"/>
                  </a:lnTo>
                  <a:lnTo>
                    <a:pt x="67" y="333"/>
                  </a:lnTo>
                  <a:lnTo>
                    <a:pt x="67" y="335"/>
                  </a:lnTo>
                  <a:lnTo>
                    <a:pt x="64" y="335"/>
                  </a:lnTo>
                  <a:lnTo>
                    <a:pt x="64" y="333"/>
                  </a:lnTo>
                  <a:lnTo>
                    <a:pt x="64" y="330"/>
                  </a:lnTo>
                  <a:close/>
                  <a:moveTo>
                    <a:pt x="81" y="330"/>
                  </a:moveTo>
                  <a:lnTo>
                    <a:pt x="78" y="330"/>
                  </a:lnTo>
                  <a:lnTo>
                    <a:pt x="81" y="330"/>
                  </a:lnTo>
                  <a:close/>
                  <a:moveTo>
                    <a:pt x="62" y="328"/>
                  </a:moveTo>
                  <a:lnTo>
                    <a:pt x="62" y="330"/>
                  </a:lnTo>
                  <a:lnTo>
                    <a:pt x="64" y="330"/>
                  </a:lnTo>
                  <a:lnTo>
                    <a:pt x="62" y="330"/>
                  </a:lnTo>
                  <a:lnTo>
                    <a:pt x="64" y="330"/>
                  </a:lnTo>
                  <a:lnTo>
                    <a:pt x="62" y="330"/>
                  </a:lnTo>
                  <a:lnTo>
                    <a:pt x="62" y="328"/>
                  </a:lnTo>
                  <a:lnTo>
                    <a:pt x="62" y="330"/>
                  </a:lnTo>
                  <a:lnTo>
                    <a:pt x="62" y="328"/>
                  </a:lnTo>
                  <a:lnTo>
                    <a:pt x="62" y="330"/>
                  </a:lnTo>
                  <a:lnTo>
                    <a:pt x="62" y="328"/>
                  </a:lnTo>
                  <a:close/>
                  <a:moveTo>
                    <a:pt x="62" y="328"/>
                  </a:moveTo>
                  <a:lnTo>
                    <a:pt x="64" y="328"/>
                  </a:lnTo>
                  <a:lnTo>
                    <a:pt x="64" y="330"/>
                  </a:lnTo>
                  <a:lnTo>
                    <a:pt x="62" y="328"/>
                  </a:lnTo>
                  <a:close/>
                  <a:moveTo>
                    <a:pt x="69" y="328"/>
                  </a:moveTo>
                  <a:lnTo>
                    <a:pt x="67" y="328"/>
                  </a:lnTo>
                  <a:lnTo>
                    <a:pt x="69" y="328"/>
                  </a:lnTo>
                  <a:close/>
                  <a:moveTo>
                    <a:pt x="55" y="328"/>
                  </a:moveTo>
                  <a:lnTo>
                    <a:pt x="55" y="325"/>
                  </a:lnTo>
                  <a:lnTo>
                    <a:pt x="55" y="328"/>
                  </a:lnTo>
                  <a:close/>
                  <a:moveTo>
                    <a:pt x="67" y="325"/>
                  </a:moveTo>
                  <a:lnTo>
                    <a:pt x="67" y="328"/>
                  </a:lnTo>
                  <a:lnTo>
                    <a:pt x="69" y="328"/>
                  </a:lnTo>
                  <a:lnTo>
                    <a:pt x="67" y="328"/>
                  </a:lnTo>
                  <a:lnTo>
                    <a:pt x="67" y="325"/>
                  </a:lnTo>
                  <a:close/>
                  <a:moveTo>
                    <a:pt x="64" y="325"/>
                  </a:moveTo>
                  <a:lnTo>
                    <a:pt x="67" y="325"/>
                  </a:lnTo>
                  <a:lnTo>
                    <a:pt x="67" y="328"/>
                  </a:lnTo>
                  <a:lnTo>
                    <a:pt x="67" y="325"/>
                  </a:lnTo>
                  <a:lnTo>
                    <a:pt x="67" y="328"/>
                  </a:lnTo>
                  <a:lnTo>
                    <a:pt x="67" y="330"/>
                  </a:lnTo>
                  <a:lnTo>
                    <a:pt x="69" y="330"/>
                  </a:lnTo>
                  <a:lnTo>
                    <a:pt x="67" y="330"/>
                  </a:lnTo>
                  <a:lnTo>
                    <a:pt x="69" y="330"/>
                  </a:lnTo>
                  <a:lnTo>
                    <a:pt x="71" y="330"/>
                  </a:lnTo>
                  <a:lnTo>
                    <a:pt x="69" y="330"/>
                  </a:lnTo>
                  <a:lnTo>
                    <a:pt x="71" y="330"/>
                  </a:lnTo>
                  <a:lnTo>
                    <a:pt x="69" y="333"/>
                  </a:lnTo>
                  <a:lnTo>
                    <a:pt x="69" y="330"/>
                  </a:lnTo>
                  <a:lnTo>
                    <a:pt x="69" y="333"/>
                  </a:lnTo>
                  <a:lnTo>
                    <a:pt x="69" y="330"/>
                  </a:lnTo>
                  <a:lnTo>
                    <a:pt x="69" y="333"/>
                  </a:lnTo>
                  <a:lnTo>
                    <a:pt x="71" y="333"/>
                  </a:lnTo>
                  <a:lnTo>
                    <a:pt x="74" y="333"/>
                  </a:lnTo>
                  <a:lnTo>
                    <a:pt x="71" y="333"/>
                  </a:lnTo>
                  <a:lnTo>
                    <a:pt x="71" y="335"/>
                  </a:lnTo>
                  <a:lnTo>
                    <a:pt x="71" y="333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69" y="333"/>
                  </a:lnTo>
                  <a:lnTo>
                    <a:pt x="67" y="333"/>
                  </a:lnTo>
                  <a:lnTo>
                    <a:pt x="69" y="333"/>
                  </a:lnTo>
                  <a:lnTo>
                    <a:pt x="67" y="333"/>
                  </a:lnTo>
                  <a:lnTo>
                    <a:pt x="64" y="330"/>
                  </a:lnTo>
                  <a:lnTo>
                    <a:pt x="67" y="330"/>
                  </a:lnTo>
                  <a:lnTo>
                    <a:pt x="67" y="333"/>
                  </a:lnTo>
                  <a:lnTo>
                    <a:pt x="67" y="330"/>
                  </a:lnTo>
                  <a:lnTo>
                    <a:pt x="67" y="333"/>
                  </a:lnTo>
                  <a:lnTo>
                    <a:pt x="67" y="330"/>
                  </a:lnTo>
                  <a:lnTo>
                    <a:pt x="69" y="330"/>
                  </a:lnTo>
                  <a:lnTo>
                    <a:pt x="67" y="330"/>
                  </a:lnTo>
                  <a:lnTo>
                    <a:pt x="67" y="328"/>
                  </a:lnTo>
                  <a:lnTo>
                    <a:pt x="67" y="330"/>
                  </a:lnTo>
                  <a:lnTo>
                    <a:pt x="67" y="328"/>
                  </a:lnTo>
                  <a:lnTo>
                    <a:pt x="67" y="330"/>
                  </a:lnTo>
                  <a:lnTo>
                    <a:pt x="64" y="330"/>
                  </a:lnTo>
                  <a:lnTo>
                    <a:pt x="64" y="328"/>
                  </a:lnTo>
                  <a:lnTo>
                    <a:pt x="64" y="330"/>
                  </a:lnTo>
                  <a:lnTo>
                    <a:pt x="64" y="328"/>
                  </a:lnTo>
                  <a:lnTo>
                    <a:pt x="64" y="330"/>
                  </a:lnTo>
                  <a:lnTo>
                    <a:pt x="64" y="328"/>
                  </a:lnTo>
                  <a:lnTo>
                    <a:pt x="64" y="330"/>
                  </a:lnTo>
                  <a:lnTo>
                    <a:pt x="64" y="328"/>
                  </a:lnTo>
                  <a:lnTo>
                    <a:pt x="62" y="328"/>
                  </a:lnTo>
                  <a:lnTo>
                    <a:pt x="64" y="328"/>
                  </a:lnTo>
                  <a:lnTo>
                    <a:pt x="62" y="328"/>
                  </a:lnTo>
                  <a:lnTo>
                    <a:pt x="64" y="328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4" y="325"/>
                  </a:lnTo>
                  <a:close/>
                  <a:moveTo>
                    <a:pt x="67" y="323"/>
                  </a:moveTo>
                  <a:lnTo>
                    <a:pt x="64" y="323"/>
                  </a:lnTo>
                  <a:lnTo>
                    <a:pt x="67" y="323"/>
                  </a:lnTo>
                  <a:close/>
                  <a:moveTo>
                    <a:pt x="67" y="323"/>
                  </a:moveTo>
                  <a:lnTo>
                    <a:pt x="64" y="323"/>
                  </a:lnTo>
                  <a:lnTo>
                    <a:pt x="67" y="323"/>
                  </a:lnTo>
                  <a:close/>
                  <a:moveTo>
                    <a:pt x="57" y="323"/>
                  </a:moveTo>
                  <a:lnTo>
                    <a:pt x="55" y="323"/>
                  </a:lnTo>
                  <a:lnTo>
                    <a:pt x="57" y="323"/>
                  </a:lnTo>
                  <a:close/>
                  <a:moveTo>
                    <a:pt x="67" y="321"/>
                  </a:moveTo>
                  <a:lnTo>
                    <a:pt x="69" y="321"/>
                  </a:lnTo>
                  <a:lnTo>
                    <a:pt x="67" y="321"/>
                  </a:lnTo>
                  <a:lnTo>
                    <a:pt x="67" y="323"/>
                  </a:lnTo>
                  <a:lnTo>
                    <a:pt x="67" y="321"/>
                  </a:lnTo>
                  <a:close/>
                  <a:moveTo>
                    <a:pt x="69" y="321"/>
                  </a:moveTo>
                  <a:lnTo>
                    <a:pt x="67" y="321"/>
                  </a:lnTo>
                  <a:lnTo>
                    <a:pt x="69" y="321"/>
                  </a:lnTo>
                  <a:close/>
                  <a:moveTo>
                    <a:pt x="64" y="321"/>
                  </a:moveTo>
                  <a:lnTo>
                    <a:pt x="67" y="321"/>
                  </a:lnTo>
                  <a:lnTo>
                    <a:pt x="64" y="321"/>
                  </a:lnTo>
                  <a:close/>
                  <a:moveTo>
                    <a:pt x="64" y="321"/>
                  </a:moveTo>
                  <a:lnTo>
                    <a:pt x="64" y="318"/>
                  </a:lnTo>
                  <a:lnTo>
                    <a:pt x="64" y="321"/>
                  </a:lnTo>
                  <a:close/>
                  <a:moveTo>
                    <a:pt x="67" y="318"/>
                  </a:moveTo>
                  <a:lnTo>
                    <a:pt x="64" y="318"/>
                  </a:lnTo>
                  <a:lnTo>
                    <a:pt x="67" y="318"/>
                  </a:lnTo>
                  <a:lnTo>
                    <a:pt x="64" y="318"/>
                  </a:lnTo>
                  <a:lnTo>
                    <a:pt x="67" y="318"/>
                  </a:lnTo>
                  <a:lnTo>
                    <a:pt x="64" y="318"/>
                  </a:lnTo>
                  <a:lnTo>
                    <a:pt x="67" y="318"/>
                  </a:lnTo>
                  <a:close/>
                  <a:moveTo>
                    <a:pt x="59" y="318"/>
                  </a:moveTo>
                  <a:lnTo>
                    <a:pt x="62" y="318"/>
                  </a:lnTo>
                  <a:lnTo>
                    <a:pt x="62" y="321"/>
                  </a:lnTo>
                  <a:lnTo>
                    <a:pt x="59" y="321"/>
                  </a:lnTo>
                  <a:lnTo>
                    <a:pt x="59" y="318"/>
                  </a:lnTo>
                  <a:lnTo>
                    <a:pt x="59" y="321"/>
                  </a:lnTo>
                  <a:lnTo>
                    <a:pt x="59" y="318"/>
                  </a:lnTo>
                  <a:close/>
                  <a:moveTo>
                    <a:pt x="64" y="318"/>
                  </a:moveTo>
                  <a:lnTo>
                    <a:pt x="67" y="318"/>
                  </a:lnTo>
                  <a:lnTo>
                    <a:pt x="64" y="318"/>
                  </a:lnTo>
                  <a:close/>
                  <a:moveTo>
                    <a:pt x="67" y="318"/>
                  </a:moveTo>
                  <a:lnTo>
                    <a:pt x="64" y="318"/>
                  </a:lnTo>
                  <a:lnTo>
                    <a:pt x="67" y="318"/>
                  </a:lnTo>
                  <a:close/>
                  <a:moveTo>
                    <a:pt x="62" y="316"/>
                  </a:moveTo>
                  <a:lnTo>
                    <a:pt x="62" y="318"/>
                  </a:lnTo>
                  <a:lnTo>
                    <a:pt x="62" y="316"/>
                  </a:lnTo>
                  <a:close/>
                  <a:moveTo>
                    <a:pt x="55" y="316"/>
                  </a:moveTo>
                  <a:lnTo>
                    <a:pt x="57" y="316"/>
                  </a:lnTo>
                  <a:lnTo>
                    <a:pt x="55" y="316"/>
                  </a:lnTo>
                  <a:close/>
                  <a:moveTo>
                    <a:pt x="62" y="316"/>
                  </a:moveTo>
                  <a:lnTo>
                    <a:pt x="59" y="316"/>
                  </a:lnTo>
                  <a:lnTo>
                    <a:pt x="62" y="316"/>
                  </a:lnTo>
                  <a:lnTo>
                    <a:pt x="59" y="316"/>
                  </a:lnTo>
                  <a:lnTo>
                    <a:pt x="62" y="316"/>
                  </a:lnTo>
                  <a:close/>
                  <a:moveTo>
                    <a:pt x="62" y="316"/>
                  </a:moveTo>
                  <a:lnTo>
                    <a:pt x="59" y="316"/>
                  </a:lnTo>
                  <a:lnTo>
                    <a:pt x="62" y="316"/>
                  </a:lnTo>
                  <a:close/>
                  <a:moveTo>
                    <a:pt x="62" y="314"/>
                  </a:moveTo>
                  <a:lnTo>
                    <a:pt x="64" y="314"/>
                  </a:lnTo>
                  <a:lnTo>
                    <a:pt x="62" y="314"/>
                  </a:lnTo>
                  <a:lnTo>
                    <a:pt x="64" y="314"/>
                  </a:lnTo>
                  <a:lnTo>
                    <a:pt x="64" y="316"/>
                  </a:lnTo>
                  <a:lnTo>
                    <a:pt x="64" y="314"/>
                  </a:lnTo>
                  <a:lnTo>
                    <a:pt x="64" y="316"/>
                  </a:lnTo>
                  <a:lnTo>
                    <a:pt x="64" y="314"/>
                  </a:lnTo>
                  <a:lnTo>
                    <a:pt x="64" y="316"/>
                  </a:lnTo>
                  <a:lnTo>
                    <a:pt x="62" y="316"/>
                  </a:lnTo>
                  <a:lnTo>
                    <a:pt x="64" y="316"/>
                  </a:lnTo>
                  <a:lnTo>
                    <a:pt x="62" y="316"/>
                  </a:lnTo>
                  <a:lnTo>
                    <a:pt x="64" y="316"/>
                  </a:lnTo>
                  <a:lnTo>
                    <a:pt x="62" y="316"/>
                  </a:lnTo>
                  <a:lnTo>
                    <a:pt x="64" y="316"/>
                  </a:lnTo>
                  <a:lnTo>
                    <a:pt x="64" y="318"/>
                  </a:lnTo>
                  <a:lnTo>
                    <a:pt x="67" y="318"/>
                  </a:lnTo>
                  <a:lnTo>
                    <a:pt x="64" y="318"/>
                  </a:lnTo>
                  <a:lnTo>
                    <a:pt x="64" y="316"/>
                  </a:lnTo>
                  <a:lnTo>
                    <a:pt x="67" y="316"/>
                  </a:lnTo>
                  <a:lnTo>
                    <a:pt x="67" y="318"/>
                  </a:lnTo>
                  <a:lnTo>
                    <a:pt x="64" y="318"/>
                  </a:lnTo>
                  <a:lnTo>
                    <a:pt x="64" y="316"/>
                  </a:lnTo>
                  <a:lnTo>
                    <a:pt x="64" y="318"/>
                  </a:lnTo>
                  <a:lnTo>
                    <a:pt x="64" y="316"/>
                  </a:lnTo>
                  <a:lnTo>
                    <a:pt x="62" y="316"/>
                  </a:lnTo>
                  <a:lnTo>
                    <a:pt x="64" y="316"/>
                  </a:lnTo>
                  <a:lnTo>
                    <a:pt x="62" y="316"/>
                  </a:lnTo>
                  <a:lnTo>
                    <a:pt x="62" y="314"/>
                  </a:lnTo>
                  <a:lnTo>
                    <a:pt x="62" y="316"/>
                  </a:lnTo>
                  <a:lnTo>
                    <a:pt x="62" y="314"/>
                  </a:lnTo>
                  <a:close/>
                  <a:moveTo>
                    <a:pt x="62" y="311"/>
                  </a:moveTo>
                  <a:lnTo>
                    <a:pt x="59" y="311"/>
                  </a:lnTo>
                  <a:lnTo>
                    <a:pt x="62" y="311"/>
                  </a:lnTo>
                  <a:close/>
                  <a:moveTo>
                    <a:pt x="67" y="306"/>
                  </a:moveTo>
                  <a:lnTo>
                    <a:pt x="67" y="309"/>
                  </a:lnTo>
                  <a:lnTo>
                    <a:pt x="67" y="306"/>
                  </a:lnTo>
                  <a:close/>
                  <a:moveTo>
                    <a:pt x="71" y="297"/>
                  </a:moveTo>
                  <a:lnTo>
                    <a:pt x="69" y="297"/>
                  </a:lnTo>
                  <a:lnTo>
                    <a:pt x="71" y="297"/>
                  </a:lnTo>
                  <a:close/>
                  <a:moveTo>
                    <a:pt x="69" y="297"/>
                  </a:moveTo>
                  <a:lnTo>
                    <a:pt x="67" y="297"/>
                  </a:lnTo>
                  <a:lnTo>
                    <a:pt x="69" y="297"/>
                  </a:lnTo>
                  <a:lnTo>
                    <a:pt x="67" y="297"/>
                  </a:lnTo>
                  <a:lnTo>
                    <a:pt x="69" y="297"/>
                  </a:lnTo>
                  <a:lnTo>
                    <a:pt x="69" y="299"/>
                  </a:lnTo>
                  <a:lnTo>
                    <a:pt x="69" y="297"/>
                  </a:lnTo>
                  <a:lnTo>
                    <a:pt x="69" y="299"/>
                  </a:lnTo>
                  <a:lnTo>
                    <a:pt x="71" y="299"/>
                  </a:lnTo>
                  <a:lnTo>
                    <a:pt x="69" y="299"/>
                  </a:lnTo>
                  <a:lnTo>
                    <a:pt x="67" y="299"/>
                  </a:lnTo>
                  <a:lnTo>
                    <a:pt x="67" y="297"/>
                  </a:lnTo>
                  <a:lnTo>
                    <a:pt x="69" y="297"/>
                  </a:lnTo>
                  <a:close/>
                  <a:moveTo>
                    <a:pt x="71" y="297"/>
                  </a:moveTo>
                  <a:lnTo>
                    <a:pt x="69" y="297"/>
                  </a:lnTo>
                  <a:lnTo>
                    <a:pt x="71" y="297"/>
                  </a:lnTo>
                  <a:lnTo>
                    <a:pt x="69" y="297"/>
                  </a:lnTo>
                  <a:lnTo>
                    <a:pt x="71" y="297"/>
                  </a:lnTo>
                  <a:lnTo>
                    <a:pt x="69" y="297"/>
                  </a:lnTo>
                  <a:lnTo>
                    <a:pt x="71" y="297"/>
                  </a:lnTo>
                  <a:close/>
                  <a:moveTo>
                    <a:pt x="71" y="290"/>
                  </a:moveTo>
                  <a:lnTo>
                    <a:pt x="74" y="290"/>
                  </a:lnTo>
                  <a:lnTo>
                    <a:pt x="71" y="290"/>
                  </a:lnTo>
                  <a:close/>
                  <a:moveTo>
                    <a:pt x="69" y="287"/>
                  </a:moveTo>
                  <a:lnTo>
                    <a:pt x="69" y="290"/>
                  </a:lnTo>
                  <a:lnTo>
                    <a:pt x="69" y="287"/>
                  </a:lnTo>
                  <a:close/>
                  <a:moveTo>
                    <a:pt x="71" y="287"/>
                  </a:moveTo>
                  <a:lnTo>
                    <a:pt x="74" y="287"/>
                  </a:lnTo>
                  <a:lnTo>
                    <a:pt x="71" y="287"/>
                  </a:lnTo>
                  <a:close/>
                  <a:moveTo>
                    <a:pt x="71" y="287"/>
                  </a:moveTo>
                  <a:lnTo>
                    <a:pt x="71" y="285"/>
                  </a:lnTo>
                  <a:lnTo>
                    <a:pt x="71" y="287"/>
                  </a:lnTo>
                  <a:lnTo>
                    <a:pt x="71" y="285"/>
                  </a:lnTo>
                  <a:lnTo>
                    <a:pt x="71" y="287"/>
                  </a:lnTo>
                  <a:close/>
                  <a:moveTo>
                    <a:pt x="71" y="287"/>
                  </a:moveTo>
                  <a:lnTo>
                    <a:pt x="69" y="285"/>
                  </a:lnTo>
                  <a:lnTo>
                    <a:pt x="71" y="285"/>
                  </a:lnTo>
                  <a:lnTo>
                    <a:pt x="71" y="287"/>
                  </a:lnTo>
                  <a:close/>
                  <a:moveTo>
                    <a:pt x="67" y="285"/>
                  </a:moveTo>
                  <a:lnTo>
                    <a:pt x="69" y="285"/>
                  </a:lnTo>
                  <a:lnTo>
                    <a:pt x="69" y="287"/>
                  </a:lnTo>
                  <a:lnTo>
                    <a:pt x="67" y="287"/>
                  </a:lnTo>
                  <a:lnTo>
                    <a:pt x="67" y="285"/>
                  </a:lnTo>
                  <a:close/>
                  <a:moveTo>
                    <a:pt x="71" y="278"/>
                  </a:moveTo>
                  <a:lnTo>
                    <a:pt x="71" y="280"/>
                  </a:lnTo>
                  <a:lnTo>
                    <a:pt x="69" y="280"/>
                  </a:lnTo>
                  <a:lnTo>
                    <a:pt x="69" y="278"/>
                  </a:lnTo>
                  <a:lnTo>
                    <a:pt x="69" y="280"/>
                  </a:lnTo>
                  <a:lnTo>
                    <a:pt x="69" y="278"/>
                  </a:lnTo>
                  <a:lnTo>
                    <a:pt x="71" y="278"/>
                  </a:lnTo>
                  <a:close/>
                  <a:moveTo>
                    <a:pt x="74" y="273"/>
                  </a:moveTo>
                  <a:lnTo>
                    <a:pt x="74" y="276"/>
                  </a:lnTo>
                  <a:lnTo>
                    <a:pt x="76" y="276"/>
                  </a:lnTo>
                  <a:lnTo>
                    <a:pt x="74" y="276"/>
                  </a:lnTo>
                  <a:lnTo>
                    <a:pt x="76" y="276"/>
                  </a:lnTo>
                  <a:lnTo>
                    <a:pt x="74" y="276"/>
                  </a:lnTo>
                  <a:lnTo>
                    <a:pt x="74" y="273"/>
                  </a:lnTo>
                  <a:lnTo>
                    <a:pt x="74" y="276"/>
                  </a:lnTo>
                  <a:lnTo>
                    <a:pt x="74" y="273"/>
                  </a:lnTo>
                  <a:close/>
                  <a:moveTo>
                    <a:pt x="69" y="273"/>
                  </a:moveTo>
                  <a:lnTo>
                    <a:pt x="71" y="273"/>
                  </a:lnTo>
                  <a:lnTo>
                    <a:pt x="69" y="273"/>
                  </a:lnTo>
                  <a:lnTo>
                    <a:pt x="69" y="276"/>
                  </a:lnTo>
                  <a:lnTo>
                    <a:pt x="71" y="276"/>
                  </a:lnTo>
                  <a:lnTo>
                    <a:pt x="69" y="276"/>
                  </a:lnTo>
                  <a:lnTo>
                    <a:pt x="69" y="273"/>
                  </a:lnTo>
                  <a:close/>
                  <a:moveTo>
                    <a:pt x="71" y="273"/>
                  </a:moveTo>
                  <a:lnTo>
                    <a:pt x="69" y="273"/>
                  </a:lnTo>
                  <a:lnTo>
                    <a:pt x="71" y="273"/>
                  </a:lnTo>
                  <a:close/>
                  <a:moveTo>
                    <a:pt x="74" y="273"/>
                  </a:moveTo>
                  <a:lnTo>
                    <a:pt x="71" y="273"/>
                  </a:lnTo>
                  <a:lnTo>
                    <a:pt x="74" y="273"/>
                  </a:lnTo>
                  <a:close/>
                  <a:moveTo>
                    <a:pt x="71" y="273"/>
                  </a:moveTo>
                  <a:lnTo>
                    <a:pt x="71" y="271"/>
                  </a:lnTo>
                  <a:lnTo>
                    <a:pt x="71" y="273"/>
                  </a:lnTo>
                  <a:lnTo>
                    <a:pt x="71" y="271"/>
                  </a:lnTo>
                  <a:lnTo>
                    <a:pt x="71" y="273"/>
                  </a:lnTo>
                  <a:close/>
                  <a:moveTo>
                    <a:pt x="69" y="271"/>
                  </a:moveTo>
                  <a:lnTo>
                    <a:pt x="71" y="271"/>
                  </a:lnTo>
                  <a:lnTo>
                    <a:pt x="71" y="273"/>
                  </a:lnTo>
                  <a:lnTo>
                    <a:pt x="74" y="273"/>
                  </a:lnTo>
                  <a:lnTo>
                    <a:pt x="74" y="276"/>
                  </a:lnTo>
                  <a:lnTo>
                    <a:pt x="74" y="273"/>
                  </a:lnTo>
                  <a:lnTo>
                    <a:pt x="71" y="273"/>
                  </a:lnTo>
                  <a:lnTo>
                    <a:pt x="71" y="276"/>
                  </a:lnTo>
                  <a:lnTo>
                    <a:pt x="74" y="276"/>
                  </a:lnTo>
                  <a:lnTo>
                    <a:pt x="71" y="276"/>
                  </a:lnTo>
                  <a:lnTo>
                    <a:pt x="71" y="273"/>
                  </a:lnTo>
                  <a:lnTo>
                    <a:pt x="71" y="276"/>
                  </a:lnTo>
                  <a:lnTo>
                    <a:pt x="71" y="273"/>
                  </a:lnTo>
                  <a:lnTo>
                    <a:pt x="71" y="276"/>
                  </a:lnTo>
                  <a:lnTo>
                    <a:pt x="71" y="273"/>
                  </a:lnTo>
                  <a:lnTo>
                    <a:pt x="69" y="273"/>
                  </a:lnTo>
                  <a:lnTo>
                    <a:pt x="69" y="271"/>
                  </a:lnTo>
                  <a:close/>
                  <a:moveTo>
                    <a:pt x="67" y="271"/>
                  </a:moveTo>
                  <a:lnTo>
                    <a:pt x="69" y="271"/>
                  </a:lnTo>
                  <a:lnTo>
                    <a:pt x="67" y="271"/>
                  </a:lnTo>
                  <a:close/>
                  <a:moveTo>
                    <a:pt x="71" y="264"/>
                  </a:moveTo>
                  <a:lnTo>
                    <a:pt x="71" y="261"/>
                  </a:lnTo>
                  <a:lnTo>
                    <a:pt x="71" y="264"/>
                  </a:lnTo>
                  <a:lnTo>
                    <a:pt x="69" y="264"/>
                  </a:lnTo>
                  <a:lnTo>
                    <a:pt x="69" y="261"/>
                  </a:lnTo>
                  <a:lnTo>
                    <a:pt x="71" y="261"/>
                  </a:lnTo>
                  <a:lnTo>
                    <a:pt x="71" y="264"/>
                  </a:lnTo>
                  <a:close/>
                  <a:moveTo>
                    <a:pt x="67" y="261"/>
                  </a:moveTo>
                  <a:lnTo>
                    <a:pt x="67" y="264"/>
                  </a:lnTo>
                  <a:lnTo>
                    <a:pt x="67" y="261"/>
                  </a:lnTo>
                  <a:lnTo>
                    <a:pt x="67" y="264"/>
                  </a:lnTo>
                  <a:lnTo>
                    <a:pt x="67" y="261"/>
                  </a:lnTo>
                  <a:close/>
                  <a:moveTo>
                    <a:pt x="64" y="254"/>
                  </a:moveTo>
                  <a:lnTo>
                    <a:pt x="67" y="257"/>
                  </a:lnTo>
                  <a:lnTo>
                    <a:pt x="64" y="254"/>
                  </a:lnTo>
                  <a:lnTo>
                    <a:pt x="64" y="257"/>
                  </a:lnTo>
                  <a:lnTo>
                    <a:pt x="67" y="257"/>
                  </a:lnTo>
                  <a:lnTo>
                    <a:pt x="64" y="257"/>
                  </a:lnTo>
                  <a:lnTo>
                    <a:pt x="64" y="254"/>
                  </a:lnTo>
                  <a:lnTo>
                    <a:pt x="67" y="254"/>
                  </a:lnTo>
                  <a:lnTo>
                    <a:pt x="64" y="254"/>
                  </a:lnTo>
                  <a:close/>
                  <a:moveTo>
                    <a:pt x="64" y="247"/>
                  </a:moveTo>
                  <a:lnTo>
                    <a:pt x="67" y="247"/>
                  </a:lnTo>
                  <a:lnTo>
                    <a:pt x="67" y="249"/>
                  </a:lnTo>
                  <a:lnTo>
                    <a:pt x="67" y="247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7"/>
                  </a:lnTo>
                  <a:close/>
                  <a:moveTo>
                    <a:pt x="67" y="245"/>
                  </a:moveTo>
                  <a:lnTo>
                    <a:pt x="64" y="245"/>
                  </a:lnTo>
                  <a:lnTo>
                    <a:pt x="67" y="245"/>
                  </a:lnTo>
                  <a:close/>
                  <a:moveTo>
                    <a:pt x="69" y="242"/>
                  </a:moveTo>
                  <a:lnTo>
                    <a:pt x="67" y="242"/>
                  </a:lnTo>
                  <a:lnTo>
                    <a:pt x="69" y="242"/>
                  </a:lnTo>
                  <a:close/>
                  <a:moveTo>
                    <a:pt x="62" y="230"/>
                  </a:moveTo>
                  <a:lnTo>
                    <a:pt x="62" y="233"/>
                  </a:lnTo>
                  <a:lnTo>
                    <a:pt x="62" y="235"/>
                  </a:lnTo>
                  <a:lnTo>
                    <a:pt x="62" y="233"/>
                  </a:lnTo>
                  <a:lnTo>
                    <a:pt x="62" y="235"/>
                  </a:lnTo>
                  <a:lnTo>
                    <a:pt x="62" y="233"/>
                  </a:lnTo>
                  <a:lnTo>
                    <a:pt x="62" y="235"/>
                  </a:lnTo>
                  <a:lnTo>
                    <a:pt x="62" y="233"/>
                  </a:lnTo>
                  <a:lnTo>
                    <a:pt x="62" y="230"/>
                  </a:lnTo>
                  <a:lnTo>
                    <a:pt x="62" y="233"/>
                  </a:lnTo>
                  <a:lnTo>
                    <a:pt x="62" y="230"/>
                  </a:lnTo>
                  <a:lnTo>
                    <a:pt x="62" y="233"/>
                  </a:lnTo>
                  <a:lnTo>
                    <a:pt x="62" y="230"/>
                  </a:lnTo>
                  <a:close/>
                  <a:moveTo>
                    <a:pt x="59" y="226"/>
                  </a:moveTo>
                  <a:lnTo>
                    <a:pt x="59" y="223"/>
                  </a:lnTo>
                  <a:lnTo>
                    <a:pt x="59" y="226"/>
                  </a:lnTo>
                  <a:close/>
                  <a:moveTo>
                    <a:pt x="62" y="226"/>
                  </a:moveTo>
                  <a:lnTo>
                    <a:pt x="59" y="223"/>
                  </a:lnTo>
                  <a:lnTo>
                    <a:pt x="62" y="223"/>
                  </a:lnTo>
                  <a:lnTo>
                    <a:pt x="62" y="226"/>
                  </a:lnTo>
                  <a:close/>
                  <a:moveTo>
                    <a:pt x="57" y="223"/>
                  </a:moveTo>
                  <a:lnTo>
                    <a:pt x="59" y="223"/>
                  </a:lnTo>
                  <a:lnTo>
                    <a:pt x="57" y="226"/>
                  </a:lnTo>
                  <a:lnTo>
                    <a:pt x="59" y="226"/>
                  </a:lnTo>
                  <a:lnTo>
                    <a:pt x="57" y="226"/>
                  </a:lnTo>
                  <a:lnTo>
                    <a:pt x="57" y="223"/>
                  </a:lnTo>
                  <a:close/>
                  <a:moveTo>
                    <a:pt x="59" y="221"/>
                  </a:moveTo>
                  <a:lnTo>
                    <a:pt x="62" y="221"/>
                  </a:lnTo>
                  <a:lnTo>
                    <a:pt x="59" y="221"/>
                  </a:lnTo>
                  <a:close/>
                  <a:moveTo>
                    <a:pt x="57" y="219"/>
                  </a:moveTo>
                  <a:lnTo>
                    <a:pt x="59" y="219"/>
                  </a:lnTo>
                  <a:lnTo>
                    <a:pt x="57" y="219"/>
                  </a:lnTo>
                  <a:close/>
                  <a:moveTo>
                    <a:pt x="57" y="214"/>
                  </a:moveTo>
                  <a:lnTo>
                    <a:pt x="59" y="214"/>
                  </a:lnTo>
                  <a:lnTo>
                    <a:pt x="59" y="216"/>
                  </a:lnTo>
                  <a:lnTo>
                    <a:pt x="57" y="216"/>
                  </a:lnTo>
                  <a:lnTo>
                    <a:pt x="57" y="214"/>
                  </a:lnTo>
                  <a:close/>
                  <a:moveTo>
                    <a:pt x="62" y="207"/>
                  </a:moveTo>
                  <a:lnTo>
                    <a:pt x="64" y="207"/>
                  </a:lnTo>
                  <a:lnTo>
                    <a:pt x="64" y="209"/>
                  </a:lnTo>
                  <a:lnTo>
                    <a:pt x="64" y="207"/>
                  </a:lnTo>
                  <a:lnTo>
                    <a:pt x="64" y="209"/>
                  </a:lnTo>
                  <a:lnTo>
                    <a:pt x="62" y="209"/>
                  </a:lnTo>
                  <a:lnTo>
                    <a:pt x="59" y="209"/>
                  </a:lnTo>
                  <a:lnTo>
                    <a:pt x="59" y="207"/>
                  </a:lnTo>
                  <a:lnTo>
                    <a:pt x="59" y="209"/>
                  </a:lnTo>
                  <a:lnTo>
                    <a:pt x="59" y="207"/>
                  </a:lnTo>
                  <a:lnTo>
                    <a:pt x="59" y="209"/>
                  </a:lnTo>
                  <a:lnTo>
                    <a:pt x="59" y="207"/>
                  </a:lnTo>
                  <a:lnTo>
                    <a:pt x="62" y="207"/>
                  </a:lnTo>
                  <a:close/>
                  <a:moveTo>
                    <a:pt x="62" y="204"/>
                  </a:moveTo>
                  <a:lnTo>
                    <a:pt x="59" y="204"/>
                  </a:lnTo>
                  <a:lnTo>
                    <a:pt x="62" y="204"/>
                  </a:lnTo>
                  <a:close/>
                  <a:moveTo>
                    <a:pt x="59" y="207"/>
                  </a:moveTo>
                  <a:lnTo>
                    <a:pt x="57" y="204"/>
                  </a:lnTo>
                  <a:lnTo>
                    <a:pt x="59" y="204"/>
                  </a:lnTo>
                  <a:lnTo>
                    <a:pt x="59" y="207"/>
                  </a:lnTo>
                  <a:close/>
                  <a:moveTo>
                    <a:pt x="59" y="204"/>
                  </a:moveTo>
                  <a:lnTo>
                    <a:pt x="57" y="204"/>
                  </a:lnTo>
                  <a:lnTo>
                    <a:pt x="59" y="204"/>
                  </a:lnTo>
                  <a:close/>
                  <a:moveTo>
                    <a:pt x="62" y="204"/>
                  </a:moveTo>
                  <a:lnTo>
                    <a:pt x="64" y="204"/>
                  </a:lnTo>
                  <a:lnTo>
                    <a:pt x="62" y="204"/>
                  </a:lnTo>
                  <a:lnTo>
                    <a:pt x="64" y="204"/>
                  </a:lnTo>
                  <a:lnTo>
                    <a:pt x="64" y="207"/>
                  </a:lnTo>
                  <a:lnTo>
                    <a:pt x="62" y="207"/>
                  </a:lnTo>
                  <a:lnTo>
                    <a:pt x="62" y="204"/>
                  </a:lnTo>
                  <a:close/>
                  <a:moveTo>
                    <a:pt x="69" y="202"/>
                  </a:moveTo>
                  <a:lnTo>
                    <a:pt x="67" y="202"/>
                  </a:lnTo>
                  <a:lnTo>
                    <a:pt x="69" y="202"/>
                  </a:lnTo>
                  <a:close/>
                  <a:moveTo>
                    <a:pt x="69" y="202"/>
                  </a:moveTo>
                  <a:lnTo>
                    <a:pt x="69" y="204"/>
                  </a:lnTo>
                  <a:lnTo>
                    <a:pt x="67" y="204"/>
                  </a:lnTo>
                  <a:lnTo>
                    <a:pt x="69" y="204"/>
                  </a:lnTo>
                  <a:lnTo>
                    <a:pt x="67" y="204"/>
                  </a:lnTo>
                  <a:lnTo>
                    <a:pt x="67" y="202"/>
                  </a:lnTo>
                  <a:lnTo>
                    <a:pt x="69" y="202"/>
                  </a:lnTo>
                  <a:close/>
                  <a:moveTo>
                    <a:pt x="67" y="202"/>
                  </a:moveTo>
                  <a:lnTo>
                    <a:pt x="69" y="202"/>
                  </a:lnTo>
                  <a:lnTo>
                    <a:pt x="67" y="202"/>
                  </a:lnTo>
                  <a:lnTo>
                    <a:pt x="69" y="202"/>
                  </a:lnTo>
                  <a:lnTo>
                    <a:pt x="67" y="202"/>
                  </a:lnTo>
                  <a:close/>
                  <a:moveTo>
                    <a:pt x="57" y="202"/>
                  </a:moveTo>
                  <a:lnTo>
                    <a:pt x="57" y="200"/>
                  </a:lnTo>
                  <a:lnTo>
                    <a:pt x="57" y="202"/>
                  </a:lnTo>
                  <a:close/>
                  <a:moveTo>
                    <a:pt x="59" y="202"/>
                  </a:moveTo>
                  <a:lnTo>
                    <a:pt x="59" y="200"/>
                  </a:lnTo>
                  <a:lnTo>
                    <a:pt x="59" y="202"/>
                  </a:lnTo>
                  <a:close/>
                  <a:moveTo>
                    <a:pt x="69" y="200"/>
                  </a:moveTo>
                  <a:lnTo>
                    <a:pt x="69" y="202"/>
                  </a:lnTo>
                  <a:lnTo>
                    <a:pt x="69" y="200"/>
                  </a:lnTo>
                  <a:close/>
                  <a:moveTo>
                    <a:pt x="69" y="200"/>
                  </a:moveTo>
                  <a:lnTo>
                    <a:pt x="67" y="200"/>
                  </a:lnTo>
                  <a:lnTo>
                    <a:pt x="69" y="200"/>
                  </a:lnTo>
                  <a:close/>
                  <a:moveTo>
                    <a:pt x="50" y="200"/>
                  </a:moveTo>
                  <a:lnTo>
                    <a:pt x="50" y="202"/>
                  </a:lnTo>
                  <a:lnTo>
                    <a:pt x="50" y="200"/>
                  </a:lnTo>
                  <a:lnTo>
                    <a:pt x="50" y="202"/>
                  </a:lnTo>
                  <a:lnTo>
                    <a:pt x="50" y="200"/>
                  </a:lnTo>
                  <a:lnTo>
                    <a:pt x="52" y="202"/>
                  </a:lnTo>
                  <a:lnTo>
                    <a:pt x="50" y="202"/>
                  </a:lnTo>
                  <a:lnTo>
                    <a:pt x="50" y="200"/>
                  </a:lnTo>
                  <a:close/>
                  <a:moveTo>
                    <a:pt x="69" y="200"/>
                  </a:moveTo>
                  <a:lnTo>
                    <a:pt x="71" y="200"/>
                  </a:lnTo>
                  <a:lnTo>
                    <a:pt x="69" y="200"/>
                  </a:lnTo>
                  <a:lnTo>
                    <a:pt x="71" y="200"/>
                  </a:lnTo>
                  <a:lnTo>
                    <a:pt x="69" y="200"/>
                  </a:lnTo>
                  <a:close/>
                  <a:moveTo>
                    <a:pt x="67" y="200"/>
                  </a:moveTo>
                  <a:lnTo>
                    <a:pt x="64" y="200"/>
                  </a:lnTo>
                  <a:lnTo>
                    <a:pt x="67" y="200"/>
                  </a:lnTo>
                  <a:close/>
                  <a:moveTo>
                    <a:pt x="59" y="202"/>
                  </a:moveTo>
                  <a:lnTo>
                    <a:pt x="62" y="202"/>
                  </a:lnTo>
                  <a:lnTo>
                    <a:pt x="59" y="202"/>
                  </a:lnTo>
                  <a:lnTo>
                    <a:pt x="62" y="202"/>
                  </a:lnTo>
                  <a:lnTo>
                    <a:pt x="59" y="202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202"/>
                  </a:lnTo>
                  <a:lnTo>
                    <a:pt x="59" y="202"/>
                  </a:lnTo>
                  <a:close/>
                  <a:moveTo>
                    <a:pt x="69" y="200"/>
                  </a:moveTo>
                  <a:lnTo>
                    <a:pt x="67" y="200"/>
                  </a:lnTo>
                  <a:lnTo>
                    <a:pt x="69" y="200"/>
                  </a:lnTo>
                  <a:lnTo>
                    <a:pt x="67" y="200"/>
                  </a:lnTo>
                  <a:lnTo>
                    <a:pt x="69" y="200"/>
                  </a:lnTo>
                  <a:lnTo>
                    <a:pt x="67" y="200"/>
                  </a:lnTo>
                  <a:lnTo>
                    <a:pt x="69" y="200"/>
                  </a:lnTo>
                  <a:close/>
                  <a:moveTo>
                    <a:pt x="62" y="197"/>
                  </a:moveTo>
                  <a:lnTo>
                    <a:pt x="62" y="200"/>
                  </a:lnTo>
                  <a:lnTo>
                    <a:pt x="64" y="200"/>
                  </a:lnTo>
                  <a:lnTo>
                    <a:pt x="62" y="200"/>
                  </a:lnTo>
                  <a:lnTo>
                    <a:pt x="64" y="200"/>
                  </a:lnTo>
                  <a:lnTo>
                    <a:pt x="62" y="200"/>
                  </a:lnTo>
                  <a:lnTo>
                    <a:pt x="64" y="200"/>
                  </a:lnTo>
                  <a:lnTo>
                    <a:pt x="62" y="200"/>
                  </a:lnTo>
                  <a:lnTo>
                    <a:pt x="62" y="197"/>
                  </a:lnTo>
                  <a:lnTo>
                    <a:pt x="62" y="200"/>
                  </a:lnTo>
                  <a:lnTo>
                    <a:pt x="62" y="197"/>
                  </a:lnTo>
                  <a:close/>
                  <a:moveTo>
                    <a:pt x="59" y="197"/>
                  </a:moveTo>
                  <a:lnTo>
                    <a:pt x="59" y="200"/>
                  </a:lnTo>
                  <a:lnTo>
                    <a:pt x="59" y="197"/>
                  </a:lnTo>
                  <a:close/>
                  <a:moveTo>
                    <a:pt x="69" y="197"/>
                  </a:moveTo>
                  <a:lnTo>
                    <a:pt x="67" y="197"/>
                  </a:lnTo>
                  <a:lnTo>
                    <a:pt x="69" y="197"/>
                  </a:lnTo>
                  <a:lnTo>
                    <a:pt x="67" y="197"/>
                  </a:lnTo>
                  <a:lnTo>
                    <a:pt x="69" y="195"/>
                  </a:lnTo>
                  <a:lnTo>
                    <a:pt x="69" y="197"/>
                  </a:lnTo>
                  <a:close/>
                  <a:moveTo>
                    <a:pt x="50" y="197"/>
                  </a:moveTo>
                  <a:lnTo>
                    <a:pt x="50" y="195"/>
                  </a:lnTo>
                  <a:lnTo>
                    <a:pt x="50" y="197"/>
                  </a:lnTo>
                  <a:close/>
                  <a:moveTo>
                    <a:pt x="67" y="195"/>
                  </a:moveTo>
                  <a:lnTo>
                    <a:pt x="67" y="197"/>
                  </a:lnTo>
                  <a:lnTo>
                    <a:pt x="67" y="195"/>
                  </a:lnTo>
                  <a:close/>
                  <a:moveTo>
                    <a:pt x="71" y="195"/>
                  </a:moveTo>
                  <a:lnTo>
                    <a:pt x="74" y="195"/>
                  </a:lnTo>
                  <a:lnTo>
                    <a:pt x="71" y="195"/>
                  </a:lnTo>
                  <a:close/>
                  <a:moveTo>
                    <a:pt x="69" y="195"/>
                  </a:moveTo>
                  <a:lnTo>
                    <a:pt x="67" y="195"/>
                  </a:lnTo>
                  <a:lnTo>
                    <a:pt x="69" y="195"/>
                  </a:lnTo>
                  <a:close/>
                  <a:moveTo>
                    <a:pt x="76" y="195"/>
                  </a:moveTo>
                  <a:lnTo>
                    <a:pt x="74" y="195"/>
                  </a:lnTo>
                  <a:lnTo>
                    <a:pt x="76" y="195"/>
                  </a:lnTo>
                  <a:close/>
                  <a:moveTo>
                    <a:pt x="71" y="192"/>
                  </a:moveTo>
                  <a:lnTo>
                    <a:pt x="71" y="195"/>
                  </a:lnTo>
                  <a:lnTo>
                    <a:pt x="71" y="192"/>
                  </a:lnTo>
                  <a:close/>
                  <a:moveTo>
                    <a:pt x="50" y="192"/>
                  </a:moveTo>
                  <a:lnTo>
                    <a:pt x="50" y="195"/>
                  </a:lnTo>
                  <a:lnTo>
                    <a:pt x="50" y="192"/>
                  </a:lnTo>
                  <a:lnTo>
                    <a:pt x="48" y="195"/>
                  </a:lnTo>
                  <a:lnTo>
                    <a:pt x="50" y="192"/>
                  </a:lnTo>
                  <a:close/>
                  <a:moveTo>
                    <a:pt x="74" y="192"/>
                  </a:moveTo>
                  <a:lnTo>
                    <a:pt x="71" y="192"/>
                  </a:lnTo>
                  <a:lnTo>
                    <a:pt x="74" y="192"/>
                  </a:lnTo>
                  <a:close/>
                  <a:moveTo>
                    <a:pt x="71" y="190"/>
                  </a:moveTo>
                  <a:lnTo>
                    <a:pt x="71" y="192"/>
                  </a:lnTo>
                  <a:lnTo>
                    <a:pt x="71" y="190"/>
                  </a:lnTo>
                  <a:lnTo>
                    <a:pt x="74" y="192"/>
                  </a:lnTo>
                  <a:lnTo>
                    <a:pt x="74" y="190"/>
                  </a:lnTo>
                  <a:lnTo>
                    <a:pt x="74" y="192"/>
                  </a:lnTo>
                  <a:lnTo>
                    <a:pt x="71" y="192"/>
                  </a:lnTo>
                  <a:lnTo>
                    <a:pt x="71" y="190"/>
                  </a:lnTo>
                  <a:close/>
                  <a:moveTo>
                    <a:pt x="69" y="190"/>
                  </a:moveTo>
                  <a:lnTo>
                    <a:pt x="67" y="190"/>
                  </a:lnTo>
                  <a:lnTo>
                    <a:pt x="69" y="190"/>
                  </a:lnTo>
                  <a:close/>
                  <a:moveTo>
                    <a:pt x="59" y="190"/>
                  </a:moveTo>
                  <a:lnTo>
                    <a:pt x="59" y="188"/>
                  </a:lnTo>
                  <a:lnTo>
                    <a:pt x="59" y="190"/>
                  </a:lnTo>
                  <a:close/>
                  <a:moveTo>
                    <a:pt x="71" y="188"/>
                  </a:moveTo>
                  <a:lnTo>
                    <a:pt x="69" y="188"/>
                  </a:lnTo>
                  <a:lnTo>
                    <a:pt x="71" y="188"/>
                  </a:lnTo>
                  <a:lnTo>
                    <a:pt x="71" y="190"/>
                  </a:lnTo>
                  <a:lnTo>
                    <a:pt x="69" y="188"/>
                  </a:lnTo>
                  <a:lnTo>
                    <a:pt x="71" y="188"/>
                  </a:lnTo>
                  <a:close/>
                  <a:moveTo>
                    <a:pt x="43" y="188"/>
                  </a:moveTo>
                  <a:lnTo>
                    <a:pt x="43" y="185"/>
                  </a:lnTo>
                  <a:lnTo>
                    <a:pt x="43" y="188"/>
                  </a:lnTo>
                  <a:close/>
                  <a:moveTo>
                    <a:pt x="78" y="185"/>
                  </a:moveTo>
                  <a:lnTo>
                    <a:pt x="81" y="185"/>
                  </a:lnTo>
                  <a:lnTo>
                    <a:pt x="78" y="185"/>
                  </a:lnTo>
                  <a:lnTo>
                    <a:pt x="78" y="188"/>
                  </a:lnTo>
                  <a:lnTo>
                    <a:pt x="78" y="185"/>
                  </a:lnTo>
                  <a:close/>
                  <a:moveTo>
                    <a:pt x="78" y="185"/>
                  </a:moveTo>
                  <a:lnTo>
                    <a:pt x="76" y="185"/>
                  </a:lnTo>
                  <a:lnTo>
                    <a:pt x="78" y="185"/>
                  </a:lnTo>
                  <a:close/>
                  <a:moveTo>
                    <a:pt x="90" y="185"/>
                  </a:moveTo>
                  <a:lnTo>
                    <a:pt x="88" y="185"/>
                  </a:lnTo>
                  <a:lnTo>
                    <a:pt x="90" y="185"/>
                  </a:lnTo>
                  <a:close/>
                  <a:moveTo>
                    <a:pt x="59" y="185"/>
                  </a:moveTo>
                  <a:lnTo>
                    <a:pt x="57" y="185"/>
                  </a:lnTo>
                  <a:lnTo>
                    <a:pt x="59" y="185"/>
                  </a:lnTo>
                  <a:close/>
                  <a:moveTo>
                    <a:pt x="88" y="185"/>
                  </a:moveTo>
                  <a:lnTo>
                    <a:pt x="90" y="185"/>
                  </a:lnTo>
                  <a:lnTo>
                    <a:pt x="88" y="185"/>
                  </a:lnTo>
                  <a:lnTo>
                    <a:pt x="90" y="185"/>
                  </a:lnTo>
                  <a:lnTo>
                    <a:pt x="88" y="185"/>
                  </a:lnTo>
                  <a:close/>
                  <a:moveTo>
                    <a:pt x="69" y="183"/>
                  </a:moveTo>
                  <a:lnTo>
                    <a:pt x="69" y="185"/>
                  </a:lnTo>
                  <a:lnTo>
                    <a:pt x="69" y="183"/>
                  </a:lnTo>
                  <a:lnTo>
                    <a:pt x="69" y="185"/>
                  </a:lnTo>
                  <a:lnTo>
                    <a:pt x="69" y="183"/>
                  </a:lnTo>
                  <a:close/>
                  <a:moveTo>
                    <a:pt x="86" y="183"/>
                  </a:moveTo>
                  <a:lnTo>
                    <a:pt x="83" y="183"/>
                  </a:lnTo>
                  <a:lnTo>
                    <a:pt x="86" y="183"/>
                  </a:lnTo>
                  <a:close/>
                  <a:moveTo>
                    <a:pt x="88" y="183"/>
                  </a:moveTo>
                  <a:lnTo>
                    <a:pt x="88" y="185"/>
                  </a:lnTo>
                  <a:lnTo>
                    <a:pt x="86" y="185"/>
                  </a:lnTo>
                  <a:lnTo>
                    <a:pt x="86" y="183"/>
                  </a:lnTo>
                  <a:lnTo>
                    <a:pt x="88" y="183"/>
                  </a:lnTo>
                  <a:close/>
                  <a:moveTo>
                    <a:pt x="83" y="183"/>
                  </a:moveTo>
                  <a:lnTo>
                    <a:pt x="81" y="183"/>
                  </a:lnTo>
                  <a:lnTo>
                    <a:pt x="83" y="183"/>
                  </a:lnTo>
                  <a:close/>
                  <a:moveTo>
                    <a:pt x="97" y="181"/>
                  </a:moveTo>
                  <a:lnTo>
                    <a:pt x="97" y="183"/>
                  </a:lnTo>
                  <a:lnTo>
                    <a:pt x="97" y="181"/>
                  </a:lnTo>
                  <a:close/>
                  <a:moveTo>
                    <a:pt x="78" y="181"/>
                  </a:moveTo>
                  <a:lnTo>
                    <a:pt x="78" y="183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78" y="183"/>
                  </a:lnTo>
                  <a:lnTo>
                    <a:pt x="78" y="185"/>
                  </a:lnTo>
                  <a:lnTo>
                    <a:pt x="78" y="183"/>
                  </a:lnTo>
                  <a:lnTo>
                    <a:pt x="78" y="185"/>
                  </a:lnTo>
                  <a:lnTo>
                    <a:pt x="76" y="185"/>
                  </a:lnTo>
                  <a:lnTo>
                    <a:pt x="76" y="183"/>
                  </a:lnTo>
                  <a:lnTo>
                    <a:pt x="78" y="183"/>
                  </a:lnTo>
                  <a:lnTo>
                    <a:pt x="76" y="183"/>
                  </a:lnTo>
                  <a:lnTo>
                    <a:pt x="78" y="183"/>
                  </a:lnTo>
                  <a:lnTo>
                    <a:pt x="78" y="181"/>
                  </a:lnTo>
                  <a:lnTo>
                    <a:pt x="78" y="183"/>
                  </a:lnTo>
                  <a:lnTo>
                    <a:pt x="78" y="181"/>
                  </a:lnTo>
                  <a:close/>
                  <a:moveTo>
                    <a:pt x="59" y="181"/>
                  </a:moveTo>
                  <a:lnTo>
                    <a:pt x="57" y="181"/>
                  </a:lnTo>
                  <a:lnTo>
                    <a:pt x="59" y="181"/>
                  </a:lnTo>
                  <a:lnTo>
                    <a:pt x="57" y="181"/>
                  </a:lnTo>
                  <a:lnTo>
                    <a:pt x="59" y="181"/>
                  </a:lnTo>
                  <a:lnTo>
                    <a:pt x="57" y="181"/>
                  </a:lnTo>
                  <a:lnTo>
                    <a:pt x="59" y="181"/>
                  </a:lnTo>
                  <a:close/>
                  <a:moveTo>
                    <a:pt x="81" y="181"/>
                  </a:moveTo>
                  <a:lnTo>
                    <a:pt x="81" y="178"/>
                  </a:lnTo>
                  <a:lnTo>
                    <a:pt x="81" y="181"/>
                  </a:lnTo>
                  <a:close/>
                  <a:moveTo>
                    <a:pt x="67" y="178"/>
                  </a:moveTo>
                  <a:lnTo>
                    <a:pt x="69" y="178"/>
                  </a:lnTo>
                  <a:lnTo>
                    <a:pt x="67" y="178"/>
                  </a:lnTo>
                  <a:lnTo>
                    <a:pt x="69" y="178"/>
                  </a:lnTo>
                  <a:lnTo>
                    <a:pt x="69" y="181"/>
                  </a:lnTo>
                  <a:lnTo>
                    <a:pt x="69" y="178"/>
                  </a:lnTo>
                  <a:lnTo>
                    <a:pt x="69" y="181"/>
                  </a:lnTo>
                  <a:lnTo>
                    <a:pt x="69" y="183"/>
                  </a:lnTo>
                  <a:lnTo>
                    <a:pt x="67" y="183"/>
                  </a:lnTo>
                  <a:lnTo>
                    <a:pt x="64" y="183"/>
                  </a:lnTo>
                  <a:lnTo>
                    <a:pt x="64" y="181"/>
                  </a:lnTo>
                  <a:lnTo>
                    <a:pt x="67" y="181"/>
                  </a:lnTo>
                  <a:lnTo>
                    <a:pt x="67" y="178"/>
                  </a:lnTo>
                  <a:close/>
                  <a:moveTo>
                    <a:pt x="59" y="178"/>
                  </a:moveTo>
                  <a:lnTo>
                    <a:pt x="59" y="181"/>
                  </a:lnTo>
                  <a:lnTo>
                    <a:pt x="59" y="178"/>
                  </a:lnTo>
                  <a:close/>
                  <a:moveTo>
                    <a:pt x="95" y="178"/>
                  </a:moveTo>
                  <a:lnTo>
                    <a:pt x="93" y="178"/>
                  </a:lnTo>
                  <a:lnTo>
                    <a:pt x="95" y="178"/>
                  </a:lnTo>
                  <a:close/>
                  <a:moveTo>
                    <a:pt x="81" y="178"/>
                  </a:moveTo>
                  <a:lnTo>
                    <a:pt x="78" y="178"/>
                  </a:lnTo>
                  <a:lnTo>
                    <a:pt x="81" y="178"/>
                  </a:lnTo>
                  <a:close/>
                  <a:moveTo>
                    <a:pt x="88" y="178"/>
                  </a:moveTo>
                  <a:lnTo>
                    <a:pt x="90" y="178"/>
                  </a:lnTo>
                  <a:lnTo>
                    <a:pt x="93" y="178"/>
                  </a:lnTo>
                  <a:lnTo>
                    <a:pt x="90" y="178"/>
                  </a:lnTo>
                  <a:lnTo>
                    <a:pt x="93" y="178"/>
                  </a:lnTo>
                  <a:lnTo>
                    <a:pt x="90" y="178"/>
                  </a:lnTo>
                  <a:lnTo>
                    <a:pt x="93" y="178"/>
                  </a:lnTo>
                  <a:lnTo>
                    <a:pt x="90" y="178"/>
                  </a:lnTo>
                  <a:lnTo>
                    <a:pt x="93" y="178"/>
                  </a:lnTo>
                  <a:lnTo>
                    <a:pt x="93" y="181"/>
                  </a:lnTo>
                  <a:lnTo>
                    <a:pt x="90" y="181"/>
                  </a:lnTo>
                  <a:lnTo>
                    <a:pt x="88" y="181"/>
                  </a:lnTo>
                  <a:lnTo>
                    <a:pt x="86" y="181"/>
                  </a:lnTo>
                  <a:lnTo>
                    <a:pt x="88" y="181"/>
                  </a:lnTo>
                  <a:lnTo>
                    <a:pt x="86" y="181"/>
                  </a:lnTo>
                  <a:lnTo>
                    <a:pt x="88" y="181"/>
                  </a:lnTo>
                  <a:lnTo>
                    <a:pt x="86" y="181"/>
                  </a:lnTo>
                  <a:lnTo>
                    <a:pt x="88" y="181"/>
                  </a:lnTo>
                  <a:lnTo>
                    <a:pt x="88" y="178"/>
                  </a:lnTo>
                  <a:close/>
                  <a:moveTo>
                    <a:pt x="64" y="178"/>
                  </a:moveTo>
                  <a:lnTo>
                    <a:pt x="64" y="181"/>
                  </a:lnTo>
                  <a:lnTo>
                    <a:pt x="62" y="181"/>
                  </a:lnTo>
                  <a:lnTo>
                    <a:pt x="62" y="178"/>
                  </a:lnTo>
                  <a:lnTo>
                    <a:pt x="64" y="178"/>
                  </a:lnTo>
                  <a:close/>
                  <a:moveTo>
                    <a:pt x="78" y="178"/>
                  </a:moveTo>
                  <a:lnTo>
                    <a:pt x="76" y="178"/>
                  </a:lnTo>
                  <a:lnTo>
                    <a:pt x="78" y="178"/>
                  </a:lnTo>
                  <a:lnTo>
                    <a:pt x="76" y="178"/>
                  </a:lnTo>
                  <a:lnTo>
                    <a:pt x="78" y="178"/>
                  </a:lnTo>
                  <a:close/>
                  <a:moveTo>
                    <a:pt x="81" y="176"/>
                  </a:moveTo>
                  <a:lnTo>
                    <a:pt x="81" y="178"/>
                  </a:lnTo>
                  <a:lnTo>
                    <a:pt x="78" y="176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81" y="176"/>
                  </a:lnTo>
                  <a:close/>
                  <a:moveTo>
                    <a:pt x="78" y="176"/>
                  </a:moveTo>
                  <a:lnTo>
                    <a:pt x="78" y="178"/>
                  </a:lnTo>
                  <a:lnTo>
                    <a:pt x="78" y="176"/>
                  </a:lnTo>
                  <a:close/>
                  <a:moveTo>
                    <a:pt x="97" y="178"/>
                  </a:moveTo>
                  <a:lnTo>
                    <a:pt x="97" y="176"/>
                  </a:lnTo>
                  <a:lnTo>
                    <a:pt x="97" y="178"/>
                  </a:lnTo>
                  <a:close/>
                  <a:moveTo>
                    <a:pt x="83" y="176"/>
                  </a:moveTo>
                  <a:lnTo>
                    <a:pt x="81" y="176"/>
                  </a:lnTo>
                  <a:lnTo>
                    <a:pt x="81" y="178"/>
                  </a:lnTo>
                  <a:lnTo>
                    <a:pt x="81" y="176"/>
                  </a:lnTo>
                  <a:lnTo>
                    <a:pt x="83" y="176"/>
                  </a:lnTo>
                  <a:close/>
                  <a:moveTo>
                    <a:pt x="57" y="176"/>
                  </a:moveTo>
                  <a:lnTo>
                    <a:pt x="59" y="176"/>
                  </a:lnTo>
                  <a:lnTo>
                    <a:pt x="57" y="176"/>
                  </a:lnTo>
                  <a:lnTo>
                    <a:pt x="59" y="176"/>
                  </a:lnTo>
                  <a:lnTo>
                    <a:pt x="57" y="176"/>
                  </a:lnTo>
                  <a:close/>
                  <a:moveTo>
                    <a:pt x="93" y="176"/>
                  </a:moveTo>
                  <a:lnTo>
                    <a:pt x="90" y="176"/>
                  </a:lnTo>
                  <a:lnTo>
                    <a:pt x="93" y="176"/>
                  </a:lnTo>
                  <a:close/>
                  <a:moveTo>
                    <a:pt x="78" y="173"/>
                  </a:moveTo>
                  <a:lnTo>
                    <a:pt x="78" y="176"/>
                  </a:lnTo>
                  <a:lnTo>
                    <a:pt x="81" y="176"/>
                  </a:lnTo>
                  <a:lnTo>
                    <a:pt x="81" y="173"/>
                  </a:lnTo>
                  <a:lnTo>
                    <a:pt x="81" y="176"/>
                  </a:lnTo>
                  <a:lnTo>
                    <a:pt x="78" y="176"/>
                  </a:lnTo>
                  <a:lnTo>
                    <a:pt x="81" y="176"/>
                  </a:lnTo>
                  <a:lnTo>
                    <a:pt x="78" y="176"/>
                  </a:lnTo>
                  <a:lnTo>
                    <a:pt x="78" y="173"/>
                  </a:lnTo>
                  <a:close/>
                  <a:moveTo>
                    <a:pt x="81" y="173"/>
                  </a:moveTo>
                  <a:lnTo>
                    <a:pt x="83" y="173"/>
                  </a:lnTo>
                  <a:lnTo>
                    <a:pt x="81" y="176"/>
                  </a:lnTo>
                  <a:lnTo>
                    <a:pt x="83" y="176"/>
                  </a:lnTo>
                  <a:lnTo>
                    <a:pt x="81" y="176"/>
                  </a:lnTo>
                  <a:lnTo>
                    <a:pt x="81" y="173"/>
                  </a:lnTo>
                  <a:close/>
                  <a:moveTo>
                    <a:pt x="93" y="173"/>
                  </a:moveTo>
                  <a:lnTo>
                    <a:pt x="93" y="176"/>
                  </a:lnTo>
                  <a:lnTo>
                    <a:pt x="93" y="173"/>
                  </a:lnTo>
                  <a:close/>
                  <a:moveTo>
                    <a:pt x="100" y="169"/>
                  </a:moveTo>
                  <a:lnTo>
                    <a:pt x="102" y="169"/>
                  </a:lnTo>
                  <a:lnTo>
                    <a:pt x="102" y="171"/>
                  </a:lnTo>
                  <a:lnTo>
                    <a:pt x="100" y="171"/>
                  </a:lnTo>
                  <a:lnTo>
                    <a:pt x="100" y="169"/>
                  </a:lnTo>
                  <a:close/>
                  <a:moveTo>
                    <a:pt x="102" y="171"/>
                  </a:moveTo>
                  <a:lnTo>
                    <a:pt x="102" y="169"/>
                  </a:lnTo>
                  <a:lnTo>
                    <a:pt x="102" y="171"/>
                  </a:lnTo>
                  <a:close/>
                  <a:moveTo>
                    <a:pt x="102" y="166"/>
                  </a:moveTo>
                  <a:lnTo>
                    <a:pt x="102" y="169"/>
                  </a:lnTo>
                  <a:lnTo>
                    <a:pt x="104" y="169"/>
                  </a:lnTo>
                  <a:lnTo>
                    <a:pt x="102" y="169"/>
                  </a:lnTo>
                  <a:lnTo>
                    <a:pt x="104" y="169"/>
                  </a:lnTo>
                  <a:lnTo>
                    <a:pt x="102" y="169"/>
                  </a:lnTo>
                  <a:lnTo>
                    <a:pt x="104" y="169"/>
                  </a:lnTo>
                  <a:lnTo>
                    <a:pt x="104" y="171"/>
                  </a:lnTo>
                  <a:lnTo>
                    <a:pt x="104" y="169"/>
                  </a:lnTo>
                  <a:lnTo>
                    <a:pt x="104" y="171"/>
                  </a:lnTo>
                  <a:lnTo>
                    <a:pt x="102" y="169"/>
                  </a:lnTo>
                  <a:lnTo>
                    <a:pt x="102" y="166"/>
                  </a:lnTo>
                  <a:close/>
                  <a:moveTo>
                    <a:pt x="100" y="169"/>
                  </a:moveTo>
                  <a:lnTo>
                    <a:pt x="100" y="166"/>
                  </a:lnTo>
                  <a:lnTo>
                    <a:pt x="100" y="169"/>
                  </a:lnTo>
                  <a:close/>
                  <a:moveTo>
                    <a:pt x="100" y="166"/>
                  </a:moveTo>
                  <a:lnTo>
                    <a:pt x="102" y="166"/>
                  </a:lnTo>
                  <a:lnTo>
                    <a:pt x="100" y="166"/>
                  </a:lnTo>
                  <a:close/>
                  <a:moveTo>
                    <a:pt x="100" y="164"/>
                  </a:moveTo>
                  <a:lnTo>
                    <a:pt x="102" y="164"/>
                  </a:lnTo>
                  <a:lnTo>
                    <a:pt x="102" y="166"/>
                  </a:lnTo>
                  <a:lnTo>
                    <a:pt x="100" y="166"/>
                  </a:lnTo>
                  <a:lnTo>
                    <a:pt x="100" y="164"/>
                  </a:lnTo>
                  <a:close/>
                  <a:moveTo>
                    <a:pt x="116" y="162"/>
                  </a:moveTo>
                  <a:lnTo>
                    <a:pt x="116" y="164"/>
                  </a:lnTo>
                  <a:lnTo>
                    <a:pt x="116" y="162"/>
                  </a:lnTo>
                  <a:lnTo>
                    <a:pt x="116" y="164"/>
                  </a:lnTo>
                  <a:lnTo>
                    <a:pt x="116" y="162"/>
                  </a:lnTo>
                  <a:close/>
                  <a:moveTo>
                    <a:pt x="114" y="162"/>
                  </a:moveTo>
                  <a:lnTo>
                    <a:pt x="116" y="162"/>
                  </a:lnTo>
                  <a:lnTo>
                    <a:pt x="114" y="162"/>
                  </a:lnTo>
                  <a:close/>
                  <a:moveTo>
                    <a:pt x="116" y="162"/>
                  </a:moveTo>
                  <a:lnTo>
                    <a:pt x="114" y="162"/>
                  </a:lnTo>
                  <a:lnTo>
                    <a:pt x="116" y="162"/>
                  </a:lnTo>
                  <a:close/>
                  <a:moveTo>
                    <a:pt x="116" y="159"/>
                  </a:moveTo>
                  <a:lnTo>
                    <a:pt x="114" y="159"/>
                  </a:lnTo>
                  <a:lnTo>
                    <a:pt x="116" y="159"/>
                  </a:lnTo>
                  <a:close/>
                  <a:moveTo>
                    <a:pt x="112" y="159"/>
                  </a:moveTo>
                  <a:lnTo>
                    <a:pt x="109" y="159"/>
                  </a:lnTo>
                  <a:lnTo>
                    <a:pt x="112" y="159"/>
                  </a:lnTo>
                  <a:close/>
                  <a:moveTo>
                    <a:pt x="109" y="159"/>
                  </a:moveTo>
                  <a:lnTo>
                    <a:pt x="107" y="159"/>
                  </a:lnTo>
                  <a:lnTo>
                    <a:pt x="109" y="159"/>
                  </a:lnTo>
                  <a:close/>
                  <a:moveTo>
                    <a:pt x="109" y="157"/>
                  </a:moveTo>
                  <a:lnTo>
                    <a:pt x="109" y="159"/>
                  </a:lnTo>
                  <a:lnTo>
                    <a:pt x="109" y="157"/>
                  </a:lnTo>
                  <a:lnTo>
                    <a:pt x="109" y="159"/>
                  </a:lnTo>
                  <a:lnTo>
                    <a:pt x="109" y="157"/>
                  </a:lnTo>
                  <a:close/>
                  <a:moveTo>
                    <a:pt x="109" y="159"/>
                  </a:moveTo>
                  <a:lnTo>
                    <a:pt x="109" y="157"/>
                  </a:lnTo>
                  <a:lnTo>
                    <a:pt x="109" y="159"/>
                  </a:lnTo>
                  <a:close/>
                  <a:moveTo>
                    <a:pt x="109" y="157"/>
                  </a:moveTo>
                  <a:lnTo>
                    <a:pt x="109" y="159"/>
                  </a:lnTo>
                  <a:lnTo>
                    <a:pt x="109" y="157"/>
                  </a:lnTo>
                  <a:lnTo>
                    <a:pt x="107" y="157"/>
                  </a:lnTo>
                  <a:lnTo>
                    <a:pt x="109" y="157"/>
                  </a:lnTo>
                  <a:close/>
                  <a:moveTo>
                    <a:pt x="107" y="157"/>
                  </a:moveTo>
                  <a:lnTo>
                    <a:pt x="107" y="159"/>
                  </a:lnTo>
                  <a:lnTo>
                    <a:pt x="107" y="157"/>
                  </a:lnTo>
                  <a:close/>
                  <a:moveTo>
                    <a:pt x="109" y="157"/>
                  </a:moveTo>
                  <a:lnTo>
                    <a:pt x="107" y="157"/>
                  </a:lnTo>
                  <a:lnTo>
                    <a:pt x="109" y="157"/>
                  </a:lnTo>
                  <a:close/>
                  <a:moveTo>
                    <a:pt x="116" y="157"/>
                  </a:moveTo>
                  <a:lnTo>
                    <a:pt x="119" y="157"/>
                  </a:lnTo>
                  <a:lnTo>
                    <a:pt x="116" y="157"/>
                  </a:lnTo>
                  <a:lnTo>
                    <a:pt x="119" y="157"/>
                  </a:lnTo>
                  <a:lnTo>
                    <a:pt x="116" y="157"/>
                  </a:lnTo>
                  <a:close/>
                  <a:moveTo>
                    <a:pt x="109" y="154"/>
                  </a:moveTo>
                  <a:lnTo>
                    <a:pt x="109" y="157"/>
                  </a:lnTo>
                  <a:lnTo>
                    <a:pt x="112" y="157"/>
                  </a:lnTo>
                  <a:lnTo>
                    <a:pt x="109" y="157"/>
                  </a:lnTo>
                  <a:lnTo>
                    <a:pt x="109" y="154"/>
                  </a:lnTo>
                  <a:lnTo>
                    <a:pt x="112" y="154"/>
                  </a:lnTo>
                  <a:lnTo>
                    <a:pt x="112" y="157"/>
                  </a:lnTo>
                  <a:lnTo>
                    <a:pt x="109" y="157"/>
                  </a:lnTo>
                  <a:lnTo>
                    <a:pt x="112" y="157"/>
                  </a:lnTo>
                  <a:lnTo>
                    <a:pt x="109" y="157"/>
                  </a:lnTo>
                  <a:lnTo>
                    <a:pt x="109" y="154"/>
                  </a:lnTo>
                  <a:lnTo>
                    <a:pt x="109" y="157"/>
                  </a:lnTo>
                  <a:lnTo>
                    <a:pt x="109" y="154"/>
                  </a:lnTo>
                  <a:lnTo>
                    <a:pt x="109" y="157"/>
                  </a:lnTo>
                  <a:lnTo>
                    <a:pt x="107" y="154"/>
                  </a:lnTo>
                  <a:lnTo>
                    <a:pt x="109" y="154"/>
                  </a:lnTo>
                  <a:lnTo>
                    <a:pt x="107" y="154"/>
                  </a:lnTo>
                  <a:lnTo>
                    <a:pt x="109" y="154"/>
                  </a:lnTo>
                  <a:close/>
                  <a:moveTo>
                    <a:pt x="112" y="152"/>
                  </a:moveTo>
                  <a:lnTo>
                    <a:pt x="112" y="154"/>
                  </a:lnTo>
                  <a:lnTo>
                    <a:pt x="112" y="152"/>
                  </a:lnTo>
                  <a:close/>
                  <a:moveTo>
                    <a:pt x="109" y="152"/>
                  </a:moveTo>
                  <a:lnTo>
                    <a:pt x="109" y="154"/>
                  </a:lnTo>
                  <a:lnTo>
                    <a:pt x="109" y="152"/>
                  </a:lnTo>
                  <a:close/>
                  <a:moveTo>
                    <a:pt x="112" y="152"/>
                  </a:moveTo>
                  <a:lnTo>
                    <a:pt x="114" y="152"/>
                  </a:lnTo>
                  <a:lnTo>
                    <a:pt x="112" y="152"/>
                  </a:lnTo>
                  <a:close/>
                  <a:moveTo>
                    <a:pt x="114" y="152"/>
                  </a:moveTo>
                  <a:lnTo>
                    <a:pt x="112" y="152"/>
                  </a:lnTo>
                  <a:lnTo>
                    <a:pt x="114" y="152"/>
                  </a:lnTo>
                  <a:close/>
                  <a:moveTo>
                    <a:pt x="116" y="152"/>
                  </a:moveTo>
                  <a:lnTo>
                    <a:pt x="114" y="152"/>
                  </a:lnTo>
                  <a:lnTo>
                    <a:pt x="116" y="152"/>
                  </a:lnTo>
                  <a:lnTo>
                    <a:pt x="114" y="152"/>
                  </a:lnTo>
                  <a:lnTo>
                    <a:pt x="116" y="152"/>
                  </a:lnTo>
                  <a:close/>
                  <a:moveTo>
                    <a:pt x="114" y="150"/>
                  </a:moveTo>
                  <a:lnTo>
                    <a:pt x="112" y="150"/>
                  </a:lnTo>
                  <a:lnTo>
                    <a:pt x="114" y="150"/>
                  </a:lnTo>
                  <a:close/>
                  <a:moveTo>
                    <a:pt x="114" y="150"/>
                  </a:moveTo>
                  <a:lnTo>
                    <a:pt x="114" y="152"/>
                  </a:lnTo>
                  <a:lnTo>
                    <a:pt x="114" y="150"/>
                  </a:lnTo>
                  <a:lnTo>
                    <a:pt x="114" y="152"/>
                  </a:lnTo>
                  <a:lnTo>
                    <a:pt x="114" y="150"/>
                  </a:lnTo>
                  <a:close/>
                  <a:moveTo>
                    <a:pt x="116" y="150"/>
                  </a:moveTo>
                  <a:lnTo>
                    <a:pt x="114" y="150"/>
                  </a:lnTo>
                  <a:lnTo>
                    <a:pt x="116" y="150"/>
                  </a:lnTo>
                  <a:close/>
                  <a:moveTo>
                    <a:pt x="128" y="150"/>
                  </a:moveTo>
                  <a:lnTo>
                    <a:pt x="126" y="150"/>
                  </a:lnTo>
                  <a:lnTo>
                    <a:pt x="128" y="150"/>
                  </a:lnTo>
                  <a:close/>
                  <a:moveTo>
                    <a:pt x="116" y="150"/>
                  </a:moveTo>
                  <a:lnTo>
                    <a:pt x="114" y="150"/>
                  </a:lnTo>
                  <a:lnTo>
                    <a:pt x="116" y="147"/>
                  </a:lnTo>
                  <a:lnTo>
                    <a:pt x="116" y="150"/>
                  </a:lnTo>
                  <a:close/>
                  <a:moveTo>
                    <a:pt x="114" y="147"/>
                  </a:moveTo>
                  <a:lnTo>
                    <a:pt x="114" y="150"/>
                  </a:lnTo>
                  <a:lnTo>
                    <a:pt x="114" y="147"/>
                  </a:lnTo>
                  <a:close/>
                  <a:moveTo>
                    <a:pt x="140" y="140"/>
                  </a:moveTo>
                  <a:lnTo>
                    <a:pt x="138" y="140"/>
                  </a:lnTo>
                  <a:lnTo>
                    <a:pt x="140" y="140"/>
                  </a:lnTo>
                  <a:close/>
                  <a:moveTo>
                    <a:pt x="140" y="140"/>
                  </a:moveTo>
                  <a:lnTo>
                    <a:pt x="138" y="140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140" y="140"/>
                  </a:lnTo>
                  <a:close/>
                  <a:moveTo>
                    <a:pt x="145" y="135"/>
                  </a:moveTo>
                  <a:lnTo>
                    <a:pt x="142" y="133"/>
                  </a:lnTo>
                  <a:lnTo>
                    <a:pt x="145" y="133"/>
                  </a:lnTo>
                  <a:lnTo>
                    <a:pt x="145" y="135"/>
                  </a:lnTo>
                  <a:close/>
                  <a:moveTo>
                    <a:pt x="169" y="105"/>
                  </a:moveTo>
                  <a:lnTo>
                    <a:pt x="169" y="107"/>
                  </a:lnTo>
                  <a:lnTo>
                    <a:pt x="169" y="105"/>
                  </a:lnTo>
                  <a:close/>
                  <a:moveTo>
                    <a:pt x="197" y="88"/>
                  </a:moveTo>
                  <a:lnTo>
                    <a:pt x="197" y="90"/>
                  </a:lnTo>
                  <a:lnTo>
                    <a:pt x="197" y="88"/>
                  </a:lnTo>
                  <a:close/>
                  <a:moveTo>
                    <a:pt x="202" y="88"/>
                  </a:moveTo>
                  <a:lnTo>
                    <a:pt x="199" y="88"/>
                  </a:lnTo>
                  <a:lnTo>
                    <a:pt x="202" y="88"/>
                  </a:lnTo>
                  <a:lnTo>
                    <a:pt x="199" y="88"/>
                  </a:lnTo>
                  <a:lnTo>
                    <a:pt x="202" y="88"/>
                  </a:lnTo>
                  <a:lnTo>
                    <a:pt x="202" y="86"/>
                  </a:lnTo>
                  <a:lnTo>
                    <a:pt x="202" y="88"/>
                  </a:lnTo>
                  <a:close/>
                  <a:moveTo>
                    <a:pt x="183" y="83"/>
                  </a:moveTo>
                  <a:lnTo>
                    <a:pt x="183" y="86"/>
                  </a:lnTo>
                  <a:lnTo>
                    <a:pt x="185" y="86"/>
                  </a:lnTo>
                  <a:lnTo>
                    <a:pt x="183" y="86"/>
                  </a:lnTo>
                  <a:lnTo>
                    <a:pt x="185" y="86"/>
                  </a:lnTo>
                  <a:lnTo>
                    <a:pt x="188" y="86"/>
                  </a:lnTo>
                  <a:lnTo>
                    <a:pt x="190" y="86"/>
                  </a:lnTo>
                  <a:lnTo>
                    <a:pt x="188" y="88"/>
                  </a:lnTo>
                  <a:lnTo>
                    <a:pt x="185" y="88"/>
                  </a:lnTo>
                  <a:lnTo>
                    <a:pt x="185" y="86"/>
                  </a:lnTo>
                  <a:lnTo>
                    <a:pt x="183" y="86"/>
                  </a:lnTo>
                  <a:lnTo>
                    <a:pt x="180" y="86"/>
                  </a:lnTo>
                  <a:lnTo>
                    <a:pt x="183" y="86"/>
                  </a:lnTo>
                  <a:lnTo>
                    <a:pt x="180" y="86"/>
                  </a:lnTo>
                  <a:lnTo>
                    <a:pt x="180" y="88"/>
                  </a:lnTo>
                  <a:lnTo>
                    <a:pt x="183" y="88"/>
                  </a:lnTo>
                  <a:lnTo>
                    <a:pt x="183" y="90"/>
                  </a:lnTo>
                  <a:lnTo>
                    <a:pt x="180" y="93"/>
                  </a:lnTo>
                  <a:lnTo>
                    <a:pt x="178" y="93"/>
                  </a:lnTo>
                  <a:lnTo>
                    <a:pt x="180" y="93"/>
                  </a:lnTo>
                  <a:lnTo>
                    <a:pt x="180" y="90"/>
                  </a:lnTo>
                  <a:lnTo>
                    <a:pt x="178" y="90"/>
                  </a:lnTo>
                  <a:lnTo>
                    <a:pt x="176" y="90"/>
                  </a:lnTo>
                  <a:lnTo>
                    <a:pt x="173" y="88"/>
                  </a:lnTo>
                  <a:lnTo>
                    <a:pt x="173" y="86"/>
                  </a:lnTo>
                  <a:lnTo>
                    <a:pt x="176" y="86"/>
                  </a:lnTo>
                  <a:lnTo>
                    <a:pt x="176" y="83"/>
                  </a:lnTo>
                  <a:lnTo>
                    <a:pt x="178" y="83"/>
                  </a:lnTo>
                  <a:lnTo>
                    <a:pt x="180" y="83"/>
                  </a:lnTo>
                  <a:lnTo>
                    <a:pt x="183" y="83"/>
                  </a:lnTo>
                  <a:close/>
                  <a:moveTo>
                    <a:pt x="199" y="83"/>
                  </a:moveTo>
                  <a:lnTo>
                    <a:pt x="199" y="86"/>
                  </a:lnTo>
                  <a:lnTo>
                    <a:pt x="197" y="86"/>
                  </a:lnTo>
                  <a:lnTo>
                    <a:pt x="197" y="83"/>
                  </a:lnTo>
                  <a:lnTo>
                    <a:pt x="199" y="83"/>
                  </a:lnTo>
                  <a:close/>
                  <a:moveTo>
                    <a:pt x="192" y="83"/>
                  </a:moveTo>
                  <a:lnTo>
                    <a:pt x="195" y="83"/>
                  </a:lnTo>
                  <a:lnTo>
                    <a:pt x="192" y="83"/>
                  </a:lnTo>
                  <a:close/>
                  <a:moveTo>
                    <a:pt x="192" y="81"/>
                  </a:moveTo>
                  <a:lnTo>
                    <a:pt x="190" y="81"/>
                  </a:lnTo>
                  <a:lnTo>
                    <a:pt x="192" y="81"/>
                  </a:lnTo>
                  <a:close/>
                  <a:moveTo>
                    <a:pt x="197" y="69"/>
                  </a:moveTo>
                  <a:lnTo>
                    <a:pt x="195" y="69"/>
                  </a:lnTo>
                  <a:lnTo>
                    <a:pt x="197" y="69"/>
                  </a:lnTo>
                  <a:close/>
                  <a:moveTo>
                    <a:pt x="183" y="67"/>
                  </a:moveTo>
                  <a:lnTo>
                    <a:pt x="183" y="69"/>
                  </a:lnTo>
                  <a:lnTo>
                    <a:pt x="183" y="67"/>
                  </a:lnTo>
                  <a:lnTo>
                    <a:pt x="180" y="69"/>
                  </a:lnTo>
                  <a:lnTo>
                    <a:pt x="183" y="69"/>
                  </a:lnTo>
                  <a:lnTo>
                    <a:pt x="180" y="67"/>
                  </a:lnTo>
                  <a:lnTo>
                    <a:pt x="183" y="67"/>
                  </a:lnTo>
                  <a:close/>
                  <a:moveTo>
                    <a:pt x="188" y="64"/>
                  </a:moveTo>
                  <a:lnTo>
                    <a:pt x="188" y="67"/>
                  </a:lnTo>
                  <a:lnTo>
                    <a:pt x="188" y="64"/>
                  </a:lnTo>
                  <a:close/>
                  <a:moveTo>
                    <a:pt x="199" y="62"/>
                  </a:moveTo>
                  <a:lnTo>
                    <a:pt x="197" y="62"/>
                  </a:lnTo>
                  <a:lnTo>
                    <a:pt x="199" y="62"/>
                  </a:lnTo>
                  <a:close/>
                  <a:moveTo>
                    <a:pt x="188" y="57"/>
                  </a:moveTo>
                  <a:lnTo>
                    <a:pt x="188" y="55"/>
                  </a:lnTo>
                  <a:lnTo>
                    <a:pt x="188" y="57"/>
                  </a:lnTo>
                  <a:close/>
                  <a:moveTo>
                    <a:pt x="188" y="55"/>
                  </a:moveTo>
                  <a:lnTo>
                    <a:pt x="185" y="55"/>
                  </a:lnTo>
                  <a:lnTo>
                    <a:pt x="188" y="55"/>
                  </a:lnTo>
                  <a:lnTo>
                    <a:pt x="185" y="55"/>
                  </a:lnTo>
                  <a:lnTo>
                    <a:pt x="188" y="55"/>
                  </a:lnTo>
                  <a:close/>
                  <a:moveTo>
                    <a:pt x="188" y="55"/>
                  </a:moveTo>
                  <a:lnTo>
                    <a:pt x="190" y="55"/>
                  </a:lnTo>
                  <a:lnTo>
                    <a:pt x="188" y="55"/>
                  </a:lnTo>
                  <a:close/>
                  <a:moveTo>
                    <a:pt x="178" y="55"/>
                  </a:moveTo>
                  <a:lnTo>
                    <a:pt x="178" y="52"/>
                  </a:lnTo>
                  <a:lnTo>
                    <a:pt x="178" y="55"/>
                  </a:lnTo>
                  <a:close/>
                  <a:moveTo>
                    <a:pt x="173" y="52"/>
                  </a:moveTo>
                  <a:lnTo>
                    <a:pt x="173" y="55"/>
                  </a:lnTo>
                  <a:lnTo>
                    <a:pt x="173" y="52"/>
                  </a:lnTo>
                  <a:close/>
                  <a:moveTo>
                    <a:pt x="183" y="55"/>
                  </a:moveTo>
                  <a:lnTo>
                    <a:pt x="183" y="52"/>
                  </a:lnTo>
                  <a:lnTo>
                    <a:pt x="185" y="52"/>
                  </a:lnTo>
                  <a:lnTo>
                    <a:pt x="185" y="55"/>
                  </a:lnTo>
                  <a:lnTo>
                    <a:pt x="183" y="55"/>
                  </a:lnTo>
                  <a:close/>
                  <a:moveTo>
                    <a:pt x="183" y="52"/>
                  </a:moveTo>
                  <a:lnTo>
                    <a:pt x="180" y="52"/>
                  </a:lnTo>
                  <a:lnTo>
                    <a:pt x="183" y="52"/>
                  </a:lnTo>
                  <a:close/>
                  <a:moveTo>
                    <a:pt x="173" y="50"/>
                  </a:moveTo>
                  <a:lnTo>
                    <a:pt x="176" y="50"/>
                  </a:lnTo>
                  <a:lnTo>
                    <a:pt x="173" y="50"/>
                  </a:lnTo>
                  <a:lnTo>
                    <a:pt x="173" y="52"/>
                  </a:lnTo>
                  <a:lnTo>
                    <a:pt x="173" y="50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71" y="50"/>
                  </a:lnTo>
                  <a:lnTo>
                    <a:pt x="173" y="50"/>
                  </a:lnTo>
                  <a:close/>
                  <a:moveTo>
                    <a:pt x="171" y="50"/>
                  </a:moveTo>
                  <a:lnTo>
                    <a:pt x="171" y="48"/>
                  </a:lnTo>
                  <a:lnTo>
                    <a:pt x="173" y="48"/>
                  </a:lnTo>
                  <a:lnTo>
                    <a:pt x="171" y="50"/>
                  </a:lnTo>
                  <a:close/>
                  <a:moveTo>
                    <a:pt x="161" y="48"/>
                  </a:moveTo>
                  <a:lnTo>
                    <a:pt x="164" y="48"/>
                  </a:lnTo>
                  <a:lnTo>
                    <a:pt x="161" y="48"/>
                  </a:lnTo>
                  <a:close/>
                  <a:moveTo>
                    <a:pt x="169" y="48"/>
                  </a:moveTo>
                  <a:lnTo>
                    <a:pt x="169" y="45"/>
                  </a:lnTo>
                  <a:lnTo>
                    <a:pt x="169" y="48"/>
                  </a:lnTo>
                  <a:close/>
                  <a:moveTo>
                    <a:pt x="169" y="45"/>
                  </a:moveTo>
                  <a:lnTo>
                    <a:pt x="169" y="48"/>
                  </a:lnTo>
                  <a:lnTo>
                    <a:pt x="169" y="45"/>
                  </a:lnTo>
                  <a:close/>
                  <a:moveTo>
                    <a:pt x="169" y="45"/>
                  </a:moveTo>
                  <a:lnTo>
                    <a:pt x="171" y="45"/>
                  </a:lnTo>
                  <a:lnTo>
                    <a:pt x="169" y="45"/>
                  </a:lnTo>
                  <a:close/>
                  <a:moveTo>
                    <a:pt x="171" y="45"/>
                  </a:moveTo>
                  <a:lnTo>
                    <a:pt x="169" y="45"/>
                  </a:lnTo>
                  <a:lnTo>
                    <a:pt x="171" y="45"/>
                  </a:lnTo>
                  <a:close/>
                  <a:moveTo>
                    <a:pt x="169" y="45"/>
                  </a:moveTo>
                  <a:lnTo>
                    <a:pt x="166" y="45"/>
                  </a:lnTo>
                  <a:lnTo>
                    <a:pt x="169" y="45"/>
                  </a:lnTo>
                  <a:close/>
                  <a:moveTo>
                    <a:pt x="159" y="43"/>
                  </a:moveTo>
                  <a:lnTo>
                    <a:pt x="159" y="45"/>
                  </a:lnTo>
                  <a:lnTo>
                    <a:pt x="159" y="43"/>
                  </a:lnTo>
                  <a:lnTo>
                    <a:pt x="159" y="45"/>
                  </a:lnTo>
                  <a:lnTo>
                    <a:pt x="159" y="43"/>
                  </a:lnTo>
                  <a:close/>
                  <a:moveTo>
                    <a:pt x="164" y="45"/>
                  </a:moveTo>
                  <a:lnTo>
                    <a:pt x="164" y="43"/>
                  </a:lnTo>
                  <a:lnTo>
                    <a:pt x="164" y="45"/>
                  </a:lnTo>
                  <a:close/>
                  <a:moveTo>
                    <a:pt x="154" y="28"/>
                  </a:moveTo>
                  <a:lnTo>
                    <a:pt x="154" y="31"/>
                  </a:lnTo>
                  <a:lnTo>
                    <a:pt x="154" y="28"/>
                  </a:lnTo>
                  <a:close/>
                  <a:moveTo>
                    <a:pt x="152" y="28"/>
                  </a:moveTo>
                  <a:lnTo>
                    <a:pt x="154" y="28"/>
                  </a:lnTo>
                  <a:lnTo>
                    <a:pt x="152" y="28"/>
                  </a:lnTo>
                  <a:close/>
                  <a:moveTo>
                    <a:pt x="145" y="17"/>
                  </a:moveTo>
                  <a:lnTo>
                    <a:pt x="145" y="19"/>
                  </a:lnTo>
                  <a:lnTo>
                    <a:pt x="142" y="17"/>
                  </a:lnTo>
                  <a:lnTo>
                    <a:pt x="145" y="17"/>
                  </a:lnTo>
                  <a:lnTo>
                    <a:pt x="142" y="17"/>
                  </a:lnTo>
                  <a:lnTo>
                    <a:pt x="145" y="17"/>
                  </a:lnTo>
                  <a:close/>
                  <a:moveTo>
                    <a:pt x="142" y="14"/>
                  </a:moveTo>
                  <a:lnTo>
                    <a:pt x="142" y="12"/>
                  </a:lnTo>
                  <a:lnTo>
                    <a:pt x="145" y="12"/>
                  </a:lnTo>
                  <a:lnTo>
                    <a:pt x="142" y="12"/>
                  </a:lnTo>
                  <a:lnTo>
                    <a:pt x="142" y="14"/>
                  </a:lnTo>
                  <a:close/>
                  <a:moveTo>
                    <a:pt x="150" y="0"/>
                  </a:moveTo>
                  <a:lnTo>
                    <a:pt x="150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7" name="Freeform 50964"/>
            <p:cNvSpPr>
              <a:spLocks noEditPoints="1"/>
            </p:cNvSpPr>
            <p:nvPr/>
          </p:nvSpPr>
          <p:spPr bwMode="auto">
            <a:xfrm>
              <a:off x="3038471" y="3324241"/>
              <a:ext cx="441325" cy="592141"/>
            </a:xfrm>
            <a:custGeom>
              <a:avLst/>
              <a:gdLst>
                <a:gd name="T0" fmla="*/ 123 w 278"/>
                <a:gd name="T1" fmla="*/ 371 h 373"/>
                <a:gd name="T2" fmla="*/ 114 w 278"/>
                <a:gd name="T3" fmla="*/ 369 h 373"/>
                <a:gd name="T4" fmla="*/ 57 w 278"/>
                <a:gd name="T5" fmla="*/ 369 h 373"/>
                <a:gd name="T6" fmla="*/ 95 w 278"/>
                <a:gd name="T7" fmla="*/ 369 h 373"/>
                <a:gd name="T8" fmla="*/ 142 w 278"/>
                <a:gd name="T9" fmla="*/ 366 h 373"/>
                <a:gd name="T10" fmla="*/ 90 w 278"/>
                <a:gd name="T11" fmla="*/ 366 h 373"/>
                <a:gd name="T12" fmla="*/ 55 w 278"/>
                <a:gd name="T13" fmla="*/ 366 h 373"/>
                <a:gd name="T14" fmla="*/ 133 w 278"/>
                <a:gd name="T15" fmla="*/ 366 h 373"/>
                <a:gd name="T16" fmla="*/ 83 w 278"/>
                <a:gd name="T17" fmla="*/ 364 h 373"/>
                <a:gd name="T18" fmla="*/ 57 w 278"/>
                <a:gd name="T19" fmla="*/ 364 h 373"/>
                <a:gd name="T20" fmla="*/ 154 w 278"/>
                <a:gd name="T21" fmla="*/ 361 h 373"/>
                <a:gd name="T22" fmla="*/ 55 w 278"/>
                <a:gd name="T23" fmla="*/ 361 h 373"/>
                <a:gd name="T24" fmla="*/ 159 w 278"/>
                <a:gd name="T25" fmla="*/ 361 h 373"/>
                <a:gd name="T26" fmla="*/ 64 w 278"/>
                <a:gd name="T27" fmla="*/ 359 h 373"/>
                <a:gd name="T28" fmla="*/ 78 w 278"/>
                <a:gd name="T29" fmla="*/ 359 h 373"/>
                <a:gd name="T30" fmla="*/ 21 w 278"/>
                <a:gd name="T31" fmla="*/ 359 h 373"/>
                <a:gd name="T32" fmla="*/ 29 w 278"/>
                <a:gd name="T33" fmla="*/ 359 h 373"/>
                <a:gd name="T34" fmla="*/ 33 w 278"/>
                <a:gd name="T35" fmla="*/ 357 h 373"/>
                <a:gd name="T36" fmla="*/ 90 w 278"/>
                <a:gd name="T37" fmla="*/ 354 h 373"/>
                <a:gd name="T38" fmla="*/ 17 w 278"/>
                <a:gd name="T39" fmla="*/ 354 h 373"/>
                <a:gd name="T40" fmla="*/ 62 w 278"/>
                <a:gd name="T41" fmla="*/ 354 h 373"/>
                <a:gd name="T42" fmla="*/ 62 w 278"/>
                <a:gd name="T43" fmla="*/ 352 h 373"/>
                <a:gd name="T44" fmla="*/ 31 w 278"/>
                <a:gd name="T45" fmla="*/ 352 h 373"/>
                <a:gd name="T46" fmla="*/ 36 w 278"/>
                <a:gd name="T47" fmla="*/ 352 h 373"/>
                <a:gd name="T48" fmla="*/ 48 w 278"/>
                <a:gd name="T49" fmla="*/ 350 h 373"/>
                <a:gd name="T50" fmla="*/ 221 w 278"/>
                <a:gd name="T51" fmla="*/ 350 h 373"/>
                <a:gd name="T52" fmla="*/ 216 w 278"/>
                <a:gd name="T53" fmla="*/ 347 h 373"/>
                <a:gd name="T54" fmla="*/ 62 w 278"/>
                <a:gd name="T55" fmla="*/ 347 h 373"/>
                <a:gd name="T56" fmla="*/ 48 w 278"/>
                <a:gd name="T57" fmla="*/ 347 h 373"/>
                <a:gd name="T58" fmla="*/ 55 w 278"/>
                <a:gd name="T59" fmla="*/ 345 h 373"/>
                <a:gd name="T60" fmla="*/ 71 w 278"/>
                <a:gd name="T61" fmla="*/ 345 h 373"/>
                <a:gd name="T62" fmla="*/ 36 w 278"/>
                <a:gd name="T63" fmla="*/ 342 h 373"/>
                <a:gd name="T64" fmla="*/ 64 w 278"/>
                <a:gd name="T65" fmla="*/ 342 h 373"/>
                <a:gd name="T66" fmla="*/ 235 w 278"/>
                <a:gd name="T67" fmla="*/ 340 h 373"/>
                <a:gd name="T68" fmla="*/ 52 w 278"/>
                <a:gd name="T69" fmla="*/ 342 h 373"/>
                <a:gd name="T70" fmla="*/ 59 w 278"/>
                <a:gd name="T71" fmla="*/ 340 h 373"/>
                <a:gd name="T72" fmla="*/ 50 w 278"/>
                <a:gd name="T73" fmla="*/ 338 h 373"/>
                <a:gd name="T74" fmla="*/ 21 w 278"/>
                <a:gd name="T75" fmla="*/ 340 h 373"/>
                <a:gd name="T76" fmla="*/ 59 w 278"/>
                <a:gd name="T77" fmla="*/ 338 h 373"/>
                <a:gd name="T78" fmla="*/ 52 w 278"/>
                <a:gd name="T79" fmla="*/ 338 h 373"/>
                <a:gd name="T80" fmla="*/ 88 w 278"/>
                <a:gd name="T81" fmla="*/ 338 h 373"/>
                <a:gd name="T82" fmla="*/ 50 w 278"/>
                <a:gd name="T83" fmla="*/ 335 h 373"/>
                <a:gd name="T84" fmla="*/ 275 w 278"/>
                <a:gd name="T85" fmla="*/ 333 h 373"/>
                <a:gd name="T86" fmla="*/ 31 w 278"/>
                <a:gd name="T87" fmla="*/ 333 h 373"/>
                <a:gd name="T88" fmla="*/ 86 w 278"/>
                <a:gd name="T89" fmla="*/ 331 h 373"/>
                <a:gd name="T90" fmla="*/ 64 w 278"/>
                <a:gd name="T91" fmla="*/ 328 h 373"/>
                <a:gd name="T92" fmla="*/ 64 w 278"/>
                <a:gd name="T93" fmla="*/ 321 h 373"/>
                <a:gd name="T94" fmla="*/ 59 w 278"/>
                <a:gd name="T95" fmla="*/ 314 h 373"/>
                <a:gd name="T96" fmla="*/ 69 w 278"/>
                <a:gd name="T97" fmla="*/ 297 h 373"/>
                <a:gd name="T98" fmla="*/ 67 w 278"/>
                <a:gd name="T99" fmla="*/ 285 h 373"/>
                <a:gd name="T100" fmla="*/ 69 w 278"/>
                <a:gd name="T101" fmla="*/ 262 h 373"/>
                <a:gd name="T102" fmla="*/ 67 w 278"/>
                <a:gd name="T103" fmla="*/ 238 h 373"/>
                <a:gd name="T104" fmla="*/ 67 w 278"/>
                <a:gd name="T105" fmla="*/ 202 h 373"/>
                <a:gd name="T106" fmla="*/ 62 w 278"/>
                <a:gd name="T107" fmla="*/ 193 h 373"/>
                <a:gd name="T108" fmla="*/ 71 w 278"/>
                <a:gd name="T109" fmla="*/ 186 h 373"/>
                <a:gd name="T110" fmla="*/ 86 w 278"/>
                <a:gd name="T111" fmla="*/ 181 h 373"/>
                <a:gd name="T112" fmla="*/ 59 w 278"/>
                <a:gd name="T113" fmla="*/ 179 h 373"/>
                <a:gd name="T114" fmla="*/ 83 w 278"/>
                <a:gd name="T115" fmla="*/ 176 h 373"/>
                <a:gd name="T116" fmla="*/ 107 w 278"/>
                <a:gd name="T117" fmla="*/ 157 h 373"/>
                <a:gd name="T118" fmla="*/ 114 w 278"/>
                <a:gd name="T119" fmla="*/ 148 h 373"/>
                <a:gd name="T120" fmla="*/ 199 w 278"/>
                <a:gd name="T121" fmla="*/ 84 h 373"/>
                <a:gd name="T122" fmla="*/ 159 w 278"/>
                <a:gd name="T123" fmla="*/ 53 h 373"/>
                <a:gd name="T124" fmla="*/ 154 w 278"/>
                <a:gd name="T125" fmla="*/ 2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" h="373">
                  <a:moveTo>
                    <a:pt x="76" y="373"/>
                  </a:moveTo>
                  <a:lnTo>
                    <a:pt x="74" y="373"/>
                  </a:lnTo>
                  <a:lnTo>
                    <a:pt x="76" y="373"/>
                  </a:lnTo>
                  <a:close/>
                  <a:moveTo>
                    <a:pt x="121" y="373"/>
                  </a:moveTo>
                  <a:lnTo>
                    <a:pt x="119" y="371"/>
                  </a:lnTo>
                  <a:lnTo>
                    <a:pt x="121" y="371"/>
                  </a:lnTo>
                  <a:lnTo>
                    <a:pt x="121" y="373"/>
                  </a:lnTo>
                  <a:close/>
                  <a:moveTo>
                    <a:pt x="62" y="373"/>
                  </a:moveTo>
                  <a:lnTo>
                    <a:pt x="62" y="371"/>
                  </a:lnTo>
                  <a:lnTo>
                    <a:pt x="62" y="373"/>
                  </a:lnTo>
                  <a:close/>
                  <a:moveTo>
                    <a:pt x="74" y="373"/>
                  </a:moveTo>
                  <a:lnTo>
                    <a:pt x="74" y="371"/>
                  </a:lnTo>
                  <a:lnTo>
                    <a:pt x="74" y="373"/>
                  </a:lnTo>
                  <a:close/>
                  <a:moveTo>
                    <a:pt x="112" y="373"/>
                  </a:moveTo>
                  <a:lnTo>
                    <a:pt x="112" y="371"/>
                  </a:lnTo>
                  <a:lnTo>
                    <a:pt x="112" y="373"/>
                  </a:lnTo>
                  <a:close/>
                  <a:moveTo>
                    <a:pt x="74" y="371"/>
                  </a:moveTo>
                  <a:lnTo>
                    <a:pt x="74" y="373"/>
                  </a:lnTo>
                  <a:lnTo>
                    <a:pt x="74" y="371"/>
                  </a:lnTo>
                  <a:close/>
                  <a:moveTo>
                    <a:pt x="76" y="371"/>
                  </a:moveTo>
                  <a:lnTo>
                    <a:pt x="74" y="371"/>
                  </a:lnTo>
                  <a:lnTo>
                    <a:pt x="76" y="371"/>
                  </a:lnTo>
                  <a:close/>
                  <a:moveTo>
                    <a:pt x="116" y="371"/>
                  </a:moveTo>
                  <a:lnTo>
                    <a:pt x="114" y="371"/>
                  </a:lnTo>
                  <a:lnTo>
                    <a:pt x="116" y="371"/>
                  </a:lnTo>
                  <a:close/>
                  <a:moveTo>
                    <a:pt x="71" y="371"/>
                  </a:moveTo>
                  <a:lnTo>
                    <a:pt x="69" y="371"/>
                  </a:lnTo>
                  <a:lnTo>
                    <a:pt x="71" y="371"/>
                  </a:lnTo>
                  <a:close/>
                  <a:moveTo>
                    <a:pt x="59" y="371"/>
                  </a:moveTo>
                  <a:lnTo>
                    <a:pt x="57" y="371"/>
                  </a:lnTo>
                  <a:lnTo>
                    <a:pt x="59" y="371"/>
                  </a:lnTo>
                  <a:close/>
                  <a:moveTo>
                    <a:pt x="90" y="371"/>
                  </a:moveTo>
                  <a:lnTo>
                    <a:pt x="93" y="371"/>
                  </a:lnTo>
                  <a:lnTo>
                    <a:pt x="90" y="371"/>
                  </a:lnTo>
                  <a:lnTo>
                    <a:pt x="93" y="371"/>
                  </a:lnTo>
                  <a:lnTo>
                    <a:pt x="90" y="371"/>
                  </a:lnTo>
                  <a:close/>
                  <a:moveTo>
                    <a:pt x="102" y="371"/>
                  </a:moveTo>
                  <a:lnTo>
                    <a:pt x="100" y="371"/>
                  </a:lnTo>
                  <a:lnTo>
                    <a:pt x="102" y="371"/>
                  </a:lnTo>
                  <a:close/>
                  <a:moveTo>
                    <a:pt x="62" y="371"/>
                  </a:moveTo>
                  <a:lnTo>
                    <a:pt x="59" y="371"/>
                  </a:lnTo>
                  <a:lnTo>
                    <a:pt x="62" y="371"/>
                  </a:lnTo>
                  <a:close/>
                  <a:moveTo>
                    <a:pt x="119" y="371"/>
                  </a:moveTo>
                  <a:lnTo>
                    <a:pt x="116" y="371"/>
                  </a:lnTo>
                  <a:lnTo>
                    <a:pt x="119" y="371"/>
                  </a:lnTo>
                  <a:close/>
                  <a:moveTo>
                    <a:pt x="59" y="371"/>
                  </a:moveTo>
                  <a:lnTo>
                    <a:pt x="57" y="371"/>
                  </a:lnTo>
                  <a:lnTo>
                    <a:pt x="59" y="371"/>
                  </a:lnTo>
                  <a:close/>
                  <a:moveTo>
                    <a:pt x="104" y="371"/>
                  </a:moveTo>
                  <a:lnTo>
                    <a:pt x="102" y="371"/>
                  </a:lnTo>
                  <a:lnTo>
                    <a:pt x="104" y="371"/>
                  </a:lnTo>
                  <a:close/>
                  <a:moveTo>
                    <a:pt x="119" y="371"/>
                  </a:moveTo>
                  <a:lnTo>
                    <a:pt x="116" y="371"/>
                  </a:lnTo>
                  <a:lnTo>
                    <a:pt x="119" y="371"/>
                  </a:lnTo>
                  <a:close/>
                  <a:moveTo>
                    <a:pt x="57" y="371"/>
                  </a:moveTo>
                  <a:lnTo>
                    <a:pt x="55" y="371"/>
                  </a:lnTo>
                  <a:lnTo>
                    <a:pt x="57" y="371"/>
                  </a:lnTo>
                  <a:close/>
                  <a:moveTo>
                    <a:pt x="74" y="371"/>
                  </a:moveTo>
                  <a:lnTo>
                    <a:pt x="71" y="371"/>
                  </a:lnTo>
                  <a:lnTo>
                    <a:pt x="74" y="371"/>
                  </a:lnTo>
                  <a:close/>
                  <a:moveTo>
                    <a:pt x="123" y="371"/>
                  </a:moveTo>
                  <a:lnTo>
                    <a:pt x="123" y="369"/>
                  </a:lnTo>
                  <a:lnTo>
                    <a:pt x="123" y="371"/>
                  </a:lnTo>
                  <a:close/>
                  <a:moveTo>
                    <a:pt x="116" y="371"/>
                  </a:moveTo>
                  <a:lnTo>
                    <a:pt x="116" y="369"/>
                  </a:lnTo>
                  <a:lnTo>
                    <a:pt x="116" y="371"/>
                  </a:lnTo>
                  <a:close/>
                  <a:moveTo>
                    <a:pt x="114" y="371"/>
                  </a:moveTo>
                  <a:lnTo>
                    <a:pt x="114" y="369"/>
                  </a:lnTo>
                  <a:lnTo>
                    <a:pt x="114" y="371"/>
                  </a:lnTo>
                  <a:close/>
                  <a:moveTo>
                    <a:pt x="119" y="371"/>
                  </a:moveTo>
                  <a:lnTo>
                    <a:pt x="119" y="369"/>
                  </a:lnTo>
                  <a:lnTo>
                    <a:pt x="119" y="371"/>
                  </a:lnTo>
                  <a:close/>
                  <a:moveTo>
                    <a:pt x="93" y="371"/>
                  </a:moveTo>
                  <a:lnTo>
                    <a:pt x="93" y="369"/>
                  </a:lnTo>
                  <a:lnTo>
                    <a:pt x="93" y="371"/>
                  </a:lnTo>
                  <a:close/>
                  <a:moveTo>
                    <a:pt x="83" y="371"/>
                  </a:moveTo>
                  <a:lnTo>
                    <a:pt x="83" y="369"/>
                  </a:lnTo>
                  <a:lnTo>
                    <a:pt x="83" y="371"/>
                  </a:lnTo>
                  <a:close/>
                  <a:moveTo>
                    <a:pt x="104" y="371"/>
                  </a:moveTo>
                  <a:lnTo>
                    <a:pt x="104" y="369"/>
                  </a:lnTo>
                  <a:lnTo>
                    <a:pt x="104" y="371"/>
                  </a:lnTo>
                  <a:close/>
                  <a:moveTo>
                    <a:pt x="59" y="371"/>
                  </a:moveTo>
                  <a:lnTo>
                    <a:pt x="59" y="369"/>
                  </a:lnTo>
                  <a:lnTo>
                    <a:pt x="59" y="371"/>
                  </a:lnTo>
                  <a:close/>
                  <a:moveTo>
                    <a:pt x="97" y="369"/>
                  </a:moveTo>
                  <a:lnTo>
                    <a:pt x="97" y="371"/>
                  </a:lnTo>
                  <a:lnTo>
                    <a:pt x="97" y="369"/>
                  </a:lnTo>
                  <a:close/>
                  <a:moveTo>
                    <a:pt x="90" y="369"/>
                  </a:moveTo>
                  <a:lnTo>
                    <a:pt x="90" y="371"/>
                  </a:lnTo>
                  <a:lnTo>
                    <a:pt x="90" y="369"/>
                  </a:lnTo>
                  <a:close/>
                  <a:moveTo>
                    <a:pt x="102" y="371"/>
                  </a:moveTo>
                  <a:lnTo>
                    <a:pt x="102" y="369"/>
                  </a:lnTo>
                  <a:lnTo>
                    <a:pt x="102" y="371"/>
                  </a:lnTo>
                  <a:close/>
                  <a:moveTo>
                    <a:pt x="62" y="369"/>
                  </a:moveTo>
                  <a:lnTo>
                    <a:pt x="62" y="371"/>
                  </a:lnTo>
                  <a:lnTo>
                    <a:pt x="62" y="369"/>
                  </a:lnTo>
                  <a:close/>
                  <a:moveTo>
                    <a:pt x="55" y="369"/>
                  </a:moveTo>
                  <a:lnTo>
                    <a:pt x="55" y="371"/>
                  </a:lnTo>
                  <a:lnTo>
                    <a:pt x="52" y="369"/>
                  </a:lnTo>
                  <a:lnTo>
                    <a:pt x="55" y="369"/>
                  </a:lnTo>
                  <a:close/>
                  <a:moveTo>
                    <a:pt x="67" y="369"/>
                  </a:moveTo>
                  <a:lnTo>
                    <a:pt x="67" y="371"/>
                  </a:lnTo>
                  <a:lnTo>
                    <a:pt x="67" y="369"/>
                  </a:lnTo>
                  <a:close/>
                  <a:moveTo>
                    <a:pt x="83" y="369"/>
                  </a:moveTo>
                  <a:lnTo>
                    <a:pt x="83" y="371"/>
                  </a:lnTo>
                  <a:lnTo>
                    <a:pt x="83" y="369"/>
                  </a:lnTo>
                  <a:close/>
                  <a:moveTo>
                    <a:pt x="93" y="371"/>
                  </a:moveTo>
                  <a:lnTo>
                    <a:pt x="90" y="371"/>
                  </a:lnTo>
                  <a:lnTo>
                    <a:pt x="93" y="371"/>
                  </a:lnTo>
                  <a:lnTo>
                    <a:pt x="93" y="369"/>
                  </a:lnTo>
                  <a:lnTo>
                    <a:pt x="93" y="371"/>
                  </a:lnTo>
                  <a:close/>
                  <a:moveTo>
                    <a:pt x="104" y="369"/>
                  </a:moveTo>
                  <a:lnTo>
                    <a:pt x="102" y="369"/>
                  </a:lnTo>
                  <a:lnTo>
                    <a:pt x="104" y="369"/>
                  </a:lnTo>
                  <a:close/>
                  <a:moveTo>
                    <a:pt x="55" y="369"/>
                  </a:moveTo>
                  <a:lnTo>
                    <a:pt x="52" y="369"/>
                  </a:lnTo>
                  <a:lnTo>
                    <a:pt x="55" y="369"/>
                  </a:lnTo>
                  <a:close/>
                  <a:moveTo>
                    <a:pt x="59" y="369"/>
                  </a:moveTo>
                  <a:lnTo>
                    <a:pt x="57" y="369"/>
                  </a:lnTo>
                  <a:lnTo>
                    <a:pt x="59" y="369"/>
                  </a:lnTo>
                  <a:close/>
                  <a:moveTo>
                    <a:pt x="123" y="369"/>
                  </a:moveTo>
                  <a:lnTo>
                    <a:pt x="121" y="369"/>
                  </a:lnTo>
                  <a:lnTo>
                    <a:pt x="123" y="369"/>
                  </a:lnTo>
                  <a:close/>
                  <a:moveTo>
                    <a:pt x="114" y="369"/>
                  </a:moveTo>
                  <a:lnTo>
                    <a:pt x="112" y="369"/>
                  </a:lnTo>
                  <a:lnTo>
                    <a:pt x="114" y="369"/>
                  </a:lnTo>
                  <a:close/>
                  <a:moveTo>
                    <a:pt x="52" y="369"/>
                  </a:moveTo>
                  <a:lnTo>
                    <a:pt x="55" y="369"/>
                  </a:lnTo>
                  <a:lnTo>
                    <a:pt x="52" y="369"/>
                  </a:lnTo>
                  <a:close/>
                  <a:moveTo>
                    <a:pt x="93" y="369"/>
                  </a:moveTo>
                  <a:lnTo>
                    <a:pt x="90" y="369"/>
                  </a:lnTo>
                  <a:lnTo>
                    <a:pt x="93" y="369"/>
                  </a:lnTo>
                  <a:close/>
                  <a:moveTo>
                    <a:pt x="83" y="369"/>
                  </a:moveTo>
                  <a:lnTo>
                    <a:pt x="81" y="369"/>
                  </a:lnTo>
                  <a:lnTo>
                    <a:pt x="83" y="369"/>
                  </a:lnTo>
                  <a:lnTo>
                    <a:pt x="81" y="369"/>
                  </a:lnTo>
                  <a:lnTo>
                    <a:pt x="83" y="369"/>
                  </a:lnTo>
                  <a:close/>
                  <a:moveTo>
                    <a:pt x="135" y="369"/>
                  </a:moveTo>
                  <a:lnTo>
                    <a:pt x="138" y="369"/>
                  </a:lnTo>
                  <a:lnTo>
                    <a:pt x="135" y="369"/>
                  </a:lnTo>
                  <a:close/>
                  <a:moveTo>
                    <a:pt x="83" y="369"/>
                  </a:moveTo>
                  <a:lnTo>
                    <a:pt x="81" y="369"/>
                  </a:lnTo>
                  <a:lnTo>
                    <a:pt x="83" y="369"/>
                  </a:lnTo>
                  <a:close/>
                  <a:moveTo>
                    <a:pt x="107" y="369"/>
                  </a:moveTo>
                  <a:lnTo>
                    <a:pt x="104" y="369"/>
                  </a:lnTo>
                  <a:lnTo>
                    <a:pt x="107" y="369"/>
                  </a:lnTo>
                  <a:close/>
                  <a:moveTo>
                    <a:pt x="64" y="369"/>
                  </a:moveTo>
                  <a:lnTo>
                    <a:pt x="62" y="369"/>
                  </a:lnTo>
                  <a:lnTo>
                    <a:pt x="64" y="369"/>
                  </a:lnTo>
                  <a:close/>
                  <a:moveTo>
                    <a:pt x="81" y="369"/>
                  </a:moveTo>
                  <a:lnTo>
                    <a:pt x="83" y="369"/>
                  </a:lnTo>
                  <a:lnTo>
                    <a:pt x="81" y="369"/>
                  </a:lnTo>
                  <a:close/>
                  <a:moveTo>
                    <a:pt x="138" y="369"/>
                  </a:moveTo>
                  <a:lnTo>
                    <a:pt x="135" y="369"/>
                  </a:lnTo>
                  <a:lnTo>
                    <a:pt x="138" y="369"/>
                  </a:lnTo>
                  <a:close/>
                  <a:moveTo>
                    <a:pt x="95" y="369"/>
                  </a:moveTo>
                  <a:lnTo>
                    <a:pt x="93" y="369"/>
                  </a:lnTo>
                  <a:lnTo>
                    <a:pt x="95" y="369"/>
                  </a:lnTo>
                  <a:lnTo>
                    <a:pt x="93" y="369"/>
                  </a:lnTo>
                  <a:lnTo>
                    <a:pt x="95" y="369"/>
                  </a:lnTo>
                  <a:close/>
                  <a:moveTo>
                    <a:pt x="43" y="369"/>
                  </a:moveTo>
                  <a:lnTo>
                    <a:pt x="40" y="369"/>
                  </a:lnTo>
                  <a:lnTo>
                    <a:pt x="43" y="369"/>
                  </a:lnTo>
                  <a:close/>
                  <a:moveTo>
                    <a:pt x="116" y="369"/>
                  </a:moveTo>
                  <a:lnTo>
                    <a:pt x="114" y="369"/>
                  </a:lnTo>
                  <a:lnTo>
                    <a:pt x="116" y="369"/>
                  </a:lnTo>
                  <a:close/>
                  <a:moveTo>
                    <a:pt x="104" y="369"/>
                  </a:moveTo>
                  <a:lnTo>
                    <a:pt x="102" y="369"/>
                  </a:lnTo>
                  <a:lnTo>
                    <a:pt x="104" y="369"/>
                  </a:lnTo>
                  <a:close/>
                  <a:moveTo>
                    <a:pt x="119" y="369"/>
                  </a:moveTo>
                  <a:lnTo>
                    <a:pt x="116" y="369"/>
                  </a:lnTo>
                  <a:lnTo>
                    <a:pt x="119" y="369"/>
                  </a:lnTo>
                  <a:close/>
                  <a:moveTo>
                    <a:pt x="131" y="369"/>
                  </a:moveTo>
                  <a:lnTo>
                    <a:pt x="128" y="369"/>
                  </a:lnTo>
                  <a:lnTo>
                    <a:pt x="131" y="369"/>
                  </a:lnTo>
                  <a:close/>
                  <a:moveTo>
                    <a:pt x="71" y="369"/>
                  </a:moveTo>
                  <a:lnTo>
                    <a:pt x="69" y="369"/>
                  </a:lnTo>
                  <a:lnTo>
                    <a:pt x="71" y="369"/>
                  </a:lnTo>
                  <a:close/>
                  <a:moveTo>
                    <a:pt x="90" y="369"/>
                  </a:moveTo>
                  <a:lnTo>
                    <a:pt x="88" y="369"/>
                  </a:lnTo>
                  <a:lnTo>
                    <a:pt x="90" y="369"/>
                  </a:lnTo>
                  <a:close/>
                  <a:moveTo>
                    <a:pt x="40" y="369"/>
                  </a:moveTo>
                  <a:lnTo>
                    <a:pt x="38" y="369"/>
                  </a:lnTo>
                  <a:lnTo>
                    <a:pt x="40" y="369"/>
                  </a:lnTo>
                  <a:close/>
                  <a:moveTo>
                    <a:pt x="138" y="369"/>
                  </a:moveTo>
                  <a:lnTo>
                    <a:pt x="135" y="369"/>
                  </a:lnTo>
                  <a:lnTo>
                    <a:pt x="138" y="369"/>
                  </a:lnTo>
                  <a:close/>
                  <a:moveTo>
                    <a:pt x="59" y="369"/>
                  </a:moveTo>
                  <a:lnTo>
                    <a:pt x="57" y="369"/>
                  </a:lnTo>
                  <a:lnTo>
                    <a:pt x="59" y="369"/>
                  </a:lnTo>
                  <a:close/>
                  <a:moveTo>
                    <a:pt x="104" y="369"/>
                  </a:moveTo>
                  <a:lnTo>
                    <a:pt x="102" y="369"/>
                  </a:lnTo>
                  <a:lnTo>
                    <a:pt x="104" y="369"/>
                  </a:lnTo>
                  <a:close/>
                  <a:moveTo>
                    <a:pt x="116" y="369"/>
                  </a:moveTo>
                  <a:lnTo>
                    <a:pt x="114" y="369"/>
                  </a:lnTo>
                  <a:lnTo>
                    <a:pt x="116" y="369"/>
                  </a:lnTo>
                  <a:close/>
                  <a:moveTo>
                    <a:pt x="76" y="369"/>
                  </a:moveTo>
                  <a:lnTo>
                    <a:pt x="78" y="369"/>
                  </a:lnTo>
                  <a:lnTo>
                    <a:pt x="76" y="369"/>
                  </a:lnTo>
                  <a:close/>
                  <a:moveTo>
                    <a:pt x="69" y="369"/>
                  </a:moveTo>
                  <a:lnTo>
                    <a:pt x="67" y="369"/>
                  </a:lnTo>
                  <a:lnTo>
                    <a:pt x="69" y="369"/>
                  </a:lnTo>
                  <a:close/>
                  <a:moveTo>
                    <a:pt x="38" y="369"/>
                  </a:moveTo>
                  <a:lnTo>
                    <a:pt x="40" y="369"/>
                  </a:lnTo>
                  <a:lnTo>
                    <a:pt x="38" y="369"/>
                  </a:lnTo>
                  <a:close/>
                  <a:moveTo>
                    <a:pt x="109" y="369"/>
                  </a:moveTo>
                  <a:lnTo>
                    <a:pt x="107" y="369"/>
                  </a:lnTo>
                  <a:lnTo>
                    <a:pt x="109" y="369"/>
                  </a:lnTo>
                  <a:close/>
                  <a:moveTo>
                    <a:pt x="138" y="369"/>
                  </a:moveTo>
                  <a:lnTo>
                    <a:pt x="140" y="369"/>
                  </a:lnTo>
                  <a:lnTo>
                    <a:pt x="138" y="369"/>
                  </a:lnTo>
                  <a:close/>
                  <a:moveTo>
                    <a:pt x="40" y="369"/>
                  </a:moveTo>
                  <a:lnTo>
                    <a:pt x="43" y="369"/>
                  </a:lnTo>
                  <a:lnTo>
                    <a:pt x="40" y="369"/>
                  </a:lnTo>
                  <a:close/>
                  <a:moveTo>
                    <a:pt x="93" y="369"/>
                  </a:moveTo>
                  <a:lnTo>
                    <a:pt x="95" y="369"/>
                  </a:lnTo>
                  <a:lnTo>
                    <a:pt x="93" y="369"/>
                  </a:lnTo>
                  <a:close/>
                  <a:moveTo>
                    <a:pt x="55" y="369"/>
                  </a:moveTo>
                  <a:lnTo>
                    <a:pt x="52" y="369"/>
                  </a:lnTo>
                  <a:lnTo>
                    <a:pt x="55" y="369"/>
                  </a:lnTo>
                  <a:close/>
                  <a:moveTo>
                    <a:pt x="90" y="369"/>
                  </a:moveTo>
                  <a:lnTo>
                    <a:pt x="90" y="366"/>
                  </a:lnTo>
                  <a:lnTo>
                    <a:pt x="90" y="369"/>
                  </a:lnTo>
                  <a:close/>
                  <a:moveTo>
                    <a:pt x="43" y="369"/>
                  </a:moveTo>
                  <a:lnTo>
                    <a:pt x="40" y="369"/>
                  </a:lnTo>
                  <a:lnTo>
                    <a:pt x="40" y="366"/>
                  </a:lnTo>
                  <a:lnTo>
                    <a:pt x="43" y="369"/>
                  </a:lnTo>
                  <a:close/>
                  <a:moveTo>
                    <a:pt x="55" y="369"/>
                  </a:moveTo>
                  <a:lnTo>
                    <a:pt x="55" y="366"/>
                  </a:lnTo>
                  <a:lnTo>
                    <a:pt x="55" y="369"/>
                  </a:lnTo>
                  <a:close/>
                  <a:moveTo>
                    <a:pt x="135" y="369"/>
                  </a:moveTo>
                  <a:lnTo>
                    <a:pt x="133" y="369"/>
                  </a:lnTo>
                  <a:lnTo>
                    <a:pt x="135" y="366"/>
                  </a:lnTo>
                  <a:lnTo>
                    <a:pt x="135" y="369"/>
                  </a:lnTo>
                  <a:close/>
                  <a:moveTo>
                    <a:pt x="138" y="369"/>
                  </a:moveTo>
                  <a:lnTo>
                    <a:pt x="135" y="369"/>
                  </a:lnTo>
                  <a:lnTo>
                    <a:pt x="138" y="366"/>
                  </a:lnTo>
                  <a:lnTo>
                    <a:pt x="138" y="369"/>
                  </a:lnTo>
                  <a:close/>
                  <a:moveTo>
                    <a:pt x="88" y="369"/>
                  </a:moveTo>
                  <a:lnTo>
                    <a:pt x="88" y="366"/>
                  </a:lnTo>
                  <a:lnTo>
                    <a:pt x="88" y="369"/>
                  </a:lnTo>
                  <a:close/>
                  <a:moveTo>
                    <a:pt x="138" y="369"/>
                  </a:moveTo>
                  <a:lnTo>
                    <a:pt x="138" y="366"/>
                  </a:lnTo>
                  <a:lnTo>
                    <a:pt x="138" y="369"/>
                  </a:lnTo>
                  <a:close/>
                  <a:moveTo>
                    <a:pt x="140" y="369"/>
                  </a:moveTo>
                  <a:lnTo>
                    <a:pt x="138" y="369"/>
                  </a:lnTo>
                  <a:lnTo>
                    <a:pt x="140" y="366"/>
                  </a:lnTo>
                  <a:lnTo>
                    <a:pt x="140" y="369"/>
                  </a:lnTo>
                  <a:close/>
                  <a:moveTo>
                    <a:pt x="36" y="369"/>
                  </a:moveTo>
                  <a:lnTo>
                    <a:pt x="36" y="366"/>
                  </a:lnTo>
                  <a:lnTo>
                    <a:pt x="36" y="369"/>
                  </a:lnTo>
                  <a:close/>
                  <a:moveTo>
                    <a:pt x="95" y="369"/>
                  </a:moveTo>
                  <a:lnTo>
                    <a:pt x="95" y="366"/>
                  </a:lnTo>
                  <a:lnTo>
                    <a:pt x="95" y="369"/>
                  </a:lnTo>
                  <a:close/>
                  <a:moveTo>
                    <a:pt x="95" y="366"/>
                  </a:moveTo>
                  <a:lnTo>
                    <a:pt x="95" y="369"/>
                  </a:lnTo>
                  <a:lnTo>
                    <a:pt x="95" y="366"/>
                  </a:lnTo>
                  <a:close/>
                  <a:moveTo>
                    <a:pt x="97" y="366"/>
                  </a:moveTo>
                  <a:lnTo>
                    <a:pt x="97" y="369"/>
                  </a:lnTo>
                  <a:lnTo>
                    <a:pt x="97" y="366"/>
                  </a:lnTo>
                  <a:close/>
                  <a:moveTo>
                    <a:pt x="52" y="369"/>
                  </a:moveTo>
                  <a:lnTo>
                    <a:pt x="52" y="366"/>
                  </a:lnTo>
                  <a:lnTo>
                    <a:pt x="52" y="369"/>
                  </a:lnTo>
                  <a:close/>
                  <a:moveTo>
                    <a:pt x="133" y="369"/>
                  </a:moveTo>
                  <a:lnTo>
                    <a:pt x="133" y="366"/>
                  </a:lnTo>
                  <a:lnTo>
                    <a:pt x="133" y="369"/>
                  </a:lnTo>
                  <a:close/>
                  <a:moveTo>
                    <a:pt x="88" y="366"/>
                  </a:moveTo>
                  <a:lnTo>
                    <a:pt x="88" y="369"/>
                  </a:lnTo>
                  <a:lnTo>
                    <a:pt x="88" y="366"/>
                  </a:lnTo>
                  <a:close/>
                  <a:moveTo>
                    <a:pt x="55" y="366"/>
                  </a:moveTo>
                  <a:lnTo>
                    <a:pt x="52" y="366"/>
                  </a:lnTo>
                  <a:lnTo>
                    <a:pt x="55" y="366"/>
                  </a:lnTo>
                  <a:close/>
                  <a:moveTo>
                    <a:pt x="93" y="366"/>
                  </a:moveTo>
                  <a:lnTo>
                    <a:pt x="93" y="369"/>
                  </a:lnTo>
                  <a:lnTo>
                    <a:pt x="93" y="366"/>
                  </a:lnTo>
                  <a:lnTo>
                    <a:pt x="93" y="369"/>
                  </a:lnTo>
                  <a:lnTo>
                    <a:pt x="93" y="366"/>
                  </a:lnTo>
                  <a:close/>
                  <a:moveTo>
                    <a:pt x="90" y="369"/>
                  </a:moveTo>
                  <a:lnTo>
                    <a:pt x="90" y="366"/>
                  </a:lnTo>
                  <a:lnTo>
                    <a:pt x="90" y="369"/>
                  </a:lnTo>
                  <a:close/>
                  <a:moveTo>
                    <a:pt x="135" y="366"/>
                  </a:moveTo>
                  <a:lnTo>
                    <a:pt x="135" y="369"/>
                  </a:lnTo>
                  <a:lnTo>
                    <a:pt x="135" y="366"/>
                  </a:lnTo>
                  <a:close/>
                  <a:moveTo>
                    <a:pt x="57" y="366"/>
                  </a:moveTo>
                  <a:lnTo>
                    <a:pt x="57" y="369"/>
                  </a:lnTo>
                  <a:lnTo>
                    <a:pt x="57" y="366"/>
                  </a:lnTo>
                  <a:close/>
                  <a:moveTo>
                    <a:pt x="100" y="369"/>
                  </a:moveTo>
                  <a:lnTo>
                    <a:pt x="100" y="366"/>
                  </a:lnTo>
                  <a:lnTo>
                    <a:pt x="100" y="369"/>
                  </a:lnTo>
                  <a:close/>
                  <a:moveTo>
                    <a:pt x="135" y="366"/>
                  </a:moveTo>
                  <a:lnTo>
                    <a:pt x="133" y="366"/>
                  </a:lnTo>
                  <a:lnTo>
                    <a:pt x="135" y="366"/>
                  </a:lnTo>
                  <a:close/>
                  <a:moveTo>
                    <a:pt x="140" y="369"/>
                  </a:moveTo>
                  <a:lnTo>
                    <a:pt x="140" y="366"/>
                  </a:lnTo>
                  <a:lnTo>
                    <a:pt x="140" y="369"/>
                  </a:lnTo>
                  <a:close/>
                  <a:moveTo>
                    <a:pt x="90" y="366"/>
                  </a:moveTo>
                  <a:lnTo>
                    <a:pt x="90" y="369"/>
                  </a:lnTo>
                  <a:lnTo>
                    <a:pt x="90" y="366"/>
                  </a:lnTo>
                  <a:close/>
                  <a:moveTo>
                    <a:pt x="107" y="366"/>
                  </a:moveTo>
                  <a:lnTo>
                    <a:pt x="104" y="366"/>
                  </a:lnTo>
                  <a:lnTo>
                    <a:pt x="107" y="366"/>
                  </a:lnTo>
                  <a:close/>
                  <a:moveTo>
                    <a:pt x="40" y="366"/>
                  </a:moveTo>
                  <a:lnTo>
                    <a:pt x="43" y="366"/>
                  </a:lnTo>
                  <a:lnTo>
                    <a:pt x="40" y="366"/>
                  </a:lnTo>
                  <a:close/>
                  <a:moveTo>
                    <a:pt x="57" y="366"/>
                  </a:moveTo>
                  <a:lnTo>
                    <a:pt x="55" y="366"/>
                  </a:lnTo>
                  <a:lnTo>
                    <a:pt x="57" y="366"/>
                  </a:lnTo>
                  <a:close/>
                  <a:moveTo>
                    <a:pt x="97" y="366"/>
                  </a:moveTo>
                  <a:lnTo>
                    <a:pt x="95" y="366"/>
                  </a:lnTo>
                  <a:lnTo>
                    <a:pt x="97" y="366"/>
                  </a:lnTo>
                  <a:close/>
                  <a:moveTo>
                    <a:pt x="86" y="366"/>
                  </a:moveTo>
                  <a:lnTo>
                    <a:pt x="83" y="366"/>
                  </a:lnTo>
                  <a:lnTo>
                    <a:pt x="86" y="366"/>
                  </a:lnTo>
                  <a:close/>
                  <a:moveTo>
                    <a:pt x="145" y="366"/>
                  </a:moveTo>
                  <a:lnTo>
                    <a:pt x="142" y="366"/>
                  </a:lnTo>
                  <a:lnTo>
                    <a:pt x="145" y="366"/>
                  </a:lnTo>
                  <a:close/>
                  <a:moveTo>
                    <a:pt x="59" y="366"/>
                  </a:moveTo>
                  <a:lnTo>
                    <a:pt x="57" y="366"/>
                  </a:lnTo>
                  <a:lnTo>
                    <a:pt x="59" y="366"/>
                  </a:lnTo>
                  <a:close/>
                  <a:moveTo>
                    <a:pt x="107" y="366"/>
                  </a:moveTo>
                  <a:lnTo>
                    <a:pt x="104" y="366"/>
                  </a:lnTo>
                  <a:lnTo>
                    <a:pt x="107" y="366"/>
                  </a:lnTo>
                  <a:close/>
                  <a:moveTo>
                    <a:pt x="57" y="366"/>
                  </a:moveTo>
                  <a:lnTo>
                    <a:pt x="55" y="366"/>
                  </a:lnTo>
                  <a:lnTo>
                    <a:pt x="57" y="366"/>
                  </a:lnTo>
                  <a:close/>
                  <a:moveTo>
                    <a:pt x="140" y="366"/>
                  </a:moveTo>
                  <a:lnTo>
                    <a:pt x="138" y="366"/>
                  </a:lnTo>
                  <a:lnTo>
                    <a:pt x="140" y="366"/>
                  </a:lnTo>
                  <a:close/>
                  <a:moveTo>
                    <a:pt x="102" y="366"/>
                  </a:moveTo>
                  <a:lnTo>
                    <a:pt x="100" y="366"/>
                  </a:lnTo>
                  <a:lnTo>
                    <a:pt x="102" y="366"/>
                  </a:lnTo>
                  <a:close/>
                  <a:moveTo>
                    <a:pt x="138" y="366"/>
                  </a:moveTo>
                  <a:lnTo>
                    <a:pt x="135" y="366"/>
                  </a:lnTo>
                  <a:lnTo>
                    <a:pt x="138" y="366"/>
                  </a:lnTo>
                  <a:close/>
                  <a:moveTo>
                    <a:pt x="133" y="366"/>
                  </a:moveTo>
                  <a:lnTo>
                    <a:pt x="131" y="366"/>
                  </a:lnTo>
                  <a:lnTo>
                    <a:pt x="133" y="366"/>
                  </a:lnTo>
                  <a:close/>
                  <a:moveTo>
                    <a:pt x="83" y="366"/>
                  </a:moveTo>
                  <a:lnTo>
                    <a:pt x="81" y="366"/>
                  </a:lnTo>
                  <a:lnTo>
                    <a:pt x="83" y="366"/>
                  </a:lnTo>
                  <a:close/>
                  <a:moveTo>
                    <a:pt x="145" y="366"/>
                  </a:moveTo>
                  <a:lnTo>
                    <a:pt x="142" y="366"/>
                  </a:lnTo>
                  <a:lnTo>
                    <a:pt x="145" y="366"/>
                  </a:lnTo>
                  <a:close/>
                  <a:moveTo>
                    <a:pt x="57" y="366"/>
                  </a:moveTo>
                  <a:lnTo>
                    <a:pt x="59" y="366"/>
                  </a:lnTo>
                  <a:lnTo>
                    <a:pt x="57" y="366"/>
                  </a:lnTo>
                  <a:close/>
                  <a:moveTo>
                    <a:pt x="131" y="366"/>
                  </a:moveTo>
                  <a:lnTo>
                    <a:pt x="128" y="366"/>
                  </a:lnTo>
                  <a:lnTo>
                    <a:pt x="131" y="366"/>
                  </a:lnTo>
                  <a:close/>
                  <a:moveTo>
                    <a:pt x="90" y="366"/>
                  </a:moveTo>
                  <a:lnTo>
                    <a:pt x="88" y="366"/>
                  </a:lnTo>
                  <a:lnTo>
                    <a:pt x="90" y="366"/>
                  </a:lnTo>
                  <a:close/>
                  <a:moveTo>
                    <a:pt x="138" y="366"/>
                  </a:moveTo>
                  <a:lnTo>
                    <a:pt x="135" y="366"/>
                  </a:lnTo>
                  <a:lnTo>
                    <a:pt x="138" y="366"/>
                  </a:lnTo>
                  <a:close/>
                  <a:moveTo>
                    <a:pt x="97" y="366"/>
                  </a:moveTo>
                  <a:lnTo>
                    <a:pt x="95" y="366"/>
                  </a:lnTo>
                  <a:lnTo>
                    <a:pt x="97" y="366"/>
                  </a:lnTo>
                  <a:close/>
                  <a:moveTo>
                    <a:pt x="142" y="366"/>
                  </a:moveTo>
                  <a:lnTo>
                    <a:pt x="145" y="366"/>
                  </a:lnTo>
                  <a:lnTo>
                    <a:pt x="142" y="366"/>
                  </a:lnTo>
                  <a:close/>
                  <a:moveTo>
                    <a:pt x="59" y="366"/>
                  </a:moveTo>
                  <a:lnTo>
                    <a:pt x="57" y="366"/>
                  </a:lnTo>
                  <a:lnTo>
                    <a:pt x="59" y="366"/>
                  </a:lnTo>
                  <a:close/>
                  <a:moveTo>
                    <a:pt x="121" y="366"/>
                  </a:moveTo>
                  <a:lnTo>
                    <a:pt x="119" y="366"/>
                  </a:lnTo>
                  <a:lnTo>
                    <a:pt x="121" y="366"/>
                  </a:lnTo>
                  <a:close/>
                  <a:moveTo>
                    <a:pt x="95" y="366"/>
                  </a:moveTo>
                  <a:lnTo>
                    <a:pt x="93" y="366"/>
                  </a:lnTo>
                  <a:lnTo>
                    <a:pt x="95" y="366"/>
                  </a:lnTo>
                  <a:close/>
                  <a:moveTo>
                    <a:pt x="107" y="366"/>
                  </a:moveTo>
                  <a:lnTo>
                    <a:pt x="104" y="366"/>
                  </a:lnTo>
                  <a:lnTo>
                    <a:pt x="107" y="366"/>
                  </a:lnTo>
                  <a:close/>
                  <a:moveTo>
                    <a:pt x="133" y="366"/>
                  </a:moveTo>
                  <a:lnTo>
                    <a:pt x="131" y="366"/>
                  </a:lnTo>
                  <a:lnTo>
                    <a:pt x="133" y="366"/>
                  </a:lnTo>
                  <a:close/>
                  <a:moveTo>
                    <a:pt x="93" y="366"/>
                  </a:moveTo>
                  <a:lnTo>
                    <a:pt x="90" y="366"/>
                  </a:lnTo>
                  <a:lnTo>
                    <a:pt x="93" y="366"/>
                  </a:lnTo>
                  <a:close/>
                  <a:moveTo>
                    <a:pt x="43" y="366"/>
                  </a:moveTo>
                  <a:lnTo>
                    <a:pt x="40" y="366"/>
                  </a:lnTo>
                  <a:lnTo>
                    <a:pt x="43" y="366"/>
                  </a:lnTo>
                  <a:close/>
                  <a:moveTo>
                    <a:pt x="57" y="366"/>
                  </a:moveTo>
                  <a:lnTo>
                    <a:pt x="55" y="366"/>
                  </a:lnTo>
                  <a:lnTo>
                    <a:pt x="57" y="366"/>
                  </a:lnTo>
                  <a:lnTo>
                    <a:pt x="55" y="366"/>
                  </a:lnTo>
                  <a:lnTo>
                    <a:pt x="57" y="366"/>
                  </a:lnTo>
                  <a:close/>
                  <a:moveTo>
                    <a:pt x="147" y="366"/>
                  </a:moveTo>
                  <a:lnTo>
                    <a:pt x="145" y="366"/>
                  </a:lnTo>
                  <a:lnTo>
                    <a:pt x="147" y="366"/>
                  </a:lnTo>
                  <a:close/>
                  <a:moveTo>
                    <a:pt x="86" y="366"/>
                  </a:moveTo>
                  <a:lnTo>
                    <a:pt x="88" y="366"/>
                  </a:lnTo>
                  <a:lnTo>
                    <a:pt x="86" y="366"/>
                  </a:lnTo>
                  <a:close/>
                  <a:moveTo>
                    <a:pt x="78" y="366"/>
                  </a:moveTo>
                  <a:lnTo>
                    <a:pt x="76" y="366"/>
                  </a:lnTo>
                  <a:lnTo>
                    <a:pt x="78" y="366"/>
                  </a:lnTo>
                  <a:close/>
                  <a:moveTo>
                    <a:pt x="83" y="366"/>
                  </a:moveTo>
                  <a:lnTo>
                    <a:pt x="81" y="366"/>
                  </a:lnTo>
                  <a:lnTo>
                    <a:pt x="83" y="366"/>
                  </a:lnTo>
                  <a:close/>
                  <a:moveTo>
                    <a:pt x="62" y="366"/>
                  </a:moveTo>
                  <a:lnTo>
                    <a:pt x="59" y="366"/>
                  </a:lnTo>
                  <a:lnTo>
                    <a:pt x="62" y="366"/>
                  </a:lnTo>
                  <a:close/>
                  <a:moveTo>
                    <a:pt x="142" y="366"/>
                  </a:moveTo>
                  <a:lnTo>
                    <a:pt x="140" y="366"/>
                  </a:lnTo>
                  <a:lnTo>
                    <a:pt x="142" y="366"/>
                  </a:lnTo>
                  <a:close/>
                  <a:moveTo>
                    <a:pt x="64" y="366"/>
                  </a:moveTo>
                  <a:lnTo>
                    <a:pt x="62" y="366"/>
                  </a:lnTo>
                  <a:lnTo>
                    <a:pt x="64" y="366"/>
                  </a:lnTo>
                  <a:close/>
                  <a:moveTo>
                    <a:pt x="123" y="366"/>
                  </a:moveTo>
                  <a:lnTo>
                    <a:pt x="121" y="366"/>
                  </a:lnTo>
                  <a:lnTo>
                    <a:pt x="123" y="366"/>
                  </a:lnTo>
                  <a:close/>
                  <a:moveTo>
                    <a:pt x="147" y="366"/>
                  </a:moveTo>
                  <a:lnTo>
                    <a:pt x="145" y="366"/>
                  </a:lnTo>
                  <a:lnTo>
                    <a:pt x="147" y="366"/>
                  </a:lnTo>
                  <a:close/>
                  <a:moveTo>
                    <a:pt x="88" y="366"/>
                  </a:moveTo>
                  <a:lnTo>
                    <a:pt x="86" y="366"/>
                  </a:lnTo>
                  <a:lnTo>
                    <a:pt x="88" y="366"/>
                  </a:lnTo>
                  <a:lnTo>
                    <a:pt x="86" y="366"/>
                  </a:lnTo>
                  <a:lnTo>
                    <a:pt x="88" y="366"/>
                  </a:lnTo>
                  <a:close/>
                  <a:moveTo>
                    <a:pt x="138" y="366"/>
                  </a:moveTo>
                  <a:lnTo>
                    <a:pt x="135" y="366"/>
                  </a:lnTo>
                  <a:lnTo>
                    <a:pt x="138" y="366"/>
                  </a:lnTo>
                  <a:close/>
                  <a:moveTo>
                    <a:pt x="76" y="366"/>
                  </a:moveTo>
                  <a:lnTo>
                    <a:pt x="74" y="366"/>
                  </a:lnTo>
                  <a:lnTo>
                    <a:pt x="76" y="366"/>
                  </a:lnTo>
                  <a:close/>
                  <a:moveTo>
                    <a:pt x="76" y="366"/>
                  </a:moveTo>
                  <a:lnTo>
                    <a:pt x="76" y="364"/>
                  </a:lnTo>
                  <a:lnTo>
                    <a:pt x="76" y="366"/>
                  </a:lnTo>
                  <a:close/>
                  <a:moveTo>
                    <a:pt x="43" y="366"/>
                  </a:moveTo>
                  <a:lnTo>
                    <a:pt x="43" y="364"/>
                  </a:lnTo>
                  <a:lnTo>
                    <a:pt x="43" y="366"/>
                  </a:lnTo>
                  <a:close/>
                  <a:moveTo>
                    <a:pt x="81" y="366"/>
                  </a:moveTo>
                  <a:lnTo>
                    <a:pt x="81" y="364"/>
                  </a:lnTo>
                  <a:lnTo>
                    <a:pt x="81" y="366"/>
                  </a:lnTo>
                  <a:close/>
                  <a:moveTo>
                    <a:pt x="59" y="364"/>
                  </a:moveTo>
                  <a:lnTo>
                    <a:pt x="59" y="366"/>
                  </a:lnTo>
                  <a:lnTo>
                    <a:pt x="59" y="364"/>
                  </a:lnTo>
                  <a:close/>
                  <a:moveTo>
                    <a:pt x="121" y="366"/>
                  </a:moveTo>
                  <a:lnTo>
                    <a:pt x="121" y="364"/>
                  </a:lnTo>
                  <a:lnTo>
                    <a:pt x="121" y="366"/>
                  </a:lnTo>
                  <a:close/>
                  <a:moveTo>
                    <a:pt x="55" y="366"/>
                  </a:moveTo>
                  <a:lnTo>
                    <a:pt x="55" y="364"/>
                  </a:lnTo>
                  <a:lnTo>
                    <a:pt x="55" y="366"/>
                  </a:lnTo>
                  <a:close/>
                  <a:moveTo>
                    <a:pt x="31" y="364"/>
                  </a:moveTo>
                  <a:lnTo>
                    <a:pt x="31" y="366"/>
                  </a:lnTo>
                  <a:lnTo>
                    <a:pt x="31" y="364"/>
                  </a:lnTo>
                  <a:close/>
                  <a:moveTo>
                    <a:pt x="126" y="364"/>
                  </a:moveTo>
                  <a:lnTo>
                    <a:pt x="126" y="366"/>
                  </a:lnTo>
                  <a:lnTo>
                    <a:pt x="126" y="364"/>
                  </a:lnTo>
                  <a:close/>
                  <a:moveTo>
                    <a:pt x="133" y="366"/>
                  </a:moveTo>
                  <a:lnTo>
                    <a:pt x="133" y="364"/>
                  </a:lnTo>
                  <a:lnTo>
                    <a:pt x="133" y="366"/>
                  </a:lnTo>
                  <a:close/>
                  <a:moveTo>
                    <a:pt x="57" y="366"/>
                  </a:moveTo>
                  <a:lnTo>
                    <a:pt x="55" y="366"/>
                  </a:lnTo>
                  <a:lnTo>
                    <a:pt x="55" y="364"/>
                  </a:lnTo>
                  <a:lnTo>
                    <a:pt x="57" y="366"/>
                  </a:lnTo>
                  <a:close/>
                  <a:moveTo>
                    <a:pt x="133" y="364"/>
                  </a:moveTo>
                  <a:lnTo>
                    <a:pt x="133" y="366"/>
                  </a:lnTo>
                  <a:lnTo>
                    <a:pt x="133" y="364"/>
                  </a:lnTo>
                  <a:close/>
                  <a:moveTo>
                    <a:pt x="145" y="364"/>
                  </a:moveTo>
                  <a:lnTo>
                    <a:pt x="145" y="366"/>
                  </a:lnTo>
                  <a:lnTo>
                    <a:pt x="145" y="364"/>
                  </a:lnTo>
                  <a:close/>
                  <a:moveTo>
                    <a:pt x="43" y="366"/>
                  </a:moveTo>
                  <a:lnTo>
                    <a:pt x="43" y="364"/>
                  </a:lnTo>
                  <a:lnTo>
                    <a:pt x="43" y="366"/>
                  </a:lnTo>
                  <a:close/>
                  <a:moveTo>
                    <a:pt x="62" y="366"/>
                  </a:moveTo>
                  <a:lnTo>
                    <a:pt x="62" y="364"/>
                  </a:lnTo>
                  <a:lnTo>
                    <a:pt x="62" y="366"/>
                  </a:lnTo>
                  <a:close/>
                  <a:moveTo>
                    <a:pt x="55" y="366"/>
                  </a:moveTo>
                  <a:lnTo>
                    <a:pt x="55" y="364"/>
                  </a:lnTo>
                  <a:lnTo>
                    <a:pt x="55" y="366"/>
                  </a:lnTo>
                  <a:close/>
                  <a:moveTo>
                    <a:pt x="95" y="364"/>
                  </a:moveTo>
                  <a:lnTo>
                    <a:pt x="95" y="366"/>
                  </a:lnTo>
                  <a:lnTo>
                    <a:pt x="93" y="366"/>
                  </a:lnTo>
                  <a:lnTo>
                    <a:pt x="95" y="364"/>
                  </a:lnTo>
                  <a:close/>
                  <a:moveTo>
                    <a:pt x="76" y="366"/>
                  </a:moveTo>
                  <a:lnTo>
                    <a:pt x="74" y="366"/>
                  </a:lnTo>
                  <a:lnTo>
                    <a:pt x="76" y="364"/>
                  </a:lnTo>
                  <a:lnTo>
                    <a:pt x="76" y="366"/>
                  </a:lnTo>
                  <a:close/>
                  <a:moveTo>
                    <a:pt x="95" y="364"/>
                  </a:moveTo>
                  <a:lnTo>
                    <a:pt x="95" y="366"/>
                  </a:lnTo>
                  <a:lnTo>
                    <a:pt x="95" y="364"/>
                  </a:lnTo>
                  <a:close/>
                  <a:moveTo>
                    <a:pt x="145" y="366"/>
                  </a:moveTo>
                  <a:lnTo>
                    <a:pt x="145" y="364"/>
                  </a:lnTo>
                  <a:lnTo>
                    <a:pt x="145" y="366"/>
                  </a:lnTo>
                  <a:close/>
                  <a:moveTo>
                    <a:pt x="150" y="366"/>
                  </a:moveTo>
                  <a:lnTo>
                    <a:pt x="150" y="364"/>
                  </a:lnTo>
                  <a:lnTo>
                    <a:pt x="150" y="366"/>
                  </a:lnTo>
                  <a:close/>
                  <a:moveTo>
                    <a:pt x="52" y="364"/>
                  </a:moveTo>
                  <a:lnTo>
                    <a:pt x="52" y="366"/>
                  </a:lnTo>
                  <a:lnTo>
                    <a:pt x="52" y="364"/>
                  </a:lnTo>
                  <a:lnTo>
                    <a:pt x="52" y="366"/>
                  </a:lnTo>
                  <a:lnTo>
                    <a:pt x="52" y="364"/>
                  </a:lnTo>
                  <a:close/>
                  <a:moveTo>
                    <a:pt x="100" y="364"/>
                  </a:moveTo>
                  <a:lnTo>
                    <a:pt x="100" y="366"/>
                  </a:lnTo>
                  <a:lnTo>
                    <a:pt x="100" y="364"/>
                  </a:lnTo>
                  <a:close/>
                  <a:moveTo>
                    <a:pt x="150" y="366"/>
                  </a:moveTo>
                  <a:lnTo>
                    <a:pt x="150" y="364"/>
                  </a:lnTo>
                  <a:lnTo>
                    <a:pt x="150" y="366"/>
                  </a:lnTo>
                  <a:close/>
                  <a:moveTo>
                    <a:pt x="109" y="366"/>
                  </a:moveTo>
                  <a:lnTo>
                    <a:pt x="109" y="364"/>
                  </a:lnTo>
                  <a:lnTo>
                    <a:pt x="109" y="366"/>
                  </a:lnTo>
                  <a:close/>
                  <a:moveTo>
                    <a:pt x="133" y="364"/>
                  </a:moveTo>
                  <a:lnTo>
                    <a:pt x="133" y="366"/>
                  </a:lnTo>
                  <a:lnTo>
                    <a:pt x="133" y="364"/>
                  </a:lnTo>
                  <a:close/>
                  <a:moveTo>
                    <a:pt x="107" y="364"/>
                  </a:moveTo>
                  <a:lnTo>
                    <a:pt x="107" y="366"/>
                  </a:lnTo>
                  <a:lnTo>
                    <a:pt x="107" y="364"/>
                  </a:lnTo>
                  <a:close/>
                  <a:moveTo>
                    <a:pt x="97" y="364"/>
                  </a:moveTo>
                  <a:lnTo>
                    <a:pt x="95" y="364"/>
                  </a:lnTo>
                  <a:lnTo>
                    <a:pt x="97" y="364"/>
                  </a:lnTo>
                  <a:close/>
                  <a:moveTo>
                    <a:pt x="62" y="366"/>
                  </a:moveTo>
                  <a:lnTo>
                    <a:pt x="62" y="364"/>
                  </a:lnTo>
                  <a:lnTo>
                    <a:pt x="62" y="366"/>
                  </a:lnTo>
                  <a:close/>
                  <a:moveTo>
                    <a:pt x="95" y="364"/>
                  </a:moveTo>
                  <a:lnTo>
                    <a:pt x="93" y="364"/>
                  </a:lnTo>
                  <a:lnTo>
                    <a:pt x="95" y="364"/>
                  </a:lnTo>
                  <a:close/>
                  <a:moveTo>
                    <a:pt x="147" y="364"/>
                  </a:moveTo>
                  <a:lnTo>
                    <a:pt x="145" y="364"/>
                  </a:lnTo>
                  <a:lnTo>
                    <a:pt x="147" y="364"/>
                  </a:lnTo>
                  <a:close/>
                  <a:moveTo>
                    <a:pt x="97" y="364"/>
                  </a:moveTo>
                  <a:lnTo>
                    <a:pt x="95" y="364"/>
                  </a:lnTo>
                  <a:lnTo>
                    <a:pt x="97" y="364"/>
                  </a:lnTo>
                  <a:close/>
                  <a:moveTo>
                    <a:pt x="107" y="364"/>
                  </a:moveTo>
                  <a:lnTo>
                    <a:pt x="104" y="364"/>
                  </a:lnTo>
                  <a:lnTo>
                    <a:pt x="107" y="364"/>
                  </a:lnTo>
                  <a:close/>
                  <a:moveTo>
                    <a:pt x="102" y="364"/>
                  </a:moveTo>
                  <a:lnTo>
                    <a:pt x="100" y="364"/>
                  </a:lnTo>
                  <a:lnTo>
                    <a:pt x="102" y="364"/>
                  </a:lnTo>
                  <a:close/>
                  <a:moveTo>
                    <a:pt x="88" y="364"/>
                  </a:moveTo>
                  <a:lnTo>
                    <a:pt x="86" y="364"/>
                  </a:lnTo>
                  <a:lnTo>
                    <a:pt x="88" y="364"/>
                  </a:lnTo>
                  <a:lnTo>
                    <a:pt x="86" y="364"/>
                  </a:lnTo>
                  <a:lnTo>
                    <a:pt x="88" y="364"/>
                  </a:lnTo>
                  <a:close/>
                  <a:moveTo>
                    <a:pt x="26" y="364"/>
                  </a:moveTo>
                  <a:lnTo>
                    <a:pt x="24" y="364"/>
                  </a:lnTo>
                  <a:lnTo>
                    <a:pt x="26" y="364"/>
                  </a:lnTo>
                  <a:close/>
                  <a:moveTo>
                    <a:pt x="150" y="364"/>
                  </a:moveTo>
                  <a:lnTo>
                    <a:pt x="147" y="364"/>
                  </a:lnTo>
                  <a:lnTo>
                    <a:pt x="150" y="364"/>
                  </a:lnTo>
                  <a:close/>
                  <a:moveTo>
                    <a:pt x="29" y="364"/>
                  </a:moveTo>
                  <a:lnTo>
                    <a:pt x="26" y="364"/>
                  </a:lnTo>
                  <a:lnTo>
                    <a:pt x="29" y="364"/>
                  </a:lnTo>
                  <a:close/>
                  <a:moveTo>
                    <a:pt x="67" y="364"/>
                  </a:moveTo>
                  <a:lnTo>
                    <a:pt x="64" y="364"/>
                  </a:lnTo>
                  <a:lnTo>
                    <a:pt x="67" y="364"/>
                  </a:lnTo>
                  <a:close/>
                  <a:moveTo>
                    <a:pt x="102" y="364"/>
                  </a:moveTo>
                  <a:lnTo>
                    <a:pt x="100" y="364"/>
                  </a:lnTo>
                  <a:lnTo>
                    <a:pt x="102" y="364"/>
                  </a:lnTo>
                  <a:close/>
                  <a:moveTo>
                    <a:pt x="83" y="364"/>
                  </a:moveTo>
                  <a:lnTo>
                    <a:pt x="81" y="364"/>
                  </a:lnTo>
                  <a:lnTo>
                    <a:pt x="83" y="364"/>
                  </a:lnTo>
                  <a:close/>
                  <a:moveTo>
                    <a:pt x="55" y="364"/>
                  </a:moveTo>
                  <a:lnTo>
                    <a:pt x="52" y="364"/>
                  </a:lnTo>
                  <a:lnTo>
                    <a:pt x="55" y="364"/>
                  </a:lnTo>
                  <a:close/>
                  <a:moveTo>
                    <a:pt x="64" y="364"/>
                  </a:moveTo>
                  <a:lnTo>
                    <a:pt x="62" y="364"/>
                  </a:lnTo>
                  <a:lnTo>
                    <a:pt x="64" y="364"/>
                  </a:lnTo>
                  <a:close/>
                  <a:moveTo>
                    <a:pt x="104" y="364"/>
                  </a:moveTo>
                  <a:lnTo>
                    <a:pt x="102" y="364"/>
                  </a:lnTo>
                  <a:lnTo>
                    <a:pt x="104" y="364"/>
                  </a:lnTo>
                  <a:close/>
                  <a:moveTo>
                    <a:pt x="78" y="364"/>
                  </a:moveTo>
                  <a:lnTo>
                    <a:pt x="76" y="364"/>
                  </a:lnTo>
                  <a:lnTo>
                    <a:pt x="78" y="364"/>
                  </a:lnTo>
                  <a:close/>
                  <a:moveTo>
                    <a:pt x="83" y="364"/>
                  </a:moveTo>
                  <a:lnTo>
                    <a:pt x="81" y="364"/>
                  </a:lnTo>
                  <a:lnTo>
                    <a:pt x="83" y="364"/>
                  </a:lnTo>
                  <a:close/>
                  <a:moveTo>
                    <a:pt x="76" y="364"/>
                  </a:moveTo>
                  <a:lnTo>
                    <a:pt x="78" y="364"/>
                  </a:lnTo>
                  <a:lnTo>
                    <a:pt x="76" y="364"/>
                  </a:lnTo>
                  <a:close/>
                  <a:moveTo>
                    <a:pt x="133" y="364"/>
                  </a:moveTo>
                  <a:lnTo>
                    <a:pt x="131" y="364"/>
                  </a:lnTo>
                  <a:lnTo>
                    <a:pt x="133" y="364"/>
                  </a:lnTo>
                  <a:close/>
                  <a:moveTo>
                    <a:pt x="145" y="364"/>
                  </a:moveTo>
                  <a:lnTo>
                    <a:pt x="142" y="364"/>
                  </a:lnTo>
                  <a:lnTo>
                    <a:pt x="145" y="364"/>
                  </a:lnTo>
                  <a:close/>
                  <a:moveTo>
                    <a:pt x="150" y="364"/>
                  </a:moveTo>
                  <a:lnTo>
                    <a:pt x="147" y="364"/>
                  </a:lnTo>
                  <a:lnTo>
                    <a:pt x="150" y="364"/>
                  </a:lnTo>
                  <a:close/>
                  <a:moveTo>
                    <a:pt x="78" y="364"/>
                  </a:moveTo>
                  <a:lnTo>
                    <a:pt x="76" y="364"/>
                  </a:lnTo>
                  <a:lnTo>
                    <a:pt x="78" y="364"/>
                  </a:lnTo>
                  <a:close/>
                  <a:moveTo>
                    <a:pt x="57" y="364"/>
                  </a:moveTo>
                  <a:lnTo>
                    <a:pt x="55" y="364"/>
                  </a:lnTo>
                  <a:lnTo>
                    <a:pt x="57" y="364"/>
                  </a:lnTo>
                  <a:close/>
                  <a:moveTo>
                    <a:pt x="107" y="364"/>
                  </a:moveTo>
                  <a:lnTo>
                    <a:pt x="104" y="364"/>
                  </a:lnTo>
                  <a:lnTo>
                    <a:pt x="107" y="364"/>
                  </a:lnTo>
                  <a:close/>
                  <a:moveTo>
                    <a:pt x="29" y="364"/>
                  </a:moveTo>
                  <a:lnTo>
                    <a:pt x="26" y="364"/>
                  </a:lnTo>
                  <a:lnTo>
                    <a:pt x="29" y="364"/>
                  </a:lnTo>
                  <a:close/>
                  <a:moveTo>
                    <a:pt x="126" y="364"/>
                  </a:moveTo>
                  <a:lnTo>
                    <a:pt x="123" y="364"/>
                  </a:lnTo>
                  <a:lnTo>
                    <a:pt x="126" y="364"/>
                  </a:lnTo>
                  <a:close/>
                  <a:moveTo>
                    <a:pt x="78" y="364"/>
                  </a:moveTo>
                  <a:lnTo>
                    <a:pt x="76" y="364"/>
                  </a:lnTo>
                  <a:lnTo>
                    <a:pt x="78" y="364"/>
                  </a:lnTo>
                  <a:close/>
                  <a:moveTo>
                    <a:pt x="59" y="364"/>
                  </a:moveTo>
                  <a:lnTo>
                    <a:pt x="57" y="364"/>
                  </a:lnTo>
                  <a:lnTo>
                    <a:pt x="59" y="364"/>
                  </a:lnTo>
                  <a:close/>
                  <a:moveTo>
                    <a:pt x="154" y="364"/>
                  </a:moveTo>
                  <a:lnTo>
                    <a:pt x="152" y="364"/>
                  </a:lnTo>
                  <a:lnTo>
                    <a:pt x="154" y="364"/>
                  </a:lnTo>
                  <a:close/>
                  <a:moveTo>
                    <a:pt x="43" y="364"/>
                  </a:moveTo>
                  <a:lnTo>
                    <a:pt x="40" y="364"/>
                  </a:lnTo>
                  <a:lnTo>
                    <a:pt x="43" y="364"/>
                  </a:lnTo>
                  <a:close/>
                  <a:moveTo>
                    <a:pt x="38" y="364"/>
                  </a:moveTo>
                  <a:lnTo>
                    <a:pt x="36" y="364"/>
                  </a:lnTo>
                  <a:lnTo>
                    <a:pt x="38" y="364"/>
                  </a:lnTo>
                  <a:close/>
                  <a:moveTo>
                    <a:pt x="154" y="364"/>
                  </a:moveTo>
                  <a:lnTo>
                    <a:pt x="152" y="364"/>
                  </a:lnTo>
                  <a:lnTo>
                    <a:pt x="154" y="364"/>
                  </a:lnTo>
                  <a:close/>
                  <a:moveTo>
                    <a:pt x="57" y="364"/>
                  </a:moveTo>
                  <a:lnTo>
                    <a:pt x="55" y="364"/>
                  </a:lnTo>
                  <a:lnTo>
                    <a:pt x="57" y="364"/>
                  </a:lnTo>
                  <a:close/>
                  <a:moveTo>
                    <a:pt x="114" y="364"/>
                  </a:moveTo>
                  <a:lnTo>
                    <a:pt x="112" y="364"/>
                  </a:lnTo>
                  <a:lnTo>
                    <a:pt x="114" y="364"/>
                  </a:lnTo>
                  <a:close/>
                  <a:moveTo>
                    <a:pt x="154" y="364"/>
                  </a:moveTo>
                  <a:lnTo>
                    <a:pt x="152" y="364"/>
                  </a:lnTo>
                  <a:lnTo>
                    <a:pt x="154" y="364"/>
                  </a:lnTo>
                  <a:close/>
                  <a:moveTo>
                    <a:pt x="59" y="364"/>
                  </a:moveTo>
                  <a:lnTo>
                    <a:pt x="57" y="364"/>
                  </a:lnTo>
                  <a:lnTo>
                    <a:pt x="59" y="364"/>
                  </a:lnTo>
                  <a:close/>
                  <a:moveTo>
                    <a:pt x="43" y="364"/>
                  </a:moveTo>
                  <a:lnTo>
                    <a:pt x="40" y="364"/>
                  </a:lnTo>
                  <a:lnTo>
                    <a:pt x="43" y="364"/>
                  </a:lnTo>
                  <a:close/>
                  <a:moveTo>
                    <a:pt x="57" y="364"/>
                  </a:moveTo>
                  <a:lnTo>
                    <a:pt x="55" y="364"/>
                  </a:lnTo>
                  <a:lnTo>
                    <a:pt x="57" y="364"/>
                  </a:lnTo>
                  <a:close/>
                  <a:moveTo>
                    <a:pt x="33" y="364"/>
                  </a:moveTo>
                  <a:lnTo>
                    <a:pt x="36" y="364"/>
                  </a:lnTo>
                  <a:lnTo>
                    <a:pt x="33" y="364"/>
                  </a:lnTo>
                  <a:close/>
                  <a:moveTo>
                    <a:pt x="62" y="364"/>
                  </a:moveTo>
                  <a:lnTo>
                    <a:pt x="59" y="364"/>
                  </a:lnTo>
                  <a:lnTo>
                    <a:pt x="62" y="364"/>
                  </a:lnTo>
                  <a:close/>
                  <a:moveTo>
                    <a:pt x="95" y="364"/>
                  </a:moveTo>
                  <a:lnTo>
                    <a:pt x="95" y="361"/>
                  </a:lnTo>
                  <a:lnTo>
                    <a:pt x="95" y="364"/>
                  </a:lnTo>
                  <a:close/>
                  <a:moveTo>
                    <a:pt x="81" y="364"/>
                  </a:moveTo>
                  <a:lnTo>
                    <a:pt x="81" y="361"/>
                  </a:lnTo>
                  <a:lnTo>
                    <a:pt x="81" y="364"/>
                  </a:lnTo>
                  <a:close/>
                  <a:moveTo>
                    <a:pt x="112" y="364"/>
                  </a:moveTo>
                  <a:lnTo>
                    <a:pt x="112" y="361"/>
                  </a:lnTo>
                  <a:lnTo>
                    <a:pt x="112" y="364"/>
                  </a:lnTo>
                  <a:close/>
                  <a:moveTo>
                    <a:pt x="64" y="364"/>
                  </a:moveTo>
                  <a:lnTo>
                    <a:pt x="64" y="361"/>
                  </a:lnTo>
                  <a:lnTo>
                    <a:pt x="64" y="364"/>
                  </a:lnTo>
                  <a:close/>
                  <a:moveTo>
                    <a:pt x="95" y="364"/>
                  </a:moveTo>
                  <a:lnTo>
                    <a:pt x="95" y="361"/>
                  </a:lnTo>
                  <a:lnTo>
                    <a:pt x="95" y="364"/>
                  </a:lnTo>
                  <a:close/>
                  <a:moveTo>
                    <a:pt x="114" y="361"/>
                  </a:moveTo>
                  <a:lnTo>
                    <a:pt x="114" y="364"/>
                  </a:lnTo>
                  <a:lnTo>
                    <a:pt x="112" y="364"/>
                  </a:lnTo>
                  <a:lnTo>
                    <a:pt x="114" y="361"/>
                  </a:lnTo>
                  <a:close/>
                  <a:moveTo>
                    <a:pt x="150" y="364"/>
                  </a:moveTo>
                  <a:lnTo>
                    <a:pt x="150" y="361"/>
                  </a:lnTo>
                  <a:lnTo>
                    <a:pt x="150" y="364"/>
                  </a:lnTo>
                  <a:close/>
                  <a:moveTo>
                    <a:pt x="152" y="364"/>
                  </a:moveTo>
                  <a:lnTo>
                    <a:pt x="152" y="361"/>
                  </a:lnTo>
                  <a:lnTo>
                    <a:pt x="152" y="364"/>
                  </a:lnTo>
                  <a:close/>
                  <a:moveTo>
                    <a:pt x="152" y="361"/>
                  </a:moveTo>
                  <a:lnTo>
                    <a:pt x="152" y="364"/>
                  </a:lnTo>
                  <a:lnTo>
                    <a:pt x="152" y="361"/>
                  </a:lnTo>
                  <a:close/>
                  <a:moveTo>
                    <a:pt x="57" y="364"/>
                  </a:moveTo>
                  <a:lnTo>
                    <a:pt x="57" y="361"/>
                  </a:lnTo>
                  <a:lnTo>
                    <a:pt x="57" y="364"/>
                  </a:lnTo>
                  <a:close/>
                  <a:moveTo>
                    <a:pt x="59" y="361"/>
                  </a:moveTo>
                  <a:lnTo>
                    <a:pt x="59" y="364"/>
                  </a:lnTo>
                  <a:lnTo>
                    <a:pt x="59" y="361"/>
                  </a:lnTo>
                  <a:close/>
                  <a:moveTo>
                    <a:pt x="169" y="361"/>
                  </a:moveTo>
                  <a:lnTo>
                    <a:pt x="169" y="364"/>
                  </a:lnTo>
                  <a:lnTo>
                    <a:pt x="169" y="361"/>
                  </a:lnTo>
                  <a:close/>
                  <a:moveTo>
                    <a:pt x="59" y="361"/>
                  </a:moveTo>
                  <a:lnTo>
                    <a:pt x="59" y="364"/>
                  </a:lnTo>
                  <a:lnTo>
                    <a:pt x="59" y="361"/>
                  </a:lnTo>
                  <a:close/>
                  <a:moveTo>
                    <a:pt x="102" y="361"/>
                  </a:moveTo>
                  <a:lnTo>
                    <a:pt x="102" y="364"/>
                  </a:lnTo>
                  <a:lnTo>
                    <a:pt x="102" y="361"/>
                  </a:lnTo>
                  <a:close/>
                  <a:moveTo>
                    <a:pt x="55" y="364"/>
                  </a:moveTo>
                  <a:lnTo>
                    <a:pt x="55" y="361"/>
                  </a:lnTo>
                  <a:lnTo>
                    <a:pt x="57" y="361"/>
                  </a:lnTo>
                  <a:lnTo>
                    <a:pt x="55" y="364"/>
                  </a:lnTo>
                  <a:close/>
                  <a:moveTo>
                    <a:pt x="57" y="361"/>
                  </a:moveTo>
                  <a:lnTo>
                    <a:pt x="57" y="364"/>
                  </a:lnTo>
                  <a:lnTo>
                    <a:pt x="57" y="361"/>
                  </a:lnTo>
                  <a:close/>
                  <a:moveTo>
                    <a:pt x="169" y="361"/>
                  </a:moveTo>
                  <a:lnTo>
                    <a:pt x="169" y="364"/>
                  </a:lnTo>
                  <a:lnTo>
                    <a:pt x="169" y="361"/>
                  </a:lnTo>
                  <a:close/>
                  <a:moveTo>
                    <a:pt x="76" y="361"/>
                  </a:moveTo>
                  <a:lnTo>
                    <a:pt x="76" y="364"/>
                  </a:lnTo>
                  <a:lnTo>
                    <a:pt x="76" y="361"/>
                  </a:lnTo>
                  <a:close/>
                  <a:moveTo>
                    <a:pt x="154" y="361"/>
                  </a:moveTo>
                  <a:lnTo>
                    <a:pt x="154" y="364"/>
                  </a:lnTo>
                  <a:lnTo>
                    <a:pt x="154" y="361"/>
                  </a:lnTo>
                  <a:close/>
                  <a:moveTo>
                    <a:pt x="67" y="361"/>
                  </a:moveTo>
                  <a:lnTo>
                    <a:pt x="67" y="364"/>
                  </a:lnTo>
                  <a:lnTo>
                    <a:pt x="67" y="361"/>
                  </a:lnTo>
                  <a:close/>
                  <a:moveTo>
                    <a:pt x="83" y="361"/>
                  </a:moveTo>
                  <a:lnTo>
                    <a:pt x="83" y="364"/>
                  </a:lnTo>
                  <a:lnTo>
                    <a:pt x="83" y="361"/>
                  </a:lnTo>
                  <a:close/>
                  <a:moveTo>
                    <a:pt x="43" y="361"/>
                  </a:moveTo>
                  <a:lnTo>
                    <a:pt x="40" y="361"/>
                  </a:lnTo>
                  <a:lnTo>
                    <a:pt x="43" y="361"/>
                  </a:lnTo>
                  <a:close/>
                  <a:moveTo>
                    <a:pt x="114" y="361"/>
                  </a:moveTo>
                  <a:lnTo>
                    <a:pt x="114" y="364"/>
                  </a:lnTo>
                  <a:lnTo>
                    <a:pt x="114" y="361"/>
                  </a:lnTo>
                  <a:close/>
                  <a:moveTo>
                    <a:pt x="43" y="361"/>
                  </a:moveTo>
                  <a:lnTo>
                    <a:pt x="45" y="361"/>
                  </a:lnTo>
                  <a:lnTo>
                    <a:pt x="43" y="361"/>
                  </a:lnTo>
                  <a:close/>
                  <a:moveTo>
                    <a:pt x="76" y="361"/>
                  </a:moveTo>
                  <a:lnTo>
                    <a:pt x="76" y="364"/>
                  </a:lnTo>
                  <a:lnTo>
                    <a:pt x="76" y="361"/>
                  </a:lnTo>
                  <a:close/>
                  <a:moveTo>
                    <a:pt x="154" y="361"/>
                  </a:moveTo>
                  <a:lnTo>
                    <a:pt x="152" y="361"/>
                  </a:lnTo>
                  <a:lnTo>
                    <a:pt x="154" y="361"/>
                  </a:lnTo>
                  <a:close/>
                  <a:moveTo>
                    <a:pt x="57" y="361"/>
                  </a:moveTo>
                  <a:lnTo>
                    <a:pt x="55" y="361"/>
                  </a:lnTo>
                  <a:lnTo>
                    <a:pt x="57" y="361"/>
                  </a:lnTo>
                  <a:close/>
                  <a:moveTo>
                    <a:pt x="59" y="361"/>
                  </a:moveTo>
                  <a:lnTo>
                    <a:pt x="57" y="361"/>
                  </a:lnTo>
                  <a:lnTo>
                    <a:pt x="59" y="361"/>
                  </a:lnTo>
                  <a:close/>
                  <a:moveTo>
                    <a:pt x="83" y="361"/>
                  </a:moveTo>
                  <a:lnTo>
                    <a:pt x="81" y="361"/>
                  </a:lnTo>
                  <a:lnTo>
                    <a:pt x="83" y="361"/>
                  </a:lnTo>
                  <a:close/>
                  <a:moveTo>
                    <a:pt x="33" y="361"/>
                  </a:moveTo>
                  <a:lnTo>
                    <a:pt x="31" y="361"/>
                  </a:lnTo>
                  <a:lnTo>
                    <a:pt x="33" y="361"/>
                  </a:lnTo>
                  <a:close/>
                  <a:moveTo>
                    <a:pt x="67" y="361"/>
                  </a:moveTo>
                  <a:lnTo>
                    <a:pt x="64" y="361"/>
                  </a:lnTo>
                  <a:lnTo>
                    <a:pt x="67" y="361"/>
                  </a:lnTo>
                  <a:close/>
                  <a:moveTo>
                    <a:pt x="43" y="361"/>
                  </a:moveTo>
                  <a:lnTo>
                    <a:pt x="40" y="361"/>
                  </a:lnTo>
                  <a:lnTo>
                    <a:pt x="43" y="361"/>
                  </a:lnTo>
                  <a:close/>
                  <a:moveTo>
                    <a:pt x="171" y="361"/>
                  </a:moveTo>
                  <a:lnTo>
                    <a:pt x="169" y="361"/>
                  </a:lnTo>
                  <a:lnTo>
                    <a:pt x="171" y="361"/>
                  </a:lnTo>
                  <a:close/>
                  <a:moveTo>
                    <a:pt x="57" y="361"/>
                  </a:moveTo>
                  <a:lnTo>
                    <a:pt x="55" y="361"/>
                  </a:lnTo>
                  <a:lnTo>
                    <a:pt x="57" y="361"/>
                  </a:lnTo>
                  <a:close/>
                  <a:moveTo>
                    <a:pt x="74" y="361"/>
                  </a:moveTo>
                  <a:lnTo>
                    <a:pt x="71" y="361"/>
                  </a:lnTo>
                  <a:lnTo>
                    <a:pt x="74" y="361"/>
                  </a:lnTo>
                  <a:close/>
                  <a:moveTo>
                    <a:pt x="83" y="361"/>
                  </a:moveTo>
                  <a:lnTo>
                    <a:pt x="81" y="361"/>
                  </a:lnTo>
                  <a:lnTo>
                    <a:pt x="83" y="361"/>
                  </a:lnTo>
                  <a:close/>
                  <a:moveTo>
                    <a:pt x="86" y="361"/>
                  </a:moveTo>
                  <a:lnTo>
                    <a:pt x="83" y="361"/>
                  </a:lnTo>
                  <a:lnTo>
                    <a:pt x="86" y="361"/>
                  </a:lnTo>
                  <a:close/>
                  <a:moveTo>
                    <a:pt x="86" y="361"/>
                  </a:moveTo>
                  <a:lnTo>
                    <a:pt x="83" y="361"/>
                  </a:lnTo>
                  <a:lnTo>
                    <a:pt x="86" y="361"/>
                  </a:lnTo>
                  <a:close/>
                  <a:moveTo>
                    <a:pt x="114" y="361"/>
                  </a:moveTo>
                  <a:lnTo>
                    <a:pt x="112" y="361"/>
                  </a:lnTo>
                  <a:lnTo>
                    <a:pt x="114" y="361"/>
                  </a:lnTo>
                  <a:close/>
                  <a:moveTo>
                    <a:pt x="55" y="361"/>
                  </a:moveTo>
                  <a:lnTo>
                    <a:pt x="57" y="361"/>
                  </a:lnTo>
                  <a:lnTo>
                    <a:pt x="55" y="361"/>
                  </a:lnTo>
                  <a:close/>
                  <a:moveTo>
                    <a:pt x="67" y="361"/>
                  </a:moveTo>
                  <a:lnTo>
                    <a:pt x="64" y="361"/>
                  </a:lnTo>
                  <a:lnTo>
                    <a:pt x="67" y="361"/>
                  </a:lnTo>
                  <a:close/>
                  <a:moveTo>
                    <a:pt x="97" y="361"/>
                  </a:moveTo>
                  <a:lnTo>
                    <a:pt x="100" y="361"/>
                  </a:lnTo>
                  <a:lnTo>
                    <a:pt x="97" y="361"/>
                  </a:lnTo>
                  <a:close/>
                  <a:moveTo>
                    <a:pt x="102" y="361"/>
                  </a:moveTo>
                  <a:lnTo>
                    <a:pt x="100" y="361"/>
                  </a:lnTo>
                  <a:lnTo>
                    <a:pt x="102" y="361"/>
                  </a:lnTo>
                  <a:close/>
                  <a:moveTo>
                    <a:pt x="64" y="361"/>
                  </a:moveTo>
                  <a:lnTo>
                    <a:pt x="62" y="361"/>
                  </a:lnTo>
                  <a:lnTo>
                    <a:pt x="64" y="361"/>
                  </a:lnTo>
                  <a:close/>
                  <a:moveTo>
                    <a:pt x="114" y="361"/>
                  </a:moveTo>
                  <a:lnTo>
                    <a:pt x="112" y="361"/>
                  </a:lnTo>
                  <a:lnTo>
                    <a:pt x="114" y="361"/>
                  </a:lnTo>
                  <a:close/>
                  <a:moveTo>
                    <a:pt x="64" y="361"/>
                  </a:moveTo>
                  <a:lnTo>
                    <a:pt x="62" y="361"/>
                  </a:lnTo>
                  <a:lnTo>
                    <a:pt x="64" y="361"/>
                  </a:lnTo>
                  <a:close/>
                  <a:moveTo>
                    <a:pt x="78" y="361"/>
                  </a:moveTo>
                  <a:lnTo>
                    <a:pt x="76" y="361"/>
                  </a:lnTo>
                  <a:lnTo>
                    <a:pt x="78" y="361"/>
                  </a:lnTo>
                  <a:close/>
                  <a:moveTo>
                    <a:pt x="93" y="361"/>
                  </a:moveTo>
                  <a:lnTo>
                    <a:pt x="90" y="361"/>
                  </a:lnTo>
                  <a:lnTo>
                    <a:pt x="93" y="361"/>
                  </a:lnTo>
                  <a:close/>
                  <a:moveTo>
                    <a:pt x="40" y="361"/>
                  </a:moveTo>
                  <a:lnTo>
                    <a:pt x="38" y="361"/>
                  </a:lnTo>
                  <a:lnTo>
                    <a:pt x="40" y="361"/>
                  </a:lnTo>
                  <a:close/>
                  <a:moveTo>
                    <a:pt x="64" y="361"/>
                  </a:moveTo>
                  <a:lnTo>
                    <a:pt x="62" y="361"/>
                  </a:lnTo>
                  <a:lnTo>
                    <a:pt x="64" y="361"/>
                  </a:lnTo>
                  <a:close/>
                  <a:moveTo>
                    <a:pt x="67" y="361"/>
                  </a:moveTo>
                  <a:lnTo>
                    <a:pt x="64" y="361"/>
                  </a:lnTo>
                  <a:lnTo>
                    <a:pt x="67" y="361"/>
                  </a:lnTo>
                  <a:close/>
                  <a:moveTo>
                    <a:pt x="169" y="361"/>
                  </a:moveTo>
                  <a:lnTo>
                    <a:pt x="171" y="361"/>
                  </a:lnTo>
                  <a:lnTo>
                    <a:pt x="169" y="361"/>
                  </a:lnTo>
                  <a:close/>
                  <a:moveTo>
                    <a:pt x="26" y="361"/>
                  </a:moveTo>
                  <a:lnTo>
                    <a:pt x="24" y="361"/>
                  </a:lnTo>
                  <a:lnTo>
                    <a:pt x="26" y="361"/>
                  </a:lnTo>
                  <a:close/>
                  <a:moveTo>
                    <a:pt x="100" y="361"/>
                  </a:moveTo>
                  <a:lnTo>
                    <a:pt x="97" y="361"/>
                  </a:lnTo>
                  <a:lnTo>
                    <a:pt x="100" y="361"/>
                  </a:lnTo>
                  <a:close/>
                  <a:moveTo>
                    <a:pt x="171" y="361"/>
                  </a:moveTo>
                  <a:lnTo>
                    <a:pt x="173" y="361"/>
                  </a:lnTo>
                  <a:lnTo>
                    <a:pt x="171" y="361"/>
                  </a:lnTo>
                  <a:close/>
                  <a:moveTo>
                    <a:pt x="123" y="361"/>
                  </a:moveTo>
                  <a:lnTo>
                    <a:pt x="123" y="359"/>
                  </a:lnTo>
                  <a:lnTo>
                    <a:pt x="123" y="361"/>
                  </a:lnTo>
                  <a:close/>
                  <a:moveTo>
                    <a:pt x="62" y="361"/>
                  </a:moveTo>
                  <a:lnTo>
                    <a:pt x="62" y="359"/>
                  </a:lnTo>
                  <a:lnTo>
                    <a:pt x="62" y="361"/>
                  </a:lnTo>
                  <a:close/>
                  <a:moveTo>
                    <a:pt x="71" y="361"/>
                  </a:moveTo>
                  <a:lnTo>
                    <a:pt x="71" y="359"/>
                  </a:lnTo>
                  <a:lnTo>
                    <a:pt x="71" y="361"/>
                  </a:lnTo>
                  <a:close/>
                  <a:moveTo>
                    <a:pt x="78" y="361"/>
                  </a:moveTo>
                  <a:lnTo>
                    <a:pt x="78" y="359"/>
                  </a:lnTo>
                  <a:lnTo>
                    <a:pt x="78" y="361"/>
                  </a:lnTo>
                  <a:close/>
                  <a:moveTo>
                    <a:pt x="24" y="361"/>
                  </a:moveTo>
                  <a:lnTo>
                    <a:pt x="24" y="359"/>
                  </a:lnTo>
                  <a:lnTo>
                    <a:pt x="24" y="361"/>
                  </a:lnTo>
                  <a:close/>
                  <a:moveTo>
                    <a:pt x="159" y="361"/>
                  </a:moveTo>
                  <a:lnTo>
                    <a:pt x="159" y="359"/>
                  </a:lnTo>
                  <a:lnTo>
                    <a:pt x="159" y="361"/>
                  </a:lnTo>
                  <a:close/>
                  <a:moveTo>
                    <a:pt x="50" y="361"/>
                  </a:moveTo>
                  <a:lnTo>
                    <a:pt x="50" y="359"/>
                  </a:lnTo>
                  <a:lnTo>
                    <a:pt x="50" y="361"/>
                  </a:lnTo>
                  <a:close/>
                  <a:moveTo>
                    <a:pt x="48" y="361"/>
                  </a:moveTo>
                  <a:lnTo>
                    <a:pt x="48" y="359"/>
                  </a:lnTo>
                  <a:lnTo>
                    <a:pt x="48" y="361"/>
                  </a:lnTo>
                  <a:close/>
                  <a:moveTo>
                    <a:pt x="52" y="361"/>
                  </a:moveTo>
                  <a:lnTo>
                    <a:pt x="52" y="359"/>
                  </a:lnTo>
                  <a:lnTo>
                    <a:pt x="52" y="361"/>
                  </a:lnTo>
                  <a:close/>
                  <a:moveTo>
                    <a:pt x="93" y="361"/>
                  </a:moveTo>
                  <a:lnTo>
                    <a:pt x="93" y="359"/>
                  </a:lnTo>
                  <a:lnTo>
                    <a:pt x="93" y="361"/>
                  </a:lnTo>
                  <a:close/>
                  <a:moveTo>
                    <a:pt x="50" y="361"/>
                  </a:moveTo>
                  <a:lnTo>
                    <a:pt x="50" y="359"/>
                  </a:lnTo>
                  <a:lnTo>
                    <a:pt x="50" y="361"/>
                  </a:lnTo>
                  <a:close/>
                  <a:moveTo>
                    <a:pt x="86" y="359"/>
                  </a:moveTo>
                  <a:lnTo>
                    <a:pt x="86" y="361"/>
                  </a:lnTo>
                  <a:lnTo>
                    <a:pt x="86" y="359"/>
                  </a:lnTo>
                  <a:close/>
                  <a:moveTo>
                    <a:pt x="81" y="359"/>
                  </a:moveTo>
                  <a:lnTo>
                    <a:pt x="81" y="361"/>
                  </a:lnTo>
                  <a:lnTo>
                    <a:pt x="81" y="359"/>
                  </a:lnTo>
                  <a:close/>
                  <a:moveTo>
                    <a:pt x="102" y="359"/>
                  </a:moveTo>
                  <a:lnTo>
                    <a:pt x="102" y="361"/>
                  </a:lnTo>
                  <a:lnTo>
                    <a:pt x="102" y="359"/>
                  </a:lnTo>
                  <a:close/>
                  <a:moveTo>
                    <a:pt x="57" y="359"/>
                  </a:moveTo>
                  <a:lnTo>
                    <a:pt x="55" y="361"/>
                  </a:lnTo>
                  <a:lnTo>
                    <a:pt x="55" y="359"/>
                  </a:lnTo>
                  <a:lnTo>
                    <a:pt x="57" y="359"/>
                  </a:lnTo>
                  <a:close/>
                  <a:moveTo>
                    <a:pt x="55" y="361"/>
                  </a:moveTo>
                  <a:lnTo>
                    <a:pt x="55" y="359"/>
                  </a:lnTo>
                  <a:lnTo>
                    <a:pt x="55" y="361"/>
                  </a:lnTo>
                  <a:close/>
                  <a:moveTo>
                    <a:pt x="57" y="359"/>
                  </a:moveTo>
                  <a:lnTo>
                    <a:pt x="57" y="361"/>
                  </a:lnTo>
                  <a:lnTo>
                    <a:pt x="57" y="359"/>
                  </a:lnTo>
                  <a:close/>
                  <a:moveTo>
                    <a:pt x="121" y="361"/>
                  </a:moveTo>
                  <a:lnTo>
                    <a:pt x="121" y="359"/>
                  </a:lnTo>
                  <a:lnTo>
                    <a:pt x="121" y="361"/>
                  </a:lnTo>
                  <a:close/>
                  <a:moveTo>
                    <a:pt x="171" y="359"/>
                  </a:moveTo>
                  <a:lnTo>
                    <a:pt x="171" y="361"/>
                  </a:lnTo>
                  <a:lnTo>
                    <a:pt x="171" y="359"/>
                  </a:lnTo>
                  <a:close/>
                  <a:moveTo>
                    <a:pt x="40" y="359"/>
                  </a:moveTo>
                  <a:lnTo>
                    <a:pt x="40" y="361"/>
                  </a:lnTo>
                  <a:lnTo>
                    <a:pt x="40" y="359"/>
                  </a:lnTo>
                  <a:close/>
                  <a:moveTo>
                    <a:pt x="64" y="361"/>
                  </a:moveTo>
                  <a:lnTo>
                    <a:pt x="64" y="359"/>
                  </a:lnTo>
                  <a:lnTo>
                    <a:pt x="64" y="361"/>
                  </a:lnTo>
                  <a:close/>
                  <a:moveTo>
                    <a:pt x="78" y="361"/>
                  </a:moveTo>
                  <a:lnTo>
                    <a:pt x="78" y="359"/>
                  </a:lnTo>
                  <a:lnTo>
                    <a:pt x="78" y="361"/>
                  </a:lnTo>
                  <a:close/>
                  <a:moveTo>
                    <a:pt x="76" y="359"/>
                  </a:moveTo>
                  <a:lnTo>
                    <a:pt x="76" y="361"/>
                  </a:lnTo>
                  <a:lnTo>
                    <a:pt x="76" y="359"/>
                  </a:lnTo>
                  <a:close/>
                  <a:moveTo>
                    <a:pt x="38" y="359"/>
                  </a:moveTo>
                  <a:lnTo>
                    <a:pt x="38" y="361"/>
                  </a:lnTo>
                  <a:lnTo>
                    <a:pt x="38" y="359"/>
                  </a:lnTo>
                  <a:close/>
                  <a:moveTo>
                    <a:pt x="43" y="359"/>
                  </a:moveTo>
                  <a:lnTo>
                    <a:pt x="43" y="361"/>
                  </a:lnTo>
                  <a:lnTo>
                    <a:pt x="43" y="359"/>
                  </a:lnTo>
                  <a:close/>
                  <a:moveTo>
                    <a:pt x="67" y="359"/>
                  </a:moveTo>
                  <a:lnTo>
                    <a:pt x="64" y="361"/>
                  </a:lnTo>
                  <a:lnTo>
                    <a:pt x="64" y="359"/>
                  </a:lnTo>
                  <a:lnTo>
                    <a:pt x="67" y="359"/>
                  </a:lnTo>
                  <a:close/>
                  <a:moveTo>
                    <a:pt x="104" y="361"/>
                  </a:moveTo>
                  <a:lnTo>
                    <a:pt x="104" y="359"/>
                  </a:lnTo>
                  <a:lnTo>
                    <a:pt x="104" y="361"/>
                  </a:lnTo>
                  <a:close/>
                  <a:moveTo>
                    <a:pt x="102" y="359"/>
                  </a:moveTo>
                  <a:lnTo>
                    <a:pt x="102" y="361"/>
                  </a:lnTo>
                  <a:lnTo>
                    <a:pt x="102" y="359"/>
                  </a:lnTo>
                  <a:close/>
                  <a:moveTo>
                    <a:pt x="78" y="359"/>
                  </a:moveTo>
                  <a:lnTo>
                    <a:pt x="78" y="361"/>
                  </a:lnTo>
                  <a:lnTo>
                    <a:pt x="78" y="359"/>
                  </a:lnTo>
                  <a:lnTo>
                    <a:pt x="76" y="361"/>
                  </a:lnTo>
                  <a:lnTo>
                    <a:pt x="76" y="359"/>
                  </a:lnTo>
                  <a:lnTo>
                    <a:pt x="78" y="359"/>
                  </a:lnTo>
                  <a:close/>
                  <a:moveTo>
                    <a:pt x="114" y="359"/>
                  </a:moveTo>
                  <a:lnTo>
                    <a:pt x="112" y="359"/>
                  </a:lnTo>
                  <a:lnTo>
                    <a:pt x="114" y="359"/>
                  </a:lnTo>
                  <a:close/>
                  <a:moveTo>
                    <a:pt x="157" y="359"/>
                  </a:moveTo>
                  <a:lnTo>
                    <a:pt x="154" y="359"/>
                  </a:lnTo>
                  <a:lnTo>
                    <a:pt x="157" y="359"/>
                  </a:lnTo>
                  <a:close/>
                  <a:moveTo>
                    <a:pt x="62" y="359"/>
                  </a:moveTo>
                  <a:lnTo>
                    <a:pt x="59" y="359"/>
                  </a:lnTo>
                  <a:lnTo>
                    <a:pt x="62" y="359"/>
                  </a:lnTo>
                  <a:close/>
                  <a:moveTo>
                    <a:pt x="50" y="359"/>
                  </a:moveTo>
                  <a:lnTo>
                    <a:pt x="52" y="359"/>
                  </a:lnTo>
                  <a:lnTo>
                    <a:pt x="50" y="359"/>
                  </a:lnTo>
                  <a:close/>
                  <a:moveTo>
                    <a:pt x="55" y="359"/>
                  </a:moveTo>
                  <a:lnTo>
                    <a:pt x="57" y="359"/>
                  </a:lnTo>
                  <a:lnTo>
                    <a:pt x="55" y="359"/>
                  </a:lnTo>
                  <a:close/>
                  <a:moveTo>
                    <a:pt x="55" y="359"/>
                  </a:moveTo>
                  <a:lnTo>
                    <a:pt x="52" y="359"/>
                  </a:lnTo>
                  <a:lnTo>
                    <a:pt x="55" y="359"/>
                  </a:lnTo>
                  <a:close/>
                  <a:moveTo>
                    <a:pt x="159" y="359"/>
                  </a:moveTo>
                  <a:lnTo>
                    <a:pt x="157" y="359"/>
                  </a:lnTo>
                  <a:lnTo>
                    <a:pt x="159" y="359"/>
                  </a:lnTo>
                  <a:close/>
                  <a:moveTo>
                    <a:pt x="55" y="359"/>
                  </a:moveTo>
                  <a:lnTo>
                    <a:pt x="52" y="359"/>
                  </a:lnTo>
                  <a:lnTo>
                    <a:pt x="55" y="359"/>
                  </a:lnTo>
                  <a:close/>
                  <a:moveTo>
                    <a:pt x="81" y="359"/>
                  </a:moveTo>
                  <a:lnTo>
                    <a:pt x="78" y="359"/>
                  </a:lnTo>
                  <a:lnTo>
                    <a:pt x="81" y="359"/>
                  </a:lnTo>
                  <a:close/>
                  <a:moveTo>
                    <a:pt x="43" y="359"/>
                  </a:moveTo>
                  <a:lnTo>
                    <a:pt x="40" y="359"/>
                  </a:lnTo>
                  <a:lnTo>
                    <a:pt x="43" y="359"/>
                  </a:lnTo>
                  <a:close/>
                  <a:moveTo>
                    <a:pt x="173" y="359"/>
                  </a:moveTo>
                  <a:lnTo>
                    <a:pt x="171" y="359"/>
                  </a:lnTo>
                  <a:lnTo>
                    <a:pt x="173" y="359"/>
                  </a:lnTo>
                  <a:close/>
                  <a:moveTo>
                    <a:pt x="161" y="359"/>
                  </a:moveTo>
                  <a:lnTo>
                    <a:pt x="159" y="359"/>
                  </a:lnTo>
                  <a:lnTo>
                    <a:pt x="161" y="359"/>
                  </a:lnTo>
                  <a:close/>
                  <a:moveTo>
                    <a:pt x="112" y="359"/>
                  </a:moveTo>
                  <a:lnTo>
                    <a:pt x="114" y="359"/>
                  </a:lnTo>
                  <a:lnTo>
                    <a:pt x="112" y="359"/>
                  </a:lnTo>
                  <a:close/>
                  <a:moveTo>
                    <a:pt x="157" y="359"/>
                  </a:moveTo>
                  <a:lnTo>
                    <a:pt x="154" y="359"/>
                  </a:lnTo>
                  <a:lnTo>
                    <a:pt x="157" y="359"/>
                  </a:lnTo>
                  <a:close/>
                  <a:moveTo>
                    <a:pt x="173" y="359"/>
                  </a:moveTo>
                  <a:lnTo>
                    <a:pt x="171" y="359"/>
                  </a:lnTo>
                  <a:lnTo>
                    <a:pt x="173" y="359"/>
                  </a:lnTo>
                  <a:close/>
                  <a:moveTo>
                    <a:pt x="38" y="359"/>
                  </a:moveTo>
                  <a:lnTo>
                    <a:pt x="36" y="359"/>
                  </a:lnTo>
                  <a:lnTo>
                    <a:pt x="38" y="359"/>
                  </a:lnTo>
                  <a:close/>
                  <a:moveTo>
                    <a:pt x="81" y="359"/>
                  </a:moveTo>
                  <a:lnTo>
                    <a:pt x="78" y="359"/>
                  </a:lnTo>
                  <a:lnTo>
                    <a:pt x="81" y="359"/>
                  </a:lnTo>
                  <a:close/>
                  <a:moveTo>
                    <a:pt x="109" y="359"/>
                  </a:moveTo>
                  <a:lnTo>
                    <a:pt x="107" y="359"/>
                  </a:lnTo>
                  <a:lnTo>
                    <a:pt x="109" y="359"/>
                  </a:lnTo>
                  <a:close/>
                  <a:moveTo>
                    <a:pt x="161" y="359"/>
                  </a:moveTo>
                  <a:lnTo>
                    <a:pt x="159" y="359"/>
                  </a:lnTo>
                  <a:lnTo>
                    <a:pt x="161" y="359"/>
                  </a:lnTo>
                  <a:close/>
                  <a:moveTo>
                    <a:pt x="78" y="359"/>
                  </a:moveTo>
                  <a:lnTo>
                    <a:pt x="76" y="359"/>
                  </a:lnTo>
                  <a:lnTo>
                    <a:pt x="78" y="359"/>
                  </a:lnTo>
                  <a:close/>
                  <a:moveTo>
                    <a:pt x="55" y="359"/>
                  </a:moveTo>
                  <a:lnTo>
                    <a:pt x="52" y="359"/>
                  </a:lnTo>
                  <a:lnTo>
                    <a:pt x="55" y="359"/>
                  </a:lnTo>
                  <a:close/>
                  <a:moveTo>
                    <a:pt x="88" y="359"/>
                  </a:moveTo>
                  <a:lnTo>
                    <a:pt x="86" y="359"/>
                  </a:lnTo>
                  <a:lnTo>
                    <a:pt x="88" y="359"/>
                  </a:lnTo>
                  <a:close/>
                  <a:moveTo>
                    <a:pt x="36" y="359"/>
                  </a:moveTo>
                  <a:lnTo>
                    <a:pt x="33" y="359"/>
                  </a:lnTo>
                  <a:lnTo>
                    <a:pt x="36" y="359"/>
                  </a:lnTo>
                  <a:close/>
                  <a:moveTo>
                    <a:pt x="38" y="359"/>
                  </a:moveTo>
                  <a:lnTo>
                    <a:pt x="38" y="357"/>
                  </a:lnTo>
                  <a:lnTo>
                    <a:pt x="38" y="359"/>
                  </a:lnTo>
                  <a:close/>
                  <a:moveTo>
                    <a:pt x="52" y="359"/>
                  </a:moveTo>
                  <a:lnTo>
                    <a:pt x="52" y="357"/>
                  </a:lnTo>
                  <a:lnTo>
                    <a:pt x="52" y="359"/>
                  </a:lnTo>
                  <a:close/>
                  <a:moveTo>
                    <a:pt x="107" y="357"/>
                  </a:moveTo>
                  <a:lnTo>
                    <a:pt x="107" y="359"/>
                  </a:lnTo>
                  <a:lnTo>
                    <a:pt x="107" y="357"/>
                  </a:lnTo>
                  <a:close/>
                  <a:moveTo>
                    <a:pt x="159" y="359"/>
                  </a:moveTo>
                  <a:lnTo>
                    <a:pt x="159" y="357"/>
                  </a:lnTo>
                  <a:lnTo>
                    <a:pt x="159" y="359"/>
                  </a:lnTo>
                  <a:close/>
                  <a:moveTo>
                    <a:pt x="19" y="357"/>
                  </a:moveTo>
                  <a:lnTo>
                    <a:pt x="19" y="359"/>
                  </a:lnTo>
                  <a:lnTo>
                    <a:pt x="19" y="357"/>
                  </a:lnTo>
                  <a:close/>
                  <a:moveTo>
                    <a:pt x="71" y="359"/>
                  </a:moveTo>
                  <a:lnTo>
                    <a:pt x="71" y="357"/>
                  </a:lnTo>
                  <a:lnTo>
                    <a:pt x="71" y="359"/>
                  </a:lnTo>
                  <a:close/>
                  <a:moveTo>
                    <a:pt x="48" y="359"/>
                  </a:moveTo>
                  <a:lnTo>
                    <a:pt x="48" y="357"/>
                  </a:lnTo>
                  <a:lnTo>
                    <a:pt x="48" y="359"/>
                  </a:lnTo>
                  <a:close/>
                  <a:moveTo>
                    <a:pt x="157" y="357"/>
                  </a:moveTo>
                  <a:lnTo>
                    <a:pt x="157" y="359"/>
                  </a:lnTo>
                  <a:lnTo>
                    <a:pt x="157" y="357"/>
                  </a:lnTo>
                  <a:close/>
                  <a:moveTo>
                    <a:pt x="93" y="359"/>
                  </a:moveTo>
                  <a:lnTo>
                    <a:pt x="93" y="357"/>
                  </a:lnTo>
                  <a:lnTo>
                    <a:pt x="93" y="359"/>
                  </a:lnTo>
                  <a:close/>
                  <a:moveTo>
                    <a:pt x="50" y="359"/>
                  </a:moveTo>
                  <a:lnTo>
                    <a:pt x="50" y="357"/>
                  </a:lnTo>
                  <a:lnTo>
                    <a:pt x="50" y="359"/>
                  </a:lnTo>
                  <a:close/>
                  <a:moveTo>
                    <a:pt x="24" y="359"/>
                  </a:moveTo>
                  <a:lnTo>
                    <a:pt x="21" y="359"/>
                  </a:lnTo>
                  <a:lnTo>
                    <a:pt x="21" y="357"/>
                  </a:lnTo>
                  <a:lnTo>
                    <a:pt x="24" y="359"/>
                  </a:lnTo>
                  <a:close/>
                  <a:moveTo>
                    <a:pt x="50" y="357"/>
                  </a:moveTo>
                  <a:lnTo>
                    <a:pt x="50" y="359"/>
                  </a:lnTo>
                  <a:lnTo>
                    <a:pt x="50" y="357"/>
                  </a:lnTo>
                  <a:close/>
                  <a:moveTo>
                    <a:pt x="81" y="359"/>
                  </a:moveTo>
                  <a:lnTo>
                    <a:pt x="81" y="357"/>
                  </a:lnTo>
                  <a:lnTo>
                    <a:pt x="81" y="359"/>
                  </a:lnTo>
                  <a:close/>
                  <a:moveTo>
                    <a:pt x="88" y="359"/>
                  </a:moveTo>
                  <a:lnTo>
                    <a:pt x="88" y="357"/>
                  </a:lnTo>
                  <a:lnTo>
                    <a:pt x="88" y="359"/>
                  </a:lnTo>
                  <a:close/>
                  <a:moveTo>
                    <a:pt x="21" y="359"/>
                  </a:moveTo>
                  <a:lnTo>
                    <a:pt x="21" y="357"/>
                  </a:lnTo>
                  <a:lnTo>
                    <a:pt x="21" y="359"/>
                  </a:lnTo>
                  <a:close/>
                  <a:moveTo>
                    <a:pt x="38" y="357"/>
                  </a:moveTo>
                  <a:lnTo>
                    <a:pt x="38" y="359"/>
                  </a:lnTo>
                  <a:lnTo>
                    <a:pt x="38" y="357"/>
                  </a:lnTo>
                  <a:close/>
                  <a:moveTo>
                    <a:pt x="93" y="357"/>
                  </a:moveTo>
                  <a:lnTo>
                    <a:pt x="93" y="359"/>
                  </a:lnTo>
                  <a:lnTo>
                    <a:pt x="93" y="357"/>
                  </a:lnTo>
                  <a:close/>
                  <a:moveTo>
                    <a:pt x="43" y="357"/>
                  </a:moveTo>
                  <a:lnTo>
                    <a:pt x="43" y="359"/>
                  </a:lnTo>
                  <a:lnTo>
                    <a:pt x="43" y="357"/>
                  </a:lnTo>
                  <a:close/>
                  <a:moveTo>
                    <a:pt x="97" y="357"/>
                  </a:moveTo>
                  <a:lnTo>
                    <a:pt x="97" y="359"/>
                  </a:lnTo>
                  <a:lnTo>
                    <a:pt x="97" y="357"/>
                  </a:lnTo>
                  <a:close/>
                  <a:moveTo>
                    <a:pt x="33" y="359"/>
                  </a:moveTo>
                  <a:lnTo>
                    <a:pt x="33" y="357"/>
                  </a:lnTo>
                  <a:lnTo>
                    <a:pt x="33" y="359"/>
                  </a:lnTo>
                  <a:close/>
                  <a:moveTo>
                    <a:pt x="88" y="359"/>
                  </a:moveTo>
                  <a:lnTo>
                    <a:pt x="88" y="357"/>
                  </a:lnTo>
                  <a:lnTo>
                    <a:pt x="88" y="359"/>
                  </a:lnTo>
                  <a:close/>
                  <a:moveTo>
                    <a:pt x="50" y="357"/>
                  </a:moveTo>
                  <a:lnTo>
                    <a:pt x="50" y="359"/>
                  </a:lnTo>
                  <a:lnTo>
                    <a:pt x="50" y="357"/>
                  </a:lnTo>
                  <a:close/>
                  <a:moveTo>
                    <a:pt x="36" y="357"/>
                  </a:moveTo>
                  <a:lnTo>
                    <a:pt x="33" y="357"/>
                  </a:lnTo>
                  <a:lnTo>
                    <a:pt x="36" y="357"/>
                  </a:lnTo>
                  <a:close/>
                  <a:moveTo>
                    <a:pt x="24" y="359"/>
                  </a:moveTo>
                  <a:lnTo>
                    <a:pt x="24" y="357"/>
                  </a:lnTo>
                  <a:lnTo>
                    <a:pt x="24" y="359"/>
                  </a:lnTo>
                  <a:close/>
                  <a:moveTo>
                    <a:pt x="19" y="359"/>
                  </a:moveTo>
                  <a:lnTo>
                    <a:pt x="19" y="357"/>
                  </a:lnTo>
                  <a:lnTo>
                    <a:pt x="19" y="359"/>
                  </a:lnTo>
                  <a:close/>
                  <a:moveTo>
                    <a:pt x="90" y="359"/>
                  </a:moveTo>
                  <a:lnTo>
                    <a:pt x="90" y="357"/>
                  </a:lnTo>
                  <a:lnTo>
                    <a:pt x="90" y="359"/>
                  </a:lnTo>
                  <a:close/>
                  <a:moveTo>
                    <a:pt x="97" y="357"/>
                  </a:moveTo>
                  <a:lnTo>
                    <a:pt x="97" y="359"/>
                  </a:lnTo>
                  <a:lnTo>
                    <a:pt x="97" y="357"/>
                  </a:lnTo>
                  <a:close/>
                  <a:moveTo>
                    <a:pt x="57" y="359"/>
                  </a:moveTo>
                  <a:lnTo>
                    <a:pt x="57" y="357"/>
                  </a:lnTo>
                  <a:lnTo>
                    <a:pt x="57" y="359"/>
                  </a:lnTo>
                  <a:close/>
                  <a:moveTo>
                    <a:pt x="52" y="357"/>
                  </a:moveTo>
                  <a:lnTo>
                    <a:pt x="52" y="359"/>
                  </a:lnTo>
                  <a:lnTo>
                    <a:pt x="52" y="357"/>
                  </a:lnTo>
                  <a:close/>
                  <a:moveTo>
                    <a:pt x="159" y="357"/>
                  </a:moveTo>
                  <a:lnTo>
                    <a:pt x="159" y="359"/>
                  </a:lnTo>
                  <a:lnTo>
                    <a:pt x="159" y="357"/>
                  </a:lnTo>
                  <a:close/>
                  <a:moveTo>
                    <a:pt x="19" y="359"/>
                  </a:moveTo>
                  <a:lnTo>
                    <a:pt x="19" y="357"/>
                  </a:lnTo>
                  <a:lnTo>
                    <a:pt x="19" y="359"/>
                  </a:lnTo>
                  <a:close/>
                  <a:moveTo>
                    <a:pt x="71" y="357"/>
                  </a:moveTo>
                  <a:lnTo>
                    <a:pt x="71" y="359"/>
                  </a:lnTo>
                  <a:lnTo>
                    <a:pt x="71" y="357"/>
                  </a:lnTo>
                  <a:close/>
                  <a:moveTo>
                    <a:pt x="52" y="357"/>
                  </a:moveTo>
                  <a:lnTo>
                    <a:pt x="52" y="359"/>
                  </a:lnTo>
                  <a:lnTo>
                    <a:pt x="52" y="357"/>
                  </a:lnTo>
                  <a:close/>
                  <a:moveTo>
                    <a:pt x="45" y="359"/>
                  </a:moveTo>
                  <a:lnTo>
                    <a:pt x="45" y="357"/>
                  </a:lnTo>
                  <a:lnTo>
                    <a:pt x="45" y="359"/>
                  </a:lnTo>
                  <a:close/>
                  <a:moveTo>
                    <a:pt x="19" y="357"/>
                  </a:moveTo>
                  <a:lnTo>
                    <a:pt x="19" y="359"/>
                  </a:lnTo>
                  <a:lnTo>
                    <a:pt x="19" y="357"/>
                  </a:lnTo>
                  <a:close/>
                  <a:moveTo>
                    <a:pt x="29" y="359"/>
                  </a:moveTo>
                  <a:lnTo>
                    <a:pt x="29" y="357"/>
                  </a:lnTo>
                  <a:lnTo>
                    <a:pt x="29" y="359"/>
                  </a:lnTo>
                  <a:close/>
                  <a:moveTo>
                    <a:pt x="24" y="357"/>
                  </a:moveTo>
                  <a:lnTo>
                    <a:pt x="24" y="359"/>
                  </a:lnTo>
                  <a:lnTo>
                    <a:pt x="24" y="357"/>
                  </a:lnTo>
                  <a:close/>
                  <a:moveTo>
                    <a:pt x="178" y="357"/>
                  </a:moveTo>
                  <a:lnTo>
                    <a:pt x="176" y="357"/>
                  </a:lnTo>
                  <a:lnTo>
                    <a:pt x="178" y="357"/>
                  </a:lnTo>
                  <a:close/>
                  <a:moveTo>
                    <a:pt x="78" y="357"/>
                  </a:moveTo>
                  <a:lnTo>
                    <a:pt x="78" y="359"/>
                  </a:lnTo>
                  <a:lnTo>
                    <a:pt x="78" y="357"/>
                  </a:lnTo>
                  <a:close/>
                  <a:moveTo>
                    <a:pt x="164" y="357"/>
                  </a:moveTo>
                  <a:lnTo>
                    <a:pt x="164" y="359"/>
                  </a:lnTo>
                  <a:lnTo>
                    <a:pt x="164" y="357"/>
                  </a:lnTo>
                  <a:close/>
                  <a:moveTo>
                    <a:pt x="48" y="357"/>
                  </a:moveTo>
                  <a:lnTo>
                    <a:pt x="48" y="359"/>
                  </a:lnTo>
                  <a:lnTo>
                    <a:pt x="48" y="357"/>
                  </a:lnTo>
                  <a:close/>
                  <a:moveTo>
                    <a:pt x="62" y="357"/>
                  </a:moveTo>
                  <a:lnTo>
                    <a:pt x="59" y="357"/>
                  </a:lnTo>
                  <a:lnTo>
                    <a:pt x="62" y="357"/>
                  </a:lnTo>
                  <a:close/>
                  <a:moveTo>
                    <a:pt x="71" y="357"/>
                  </a:moveTo>
                  <a:lnTo>
                    <a:pt x="74" y="357"/>
                  </a:lnTo>
                  <a:lnTo>
                    <a:pt x="74" y="359"/>
                  </a:lnTo>
                  <a:lnTo>
                    <a:pt x="74" y="357"/>
                  </a:lnTo>
                  <a:lnTo>
                    <a:pt x="71" y="357"/>
                  </a:lnTo>
                  <a:close/>
                  <a:moveTo>
                    <a:pt x="48" y="357"/>
                  </a:moveTo>
                  <a:lnTo>
                    <a:pt x="48" y="359"/>
                  </a:lnTo>
                  <a:lnTo>
                    <a:pt x="48" y="357"/>
                  </a:lnTo>
                  <a:lnTo>
                    <a:pt x="48" y="359"/>
                  </a:lnTo>
                  <a:lnTo>
                    <a:pt x="48" y="357"/>
                  </a:lnTo>
                  <a:close/>
                  <a:moveTo>
                    <a:pt x="90" y="357"/>
                  </a:moveTo>
                  <a:lnTo>
                    <a:pt x="90" y="359"/>
                  </a:lnTo>
                  <a:lnTo>
                    <a:pt x="90" y="357"/>
                  </a:lnTo>
                  <a:close/>
                  <a:moveTo>
                    <a:pt x="71" y="357"/>
                  </a:moveTo>
                  <a:lnTo>
                    <a:pt x="74" y="357"/>
                  </a:lnTo>
                  <a:lnTo>
                    <a:pt x="71" y="357"/>
                  </a:lnTo>
                  <a:close/>
                  <a:moveTo>
                    <a:pt x="21" y="357"/>
                  </a:moveTo>
                  <a:lnTo>
                    <a:pt x="19" y="357"/>
                  </a:lnTo>
                  <a:lnTo>
                    <a:pt x="21" y="357"/>
                  </a:lnTo>
                  <a:close/>
                  <a:moveTo>
                    <a:pt x="71" y="357"/>
                  </a:moveTo>
                  <a:lnTo>
                    <a:pt x="74" y="357"/>
                  </a:lnTo>
                  <a:lnTo>
                    <a:pt x="71" y="357"/>
                  </a:lnTo>
                  <a:close/>
                  <a:moveTo>
                    <a:pt x="52" y="357"/>
                  </a:moveTo>
                  <a:lnTo>
                    <a:pt x="50" y="357"/>
                  </a:lnTo>
                  <a:lnTo>
                    <a:pt x="52" y="357"/>
                  </a:lnTo>
                  <a:close/>
                  <a:moveTo>
                    <a:pt x="78" y="357"/>
                  </a:moveTo>
                  <a:lnTo>
                    <a:pt x="76" y="357"/>
                  </a:lnTo>
                  <a:lnTo>
                    <a:pt x="78" y="357"/>
                  </a:lnTo>
                  <a:close/>
                  <a:moveTo>
                    <a:pt x="55" y="357"/>
                  </a:moveTo>
                  <a:lnTo>
                    <a:pt x="52" y="357"/>
                  </a:lnTo>
                  <a:lnTo>
                    <a:pt x="55" y="357"/>
                  </a:lnTo>
                  <a:close/>
                  <a:moveTo>
                    <a:pt x="81" y="357"/>
                  </a:moveTo>
                  <a:lnTo>
                    <a:pt x="78" y="357"/>
                  </a:lnTo>
                  <a:lnTo>
                    <a:pt x="81" y="357"/>
                  </a:lnTo>
                  <a:close/>
                  <a:moveTo>
                    <a:pt x="176" y="357"/>
                  </a:moveTo>
                  <a:lnTo>
                    <a:pt x="173" y="357"/>
                  </a:lnTo>
                  <a:lnTo>
                    <a:pt x="176" y="357"/>
                  </a:lnTo>
                  <a:close/>
                  <a:moveTo>
                    <a:pt x="83" y="357"/>
                  </a:moveTo>
                  <a:lnTo>
                    <a:pt x="81" y="357"/>
                  </a:lnTo>
                  <a:lnTo>
                    <a:pt x="83" y="357"/>
                  </a:lnTo>
                  <a:close/>
                  <a:moveTo>
                    <a:pt x="33" y="357"/>
                  </a:moveTo>
                  <a:lnTo>
                    <a:pt x="31" y="357"/>
                  </a:lnTo>
                  <a:lnTo>
                    <a:pt x="33" y="357"/>
                  </a:lnTo>
                  <a:close/>
                  <a:moveTo>
                    <a:pt x="176" y="357"/>
                  </a:moveTo>
                  <a:lnTo>
                    <a:pt x="173" y="357"/>
                  </a:lnTo>
                  <a:lnTo>
                    <a:pt x="176" y="357"/>
                  </a:lnTo>
                  <a:close/>
                  <a:moveTo>
                    <a:pt x="116" y="357"/>
                  </a:moveTo>
                  <a:lnTo>
                    <a:pt x="114" y="357"/>
                  </a:lnTo>
                  <a:lnTo>
                    <a:pt x="116" y="357"/>
                  </a:lnTo>
                  <a:close/>
                  <a:moveTo>
                    <a:pt x="93" y="357"/>
                  </a:moveTo>
                  <a:lnTo>
                    <a:pt x="90" y="357"/>
                  </a:lnTo>
                  <a:lnTo>
                    <a:pt x="93" y="357"/>
                  </a:lnTo>
                  <a:close/>
                  <a:moveTo>
                    <a:pt x="76" y="357"/>
                  </a:moveTo>
                  <a:lnTo>
                    <a:pt x="74" y="357"/>
                  </a:lnTo>
                  <a:lnTo>
                    <a:pt x="76" y="357"/>
                  </a:lnTo>
                  <a:close/>
                  <a:moveTo>
                    <a:pt x="93" y="357"/>
                  </a:moveTo>
                  <a:lnTo>
                    <a:pt x="90" y="357"/>
                  </a:lnTo>
                  <a:lnTo>
                    <a:pt x="93" y="357"/>
                  </a:lnTo>
                  <a:close/>
                  <a:moveTo>
                    <a:pt x="43" y="357"/>
                  </a:moveTo>
                  <a:lnTo>
                    <a:pt x="40" y="357"/>
                  </a:lnTo>
                  <a:lnTo>
                    <a:pt x="43" y="357"/>
                  </a:lnTo>
                  <a:close/>
                  <a:moveTo>
                    <a:pt x="45" y="357"/>
                  </a:moveTo>
                  <a:lnTo>
                    <a:pt x="48" y="357"/>
                  </a:lnTo>
                  <a:lnTo>
                    <a:pt x="45" y="357"/>
                  </a:lnTo>
                  <a:close/>
                  <a:moveTo>
                    <a:pt x="76" y="357"/>
                  </a:moveTo>
                  <a:lnTo>
                    <a:pt x="74" y="357"/>
                  </a:lnTo>
                  <a:lnTo>
                    <a:pt x="76" y="357"/>
                  </a:lnTo>
                  <a:close/>
                  <a:moveTo>
                    <a:pt x="93" y="357"/>
                  </a:moveTo>
                  <a:lnTo>
                    <a:pt x="95" y="357"/>
                  </a:lnTo>
                  <a:lnTo>
                    <a:pt x="93" y="357"/>
                  </a:lnTo>
                  <a:close/>
                  <a:moveTo>
                    <a:pt x="43" y="357"/>
                  </a:moveTo>
                  <a:lnTo>
                    <a:pt x="40" y="357"/>
                  </a:lnTo>
                  <a:lnTo>
                    <a:pt x="43" y="357"/>
                  </a:lnTo>
                  <a:close/>
                  <a:moveTo>
                    <a:pt x="43" y="357"/>
                  </a:moveTo>
                  <a:lnTo>
                    <a:pt x="40" y="357"/>
                  </a:lnTo>
                  <a:lnTo>
                    <a:pt x="43" y="357"/>
                  </a:lnTo>
                  <a:close/>
                  <a:moveTo>
                    <a:pt x="176" y="357"/>
                  </a:moveTo>
                  <a:lnTo>
                    <a:pt x="173" y="357"/>
                  </a:lnTo>
                  <a:lnTo>
                    <a:pt x="176" y="357"/>
                  </a:lnTo>
                  <a:close/>
                  <a:moveTo>
                    <a:pt x="40" y="357"/>
                  </a:moveTo>
                  <a:lnTo>
                    <a:pt x="38" y="357"/>
                  </a:lnTo>
                  <a:lnTo>
                    <a:pt x="40" y="357"/>
                  </a:lnTo>
                  <a:close/>
                  <a:moveTo>
                    <a:pt x="176" y="354"/>
                  </a:moveTo>
                  <a:lnTo>
                    <a:pt x="176" y="357"/>
                  </a:lnTo>
                  <a:lnTo>
                    <a:pt x="176" y="354"/>
                  </a:lnTo>
                  <a:close/>
                  <a:moveTo>
                    <a:pt x="81" y="354"/>
                  </a:moveTo>
                  <a:lnTo>
                    <a:pt x="81" y="357"/>
                  </a:lnTo>
                  <a:lnTo>
                    <a:pt x="81" y="354"/>
                  </a:lnTo>
                  <a:close/>
                  <a:moveTo>
                    <a:pt x="176" y="357"/>
                  </a:moveTo>
                  <a:lnTo>
                    <a:pt x="176" y="354"/>
                  </a:lnTo>
                  <a:lnTo>
                    <a:pt x="176" y="357"/>
                  </a:lnTo>
                  <a:close/>
                  <a:moveTo>
                    <a:pt x="86" y="357"/>
                  </a:moveTo>
                  <a:lnTo>
                    <a:pt x="83" y="357"/>
                  </a:lnTo>
                  <a:lnTo>
                    <a:pt x="83" y="354"/>
                  </a:lnTo>
                  <a:lnTo>
                    <a:pt x="86" y="357"/>
                  </a:lnTo>
                  <a:close/>
                  <a:moveTo>
                    <a:pt x="43" y="354"/>
                  </a:moveTo>
                  <a:lnTo>
                    <a:pt x="43" y="357"/>
                  </a:lnTo>
                  <a:lnTo>
                    <a:pt x="43" y="354"/>
                  </a:lnTo>
                  <a:close/>
                  <a:moveTo>
                    <a:pt x="31" y="354"/>
                  </a:moveTo>
                  <a:lnTo>
                    <a:pt x="31" y="357"/>
                  </a:lnTo>
                  <a:lnTo>
                    <a:pt x="31" y="354"/>
                  </a:lnTo>
                  <a:close/>
                  <a:moveTo>
                    <a:pt x="48" y="357"/>
                  </a:moveTo>
                  <a:lnTo>
                    <a:pt x="48" y="354"/>
                  </a:lnTo>
                  <a:lnTo>
                    <a:pt x="48" y="357"/>
                  </a:lnTo>
                  <a:close/>
                  <a:moveTo>
                    <a:pt x="90" y="357"/>
                  </a:moveTo>
                  <a:lnTo>
                    <a:pt x="90" y="354"/>
                  </a:lnTo>
                  <a:lnTo>
                    <a:pt x="90" y="357"/>
                  </a:lnTo>
                  <a:close/>
                  <a:moveTo>
                    <a:pt x="166" y="354"/>
                  </a:moveTo>
                  <a:lnTo>
                    <a:pt x="166" y="357"/>
                  </a:lnTo>
                  <a:lnTo>
                    <a:pt x="166" y="354"/>
                  </a:lnTo>
                  <a:close/>
                  <a:moveTo>
                    <a:pt x="176" y="357"/>
                  </a:moveTo>
                  <a:lnTo>
                    <a:pt x="176" y="354"/>
                  </a:lnTo>
                  <a:lnTo>
                    <a:pt x="176" y="357"/>
                  </a:lnTo>
                  <a:close/>
                  <a:moveTo>
                    <a:pt x="40" y="354"/>
                  </a:moveTo>
                  <a:lnTo>
                    <a:pt x="40" y="357"/>
                  </a:lnTo>
                  <a:lnTo>
                    <a:pt x="40" y="354"/>
                  </a:lnTo>
                  <a:close/>
                  <a:moveTo>
                    <a:pt x="48" y="357"/>
                  </a:moveTo>
                  <a:lnTo>
                    <a:pt x="48" y="354"/>
                  </a:lnTo>
                  <a:lnTo>
                    <a:pt x="48" y="357"/>
                  </a:lnTo>
                  <a:close/>
                  <a:moveTo>
                    <a:pt x="40" y="354"/>
                  </a:moveTo>
                  <a:lnTo>
                    <a:pt x="40" y="357"/>
                  </a:lnTo>
                  <a:lnTo>
                    <a:pt x="40" y="354"/>
                  </a:lnTo>
                  <a:close/>
                  <a:moveTo>
                    <a:pt x="52" y="354"/>
                  </a:moveTo>
                  <a:lnTo>
                    <a:pt x="52" y="357"/>
                  </a:lnTo>
                  <a:lnTo>
                    <a:pt x="52" y="354"/>
                  </a:lnTo>
                  <a:close/>
                  <a:moveTo>
                    <a:pt x="45" y="357"/>
                  </a:moveTo>
                  <a:lnTo>
                    <a:pt x="45" y="354"/>
                  </a:lnTo>
                  <a:lnTo>
                    <a:pt x="45" y="357"/>
                  </a:lnTo>
                  <a:close/>
                  <a:moveTo>
                    <a:pt x="116" y="357"/>
                  </a:moveTo>
                  <a:lnTo>
                    <a:pt x="116" y="354"/>
                  </a:lnTo>
                  <a:lnTo>
                    <a:pt x="116" y="357"/>
                  </a:lnTo>
                  <a:close/>
                  <a:moveTo>
                    <a:pt x="45" y="357"/>
                  </a:moveTo>
                  <a:lnTo>
                    <a:pt x="45" y="354"/>
                  </a:lnTo>
                  <a:lnTo>
                    <a:pt x="45" y="357"/>
                  </a:lnTo>
                  <a:close/>
                  <a:moveTo>
                    <a:pt x="90" y="354"/>
                  </a:moveTo>
                  <a:lnTo>
                    <a:pt x="90" y="357"/>
                  </a:lnTo>
                  <a:lnTo>
                    <a:pt x="90" y="354"/>
                  </a:lnTo>
                  <a:close/>
                  <a:moveTo>
                    <a:pt x="45" y="357"/>
                  </a:moveTo>
                  <a:lnTo>
                    <a:pt x="45" y="354"/>
                  </a:lnTo>
                  <a:lnTo>
                    <a:pt x="45" y="357"/>
                  </a:lnTo>
                  <a:close/>
                  <a:moveTo>
                    <a:pt x="90" y="354"/>
                  </a:moveTo>
                  <a:lnTo>
                    <a:pt x="88" y="354"/>
                  </a:lnTo>
                  <a:lnTo>
                    <a:pt x="90" y="354"/>
                  </a:lnTo>
                  <a:close/>
                  <a:moveTo>
                    <a:pt x="88" y="354"/>
                  </a:moveTo>
                  <a:lnTo>
                    <a:pt x="86" y="354"/>
                  </a:lnTo>
                  <a:lnTo>
                    <a:pt x="88" y="354"/>
                  </a:lnTo>
                  <a:close/>
                  <a:moveTo>
                    <a:pt x="95" y="354"/>
                  </a:moveTo>
                  <a:lnTo>
                    <a:pt x="93" y="354"/>
                  </a:lnTo>
                  <a:lnTo>
                    <a:pt x="95" y="354"/>
                  </a:lnTo>
                  <a:close/>
                  <a:moveTo>
                    <a:pt x="178" y="354"/>
                  </a:moveTo>
                  <a:lnTo>
                    <a:pt x="176" y="354"/>
                  </a:lnTo>
                  <a:lnTo>
                    <a:pt x="178" y="354"/>
                  </a:lnTo>
                  <a:close/>
                  <a:moveTo>
                    <a:pt x="14" y="354"/>
                  </a:moveTo>
                  <a:lnTo>
                    <a:pt x="17" y="354"/>
                  </a:lnTo>
                  <a:lnTo>
                    <a:pt x="14" y="354"/>
                  </a:lnTo>
                  <a:close/>
                  <a:moveTo>
                    <a:pt x="33" y="354"/>
                  </a:moveTo>
                  <a:lnTo>
                    <a:pt x="31" y="354"/>
                  </a:lnTo>
                  <a:lnTo>
                    <a:pt x="33" y="354"/>
                  </a:lnTo>
                  <a:close/>
                  <a:moveTo>
                    <a:pt x="67" y="354"/>
                  </a:moveTo>
                  <a:lnTo>
                    <a:pt x="64" y="354"/>
                  </a:lnTo>
                  <a:lnTo>
                    <a:pt x="67" y="354"/>
                  </a:lnTo>
                  <a:close/>
                  <a:moveTo>
                    <a:pt x="83" y="354"/>
                  </a:moveTo>
                  <a:lnTo>
                    <a:pt x="81" y="354"/>
                  </a:lnTo>
                  <a:lnTo>
                    <a:pt x="83" y="354"/>
                  </a:lnTo>
                  <a:close/>
                  <a:moveTo>
                    <a:pt x="17" y="354"/>
                  </a:moveTo>
                  <a:lnTo>
                    <a:pt x="14" y="354"/>
                  </a:lnTo>
                  <a:lnTo>
                    <a:pt x="17" y="354"/>
                  </a:lnTo>
                  <a:lnTo>
                    <a:pt x="14" y="354"/>
                  </a:lnTo>
                  <a:lnTo>
                    <a:pt x="17" y="354"/>
                  </a:lnTo>
                  <a:close/>
                  <a:moveTo>
                    <a:pt x="67" y="354"/>
                  </a:moveTo>
                  <a:lnTo>
                    <a:pt x="69" y="354"/>
                  </a:lnTo>
                  <a:lnTo>
                    <a:pt x="67" y="354"/>
                  </a:lnTo>
                  <a:close/>
                  <a:moveTo>
                    <a:pt x="90" y="354"/>
                  </a:moveTo>
                  <a:lnTo>
                    <a:pt x="88" y="354"/>
                  </a:lnTo>
                  <a:lnTo>
                    <a:pt x="90" y="354"/>
                  </a:lnTo>
                  <a:close/>
                  <a:moveTo>
                    <a:pt x="86" y="354"/>
                  </a:moveTo>
                  <a:lnTo>
                    <a:pt x="83" y="354"/>
                  </a:lnTo>
                  <a:lnTo>
                    <a:pt x="86" y="354"/>
                  </a:lnTo>
                  <a:close/>
                  <a:moveTo>
                    <a:pt x="180" y="354"/>
                  </a:moveTo>
                  <a:lnTo>
                    <a:pt x="178" y="354"/>
                  </a:lnTo>
                  <a:lnTo>
                    <a:pt x="180" y="354"/>
                  </a:lnTo>
                  <a:close/>
                  <a:moveTo>
                    <a:pt x="29" y="354"/>
                  </a:moveTo>
                  <a:lnTo>
                    <a:pt x="26" y="354"/>
                  </a:lnTo>
                  <a:lnTo>
                    <a:pt x="29" y="354"/>
                  </a:lnTo>
                  <a:close/>
                  <a:moveTo>
                    <a:pt x="74" y="354"/>
                  </a:moveTo>
                  <a:lnTo>
                    <a:pt x="71" y="354"/>
                  </a:lnTo>
                  <a:lnTo>
                    <a:pt x="74" y="354"/>
                  </a:lnTo>
                  <a:close/>
                  <a:moveTo>
                    <a:pt x="24" y="354"/>
                  </a:moveTo>
                  <a:lnTo>
                    <a:pt x="21" y="354"/>
                  </a:lnTo>
                  <a:lnTo>
                    <a:pt x="24" y="354"/>
                  </a:lnTo>
                  <a:close/>
                  <a:moveTo>
                    <a:pt x="17" y="354"/>
                  </a:moveTo>
                  <a:lnTo>
                    <a:pt x="14" y="354"/>
                  </a:lnTo>
                  <a:lnTo>
                    <a:pt x="17" y="354"/>
                  </a:lnTo>
                  <a:close/>
                  <a:moveTo>
                    <a:pt x="95" y="354"/>
                  </a:moveTo>
                  <a:lnTo>
                    <a:pt x="93" y="354"/>
                  </a:lnTo>
                  <a:lnTo>
                    <a:pt x="95" y="354"/>
                  </a:lnTo>
                  <a:close/>
                  <a:moveTo>
                    <a:pt x="104" y="354"/>
                  </a:moveTo>
                  <a:lnTo>
                    <a:pt x="102" y="354"/>
                  </a:lnTo>
                  <a:lnTo>
                    <a:pt x="104" y="354"/>
                  </a:lnTo>
                  <a:close/>
                  <a:moveTo>
                    <a:pt x="43" y="354"/>
                  </a:moveTo>
                  <a:lnTo>
                    <a:pt x="40" y="354"/>
                  </a:lnTo>
                  <a:lnTo>
                    <a:pt x="43" y="354"/>
                  </a:lnTo>
                  <a:close/>
                  <a:moveTo>
                    <a:pt x="83" y="354"/>
                  </a:moveTo>
                  <a:lnTo>
                    <a:pt x="81" y="354"/>
                  </a:lnTo>
                  <a:lnTo>
                    <a:pt x="83" y="354"/>
                  </a:lnTo>
                  <a:close/>
                  <a:moveTo>
                    <a:pt x="43" y="354"/>
                  </a:moveTo>
                  <a:lnTo>
                    <a:pt x="40" y="354"/>
                  </a:lnTo>
                  <a:lnTo>
                    <a:pt x="43" y="354"/>
                  </a:lnTo>
                  <a:close/>
                  <a:moveTo>
                    <a:pt x="86" y="354"/>
                  </a:moveTo>
                  <a:lnTo>
                    <a:pt x="83" y="354"/>
                  </a:lnTo>
                  <a:lnTo>
                    <a:pt x="86" y="354"/>
                  </a:lnTo>
                  <a:close/>
                  <a:moveTo>
                    <a:pt x="81" y="354"/>
                  </a:moveTo>
                  <a:lnTo>
                    <a:pt x="78" y="354"/>
                  </a:lnTo>
                  <a:lnTo>
                    <a:pt x="81" y="354"/>
                  </a:lnTo>
                  <a:close/>
                  <a:moveTo>
                    <a:pt x="102" y="354"/>
                  </a:moveTo>
                  <a:lnTo>
                    <a:pt x="100" y="354"/>
                  </a:lnTo>
                  <a:lnTo>
                    <a:pt x="102" y="354"/>
                  </a:lnTo>
                  <a:lnTo>
                    <a:pt x="100" y="354"/>
                  </a:lnTo>
                  <a:lnTo>
                    <a:pt x="102" y="354"/>
                  </a:lnTo>
                  <a:close/>
                  <a:moveTo>
                    <a:pt x="48" y="354"/>
                  </a:moveTo>
                  <a:lnTo>
                    <a:pt x="45" y="354"/>
                  </a:lnTo>
                  <a:lnTo>
                    <a:pt x="48" y="354"/>
                  </a:lnTo>
                  <a:close/>
                  <a:moveTo>
                    <a:pt x="185" y="352"/>
                  </a:moveTo>
                  <a:lnTo>
                    <a:pt x="185" y="354"/>
                  </a:lnTo>
                  <a:lnTo>
                    <a:pt x="185" y="352"/>
                  </a:lnTo>
                  <a:close/>
                  <a:moveTo>
                    <a:pt x="78" y="352"/>
                  </a:moveTo>
                  <a:lnTo>
                    <a:pt x="78" y="354"/>
                  </a:lnTo>
                  <a:lnTo>
                    <a:pt x="78" y="352"/>
                  </a:lnTo>
                  <a:close/>
                  <a:moveTo>
                    <a:pt x="62" y="354"/>
                  </a:moveTo>
                  <a:lnTo>
                    <a:pt x="59" y="354"/>
                  </a:lnTo>
                  <a:lnTo>
                    <a:pt x="59" y="352"/>
                  </a:lnTo>
                  <a:lnTo>
                    <a:pt x="62" y="354"/>
                  </a:lnTo>
                  <a:close/>
                  <a:moveTo>
                    <a:pt x="195" y="354"/>
                  </a:moveTo>
                  <a:lnTo>
                    <a:pt x="195" y="352"/>
                  </a:lnTo>
                  <a:lnTo>
                    <a:pt x="195" y="354"/>
                  </a:lnTo>
                  <a:close/>
                  <a:moveTo>
                    <a:pt x="90" y="354"/>
                  </a:moveTo>
                  <a:lnTo>
                    <a:pt x="90" y="352"/>
                  </a:lnTo>
                  <a:lnTo>
                    <a:pt x="90" y="354"/>
                  </a:lnTo>
                  <a:close/>
                  <a:moveTo>
                    <a:pt x="12" y="354"/>
                  </a:moveTo>
                  <a:lnTo>
                    <a:pt x="12" y="352"/>
                  </a:lnTo>
                  <a:lnTo>
                    <a:pt x="12" y="354"/>
                  </a:lnTo>
                  <a:close/>
                  <a:moveTo>
                    <a:pt x="71" y="354"/>
                  </a:moveTo>
                  <a:lnTo>
                    <a:pt x="71" y="352"/>
                  </a:lnTo>
                  <a:lnTo>
                    <a:pt x="71" y="354"/>
                  </a:lnTo>
                  <a:close/>
                  <a:moveTo>
                    <a:pt x="180" y="354"/>
                  </a:moveTo>
                  <a:lnTo>
                    <a:pt x="180" y="352"/>
                  </a:lnTo>
                  <a:lnTo>
                    <a:pt x="180" y="354"/>
                  </a:lnTo>
                  <a:close/>
                  <a:moveTo>
                    <a:pt x="59" y="354"/>
                  </a:moveTo>
                  <a:lnTo>
                    <a:pt x="59" y="352"/>
                  </a:lnTo>
                  <a:lnTo>
                    <a:pt x="59" y="354"/>
                  </a:lnTo>
                  <a:close/>
                  <a:moveTo>
                    <a:pt x="83" y="354"/>
                  </a:moveTo>
                  <a:lnTo>
                    <a:pt x="83" y="352"/>
                  </a:lnTo>
                  <a:lnTo>
                    <a:pt x="83" y="354"/>
                  </a:lnTo>
                  <a:close/>
                  <a:moveTo>
                    <a:pt x="69" y="354"/>
                  </a:moveTo>
                  <a:lnTo>
                    <a:pt x="69" y="352"/>
                  </a:lnTo>
                  <a:lnTo>
                    <a:pt x="69" y="354"/>
                  </a:lnTo>
                  <a:close/>
                  <a:moveTo>
                    <a:pt x="202" y="354"/>
                  </a:moveTo>
                  <a:lnTo>
                    <a:pt x="202" y="352"/>
                  </a:lnTo>
                  <a:lnTo>
                    <a:pt x="202" y="354"/>
                  </a:lnTo>
                  <a:close/>
                  <a:moveTo>
                    <a:pt x="78" y="354"/>
                  </a:moveTo>
                  <a:lnTo>
                    <a:pt x="78" y="352"/>
                  </a:lnTo>
                  <a:lnTo>
                    <a:pt x="81" y="352"/>
                  </a:lnTo>
                  <a:lnTo>
                    <a:pt x="78" y="354"/>
                  </a:lnTo>
                  <a:close/>
                  <a:moveTo>
                    <a:pt x="43" y="354"/>
                  </a:moveTo>
                  <a:lnTo>
                    <a:pt x="40" y="354"/>
                  </a:lnTo>
                  <a:lnTo>
                    <a:pt x="43" y="352"/>
                  </a:lnTo>
                  <a:lnTo>
                    <a:pt x="43" y="354"/>
                  </a:lnTo>
                  <a:close/>
                  <a:moveTo>
                    <a:pt x="38" y="352"/>
                  </a:moveTo>
                  <a:lnTo>
                    <a:pt x="38" y="354"/>
                  </a:lnTo>
                  <a:lnTo>
                    <a:pt x="38" y="352"/>
                  </a:lnTo>
                  <a:close/>
                  <a:moveTo>
                    <a:pt x="81" y="352"/>
                  </a:moveTo>
                  <a:lnTo>
                    <a:pt x="81" y="354"/>
                  </a:lnTo>
                  <a:lnTo>
                    <a:pt x="81" y="352"/>
                  </a:lnTo>
                  <a:close/>
                  <a:moveTo>
                    <a:pt x="33" y="354"/>
                  </a:moveTo>
                  <a:lnTo>
                    <a:pt x="33" y="352"/>
                  </a:lnTo>
                  <a:lnTo>
                    <a:pt x="33" y="354"/>
                  </a:lnTo>
                  <a:close/>
                  <a:moveTo>
                    <a:pt x="29" y="352"/>
                  </a:moveTo>
                  <a:lnTo>
                    <a:pt x="29" y="354"/>
                  </a:lnTo>
                  <a:lnTo>
                    <a:pt x="29" y="352"/>
                  </a:lnTo>
                  <a:close/>
                  <a:moveTo>
                    <a:pt x="64" y="352"/>
                  </a:moveTo>
                  <a:lnTo>
                    <a:pt x="62" y="352"/>
                  </a:lnTo>
                  <a:lnTo>
                    <a:pt x="64" y="352"/>
                  </a:lnTo>
                  <a:close/>
                  <a:moveTo>
                    <a:pt x="59" y="352"/>
                  </a:moveTo>
                  <a:lnTo>
                    <a:pt x="59" y="354"/>
                  </a:lnTo>
                  <a:lnTo>
                    <a:pt x="59" y="352"/>
                  </a:lnTo>
                  <a:close/>
                  <a:moveTo>
                    <a:pt x="43" y="352"/>
                  </a:moveTo>
                  <a:lnTo>
                    <a:pt x="40" y="352"/>
                  </a:lnTo>
                  <a:lnTo>
                    <a:pt x="43" y="352"/>
                  </a:lnTo>
                  <a:close/>
                  <a:moveTo>
                    <a:pt x="102" y="352"/>
                  </a:moveTo>
                  <a:lnTo>
                    <a:pt x="102" y="354"/>
                  </a:lnTo>
                  <a:lnTo>
                    <a:pt x="102" y="352"/>
                  </a:lnTo>
                  <a:close/>
                  <a:moveTo>
                    <a:pt x="12" y="352"/>
                  </a:moveTo>
                  <a:lnTo>
                    <a:pt x="10" y="352"/>
                  </a:lnTo>
                  <a:lnTo>
                    <a:pt x="12" y="352"/>
                  </a:lnTo>
                  <a:close/>
                  <a:moveTo>
                    <a:pt x="62" y="352"/>
                  </a:moveTo>
                  <a:lnTo>
                    <a:pt x="59" y="352"/>
                  </a:lnTo>
                  <a:lnTo>
                    <a:pt x="62" y="352"/>
                  </a:lnTo>
                  <a:close/>
                  <a:moveTo>
                    <a:pt x="38" y="352"/>
                  </a:moveTo>
                  <a:lnTo>
                    <a:pt x="36" y="352"/>
                  </a:lnTo>
                  <a:lnTo>
                    <a:pt x="38" y="352"/>
                  </a:lnTo>
                  <a:close/>
                  <a:moveTo>
                    <a:pt x="95" y="352"/>
                  </a:moveTo>
                  <a:lnTo>
                    <a:pt x="93" y="352"/>
                  </a:lnTo>
                  <a:lnTo>
                    <a:pt x="95" y="352"/>
                  </a:lnTo>
                  <a:close/>
                  <a:moveTo>
                    <a:pt x="50" y="352"/>
                  </a:moveTo>
                  <a:lnTo>
                    <a:pt x="48" y="352"/>
                  </a:lnTo>
                  <a:lnTo>
                    <a:pt x="50" y="352"/>
                  </a:lnTo>
                  <a:close/>
                  <a:moveTo>
                    <a:pt x="52" y="352"/>
                  </a:moveTo>
                  <a:lnTo>
                    <a:pt x="50" y="352"/>
                  </a:lnTo>
                  <a:lnTo>
                    <a:pt x="52" y="352"/>
                  </a:lnTo>
                  <a:close/>
                  <a:moveTo>
                    <a:pt x="102" y="352"/>
                  </a:moveTo>
                  <a:lnTo>
                    <a:pt x="100" y="352"/>
                  </a:lnTo>
                  <a:lnTo>
                    <a:pt x="102" y="352"/>
                  </a:lnTo>
                  <a:close/>
                  <a:moveTo>
                    <a:pt x="104" y="352"/>
                  </a:moveTo>
                  <a:lnTo>
                    <a:pt x="102" y="352"/>
                  </a:lnTo>
                  <a:lnTo>
                    <a:pt x="104" y="352"/>
                  </a:lnTo>
                  <a:close/>
                  <a:moveTo>
                    <a:pt x="192" y="352"/>
                  </a:moveTo>
                  <a:lnTo>
                    <a:pt x="190" y="352"/>
                  </a:lnTo>
                  <a:lnTo>
                    <a:pt x="192" y="352"/>
                  </a:lnTo>
                  <a:close/>
                  <a:moveTo>
                    <a:pt x="183" y="352"/>
                  </a:moveTo>
                  <a:lnTo>
                    <a:pt x="180" y="352"/>
                  </a:lnTo>
                  <a:lnTo>
                    <a:pt x="183" y="352"/>
                  </a:lnTo>
                  <a:close/>
                  <a:moveTo>
                    <a:pt x="104" y="352"/>
                  </a:moveTo>
                  <a:lnTo>
                    <a:pt x="102" y="352"/>
                  </a:lnTo>
                  <a:lnTo>
                    <a:pt x="104" y="352"/>
                  </a:lnTo>
                  <a:close/>
                  <a:moveTo>
                    <a:pt x="48" y="352"/>
                  </a:moveTo>
                  <a:lnTo>
                    <a:pt x="50" y="352"/>
                  </a:lnTo>
                  <a:lnTo>
                    <a:pt x="48" y="352"/>
                  </a:lnTo>
                  <a:close/>
                  <a:moveTo>
                    <a:pt x="71" y="352"/>
                  </a:moveTo>
                  <a:lnTo>
                    <a:pt x="69" y="352"/>
                  </a:lnTo>
                  <a:lnTo>
                    <a:pt x="71" y="352"/>
                  </a:lnTo>
                  <a:close/>
                  <a:moveTo>
                    <a:pt x="43" y="352"/>
                  </a:moveTo>
                  <a:lnTo>
                    <a:pt x="40" y="352"/>
                  </a:lnTo>
                  <a:lnTo>
                    <a:pt x="43" y="352"/>
                  </a:lnTo>
                  <a:close/>
                  <a:moveTo>
                    <a:pt x="95" y="352"/>
                  </a:moveTo>
                  <a:lnTo>
                    <a:pt x="97" y="352"/>
                  </a:lnTo>
                  <a:lnTo>
                    <a:pt x="95" y="352"/>
                  </a:lnTo>
                  <a:close/>
                  <a:moveTo>
                    <a:pt x="183" y="352"/>
                  </a:moveTo>
                  <a:lnTo>
                    <a:pt x="180" y="352"/>
                  </a:lnTo>
                  <a:lnTo>
                    <a:pt x="183" y="352"/>
                  </a:lnTo>
                  <a:close/>
                  <a:moveTo>
                    <a:pt x="107" y="352"/>
                  </a:moveTo>
                  <a:lnTo>
                    <a:pt x="104" y="352"/>
                  </a:lnTo>
                  <a:lnTo>
                    <a:pt x="107" y="352"/>
                  </a:lnTo>
                  <a:close/>
                  <a:moveTo>
                    <a:pt x="88" y="352"/>
                  </a:moveTo>
                  <a:lnTo>
                    <a:pt x="86" y="352"/>
                  </a:lnTo>
                  <a:lnTo>
                    <a:pt x="88" y="352"/>
                  </a:lnTo>
                  <a:close/>
                  <a:moveTo>
                    <a:pt x="59" y="352"/>
                  </a:moveTo>
                  <a:lnTo>
                    <a:pt x="57" y="352"/>
                  </a:lnTo>
                  <a:lnTo>
                    <a:pt x="59" y="352"/>
                  </a:lnTo>
                  <a:close/>
                  <a:moveTo>
                    <a:pt x="48" y="352"/>
                  </a:moveTo>
                  <a:lnTo>
                    <a:pt x="45" y="352"/>
                  </a:lnTo>
                  <a:lnTo>
                    <a:pt x="48" y="352"/>
                  </a:lnTo>
                  <a:close/>
                  <a:moveTo>
                    <a:pt x="102" y="352"/>
                  </a:moveTo>
                  <a:lnTo>
                    <a:pt x="100" y="352"/>
                  </a:lnTo>
                  <a:lnTo>
                    <a:pt x="102" y="352"/>
                  </a:lnTo>
                  <a:close/>
                  <a:moveTo>
                    <a:pt x="48" y="352"/>
                  </a:moveTo>
                  <a:lnTo>
                    <a:pt x="45" y="352"/>
                  </a:lnTo>
                  <a:lnTo>
                    <a:pt x="48" y="352"/>
                  </a:lnTo>
                  <a:close/>
                  <a:moveTo>
                    <a:pt x="31" y="352"/>
                  </a:moveTo>
                  <a:lnTo>
                    <a:pt x="29" y="352"/>
                  </a:lnTo>
                  <a:lnTo>
                    <a:pt x="31" y="352"/>
                  </a:lnTo>
                  <a:close/>
                  <a:moveTo>
                    <a:pt x="43" y="352"/>
                  </a:moveTo>
                  <a:lnTo>
                    <a:pt x="43" y="350"/>
                  </a:lnTo>
                  <a:lnTo>
                    <a:pt x="43" y="352"/>
                  </a:lnTo>
                  <a:close/>
                  <a:moveTo>
                    <a:pt x="197" y="352"/>
                  </a:moveTo>
                  <a:lnTo>
                    <a:pt x="197" y="350"/>
                  </a:lnTo>
                  <a:lnTo>
                    <a:pt x="197" y="352"/>
                  </a:lnTo>
                  <a:close/>
                  <a:moveTo>
                    <a:pt x="86" y="352"/>
                  </a:moveTo>
                  <a:lnTo>
                    <a:pt x="86" y="350"/>
                  </a:lnTo>
                  <a:lnTo>
                    <a:pt x="86" y="352"/>
                  </a:lnTo>
                  <a:close/>
                  <a:moveTo>
                    <a:pt x="100" y="352"/>
                  </a:moveTo>
                  <a:lnTo>
                    <a:pt x="100" y="350"/>
                  </a:lnTo>
                  <a:lnTo>
                    <a:pt x="100" y="352"/>
                  </a:lnTo>
                  <a:close/>
                  <a:moveTo>
                    <a:pt x="102" y="352"/>
                  </a:moveTo>
                  <a:lnTo>
                    <a:pt x="102" y="350"/>
                  </a:lnTo>
                  <a:lnTo>
                    <a:pt x="102" y="352"/>
                  </a:lnTo>
                  <a:close/>
                  <a:moveTo>
                    <a:pt x="100" y="352"/>
                  </a:moveTo>
                  <a:lnTo>
                    <a:pt x="100" y="350"/>
                  </a:lnTo>
                  <a:lnTo>
                    <a:pt x="100" y="352"/>
                  </a:lnTo>
                  <a:close/>
                  <a:moveTo>
                    <a:pt x="97" y="352"/>
                  </a:moveTo>
                  <a:lnTo>
                    <a:pt x="97" y="350"/>
                  </a:lnTo>
                  <a:lnTo>
                    <a:pt x="97" y="352"/>
                  </a:lnTo>
                  <a:close/>
                  <a:moveTo>
                    <a:pt x="95" y="352"/>
                  </a:moveTo>
                  <a:lnTo>
                    <a:pt x="95" y="350"/>
                  </a:lnTo>
                  <a:lnTo>
                    <a:pt x="95" y="352"/>
                  </a:lnTo>
                  <a:close/>
                  <a:moveTo>
                    <a:pt x="64" y="352"/>
                  </a:moveTo>
                  <a:lnTo>
                    <a:pt x="64" y="350"/>
                  </a:lnTo>
                  <a:lnTo>
                    <a:pt x="64" y="352"/>
                  </a:lnTo>
                  <a:close/>
                  <a:moveTo>
                    <a:pt x="192" y="352"/>
                  </a:moveTo>
                  <a:lnTo>
                    <a:pt x="192" y="350"/>
                  </a:lnTo>
                  <a:lnTo>
                    <a:pt x="192" y="352"/>
                  </a:lnTo>
                  <a:close/>
                  <a:moveTo>
                    <a:pt x="59" y="350"/>
                  </a:moveTo>
                  <a:lnTo>
                    <a:pt x="59" y="352"/>
                  </a:lnTo>
                  <a:lnTo>
                    <a:pt x="59" y="350"/>
                  </a:lnTo>
                  <a:close/>
                  <a:moveTo>
                    <a:pt x="197" y="350"/>
                  </a:moveTo>
                  <a:lnTo>
                    <a:pt x="197" y="352"/>
                  </a:lnTo>
                  <a:lnTo>
                    <a:pt x="197" y="350"/>
                  </a:lnTo>
                  <a:close/>
                  <a:moveTo>
                    <a:pt x="52" y="350"/>
                  </a:moveTo>
                  <a:lnTo>
                    <a:pt x="52" y="352"/>
                  </a:lnTo>
                  <a:lnTo>
                    <a:pt x="52" y="350"/>
                  </a:lnTo>
                  <a:close/>
                  <a:moveTo>
                    <a:pt x="59" y="350"/>
                  </a:moveTo>
                  <a:lnTo>
                    <a:pt x="59" y="352"/>
                  </a:lnTo>
                  <a:lnTo>
                    <a:pt x="59" y="350"/>
                  </a:lnTo>
                  <a:close/>
                  <a:moveTo>
                    <a:pt x="50" y="352"/>
                  </a:moveTo>
                  <a:lnTo>
                    <a:pt x="50" y="350"/>
                  </a:lnTo>
                  <a:lnTo>
                    <a:pt x="50" y="352"/>
                  </a:lnTo>
                  <a:close/>
                  <a:moveTo>
                    <a:pt x="59" y="350"/>
                  </a:moveTo>
                  <a:lnTo>
                    <a:pt x="59" y="352"/>
                  </a:lnTo>
                  <a:lnTo>
                    <a:pt x="59" y="350"/>
                  </a:lnTo>
                  <a:close/>
                  <a:moveTo>
                    <a:pt x="38" y="352"/>
                  </a:moveTo>
                  <a:lnTo>
                    <a:pt x="38" y="350"/>
                  </a:lnTo>
                  <a:lnTo>
                    <a:pt x="38" y="352"/>
                  </a:lnTo>
                  <a:close/>
                  <a:moveTo>
                    <a:pt x="48" y="352"/>
                  </a:moveTo>
                  <a:lnTo>
                    <a:pt x="48" y="350"/>
                  </a:lnTo>
                  <a:lnTo>
                    <a:pt x="48" y="352"/>
                  </a:lnTo>
                  <a:close/>
                  <a:moveTo>
                    <a:pt x="90" y="350"/>
                  </a:moveTo>
                  <a:lnTo>
                    <a:pt x="90" y="352"/>
                  </a:lnTo>
                  <a:lnTo>
                    <a:pt x="93" y="350"/>
                  </a:lnTo>
                  <a:lnTo>
                    <a:pt x="93" y="352"/>
                  </a:lnTo>
                  <a:lnTo>
                    <a:pt x="90" y="352"/>
                  </a:lnTo>
                  <a:lnTo>
                    <a:pt x="90" y="350"/>
                  </a:lnTo>
                  <a:close/>
                  <a:moveTo>
                    <a:pt x="36" y="352"/>
                  </a:moveTo>
                  <a:lnTo>
                    <a:pt x="36" y="350"/>
                  </a:lnTo>
                  <a:lnTo>
                    <a:pt x="36" y="352"/>
                  </a:lnTo>
                  <a:close/>
                  <a:moveTo>
                    <a:pt x="93" y="350"/>
                  </a:moveTo>
                  <a:lnTo>
                    <a:pt x="93" y="352"/>
                  </a:lnTo>
                  <a:lnTo>
                    <a:pt x="93" y="350"/>
                  </a:lnTo>
                  <a:close/>
                  <a:moveTo>
                    <a:pt x="86" y="352"/>
                  </a:moveTo>
                  <a:lnTo>
                    <a:pt x="86" y="350"/>
                  </a:lnTo>
                  <a:lnTo>
                    <a:pt x="86" y="352"/>
                  </a:lnTo>
                  <a:close/>
                  <a:moveTo>
                    <a:pt x="93" y="352"/>
                  </a:moveTo>
                  <a:lnTo>
                    <a:pt x="93" y="350"/>
                  </a:lnTo>
                  <a:lnTo>
                    <a:pt x="93" y="352"/>
                  </a:lnTo>
                  <a:close/>
                  <a:moveTo>
                    <a:pt x="197" y="352"/>
                  </a:moveTo>
                  <a:lnTo>
                    <a:pt x="195" y="352"/>
                  </a:lnTo>
                  <a:lnTo>
                    <a:pt x="195" y="350"/>
                  </a:lnTo>
                  <a:lnTo>
                    <a:pt x="197" y="350"/>
                  </a:lnTo>
                  <a:lnTo>
                    <a:pt x="197" y="352"/>
                  </a:lnTo>
                  <a:close/>
                  <a:moveTo>
                    <a:pt x="209" y="350"/>
                  </a:moveTo>
                  <a:lnTo>
                    <a:pt x="207" y="350"/>
                  </a:lnTo>
                  <a:lnTo>
                    <a:pt x="209" y="350"/>
                  </a:lnTo>
                  <a:close/>
                  <a:moveTo>
                    <a:pt x="45" y="350"/>
                  </a:moveTo>
                  <a:lnTo>
                    <a:pt x="45" y="352"/>
                  </a:lnTo>
                  <a:lnTo>
                    <a:pt x="45" y="350"/>
                  </a:lnTo>
                  <a:close/>
                  <a:moveTo>
                    <a:pt x="86" y="350"/>
                  </a:moveTo>
                  <a:lnTo>
                    <a:pt x="83" y="350"/>
                  </a:lnTo>
                  <a:lnTo>
                    <a:pt x="86" y="350"/>
                  </a:lnTo>
                  <a:close/>
                  <a:moveTo>
                    <a:pt x="71" y="350"/>
                  </a:moveTo>
                  <a:lnTo>
                    <a:pt x="69" y="350"/>
                  </a:lnTo>
                  <a:lnTo>
                    <a:pt x="71" y="350"/>
                  </a:lnTo>
                  <a:close/>
                  <a:moveTo>
                    <a:pt x="40" y="350"/>
                  </a:moveTo>
                  <a:lnTo>
                    <a:pt x="40" y="352"/>
                  </a:lnTo>
                  <a:lnTo>
                    <a:pt x="40" y="350"/>
                  </a:lnTo>
                  <a:close/>
                  <a:moveTo>
                    <a:pt x="50" y="350"/>
                  </a:moveTo>
                  <a:lnTo>
                    <a:pt x="50" y="352"/>
                  </a:lnTo>
                  <a:lnTo>
                    <a:pt x="50" y="350"/>
                  </a:lnTo>
                  <a:close/>
                  <a:moveTo>
                    <a:pt x="204" y="350"/>
                  </a:moveTo>
                  <a:lnTo>
                    <a:pt x="202" y="350"/>
                  </a:lnTo>
                  <a:lnTo>
                    <a:pt x="204" y="350"/>
                  </a:lnTo>
                  <a:close/>
                  <a:moveTo>
                    <a:pt x="74" y="350"/>
                  </a:moveTo>
                  <a:lnTo>
                    <a:pt x="71" y="350"/>
                  </a:lnTo>
                  <a:lnTo>
                    <a:pt x="74" y="350"/>
                  </a:lnTo>
                  <a:close/>
                  <a:moveTo>
                    <a:pt x="64" y="350"/>
                  </a:moveTo>
                  <a:lnTo>
                    <a:pt x="62" y="350"/>
                  </a:lnTo>
                  <a:lnTo>
                    <a:pt x="64" y="350"/>
                  </a:lnTo>
                  <a:close/>
                  <a:moveTo>
                    <a:pt x="188" y="350"/>
                  </a:moveTo>
                  <a:lnTo>
                    <a:pt x="185" y="350"/>
                  </a:lnTo>
                  <a:lnTo>
                    <a:pt x="188" y="350"/>
                  </a:lnTo>
                  <a:close/>
                  <a:moveTo>
                    <a:pt x="64" y="350"/>
                  </a:moveTo>
                  <a:lnTo>
                    <a:pt x="62" y="350"/>
                  </a:lnTo>
                  <a:lnTo>
                    <a:pt x="64" y="350"/>
                  </a:lnTo>
                  <a:close/>
                  <a:moveTo>
                    <a:pt x="69" y="350"/>
                  </a:moveTo>
                  <a:lnTo>
                    <a:pt x="67" y="350"/>
                  </a:lnTo>
                  <a:lnTo>
                    <a:pt x="69" y="350"/>
                  </a:lnTo>
                  <a:close/>
                  <a:moveTo>
                    <a:pt x="74" y="350"/>
                  </a:moveTo>
                  <a:lnTo>
                    <a:pt x="71" y="350"/>
                  </a:lnTo>
                  <a:lnTo>
                    <a:pt x="74" y="350"/>
                  </a:lnTo>
                  <a:close/>
                  <a:moveTo>
                    <a:pt x="48" y="350"/>
                  </a:moveTo>
                  <a:lnTo>
                    <a:pt x="45" y="350"/>
                  </a:lnTo>
                  <a:lnTo>
                    <a:pt x="48" y="350"/>
                  </a:lnTo>
                  <a:close/>
                  <a:moveTo>
                    <a:pt x="74" y="350"/>
                  </a:moveTo>
                  <a:lnTo>
                    <a:pt x="71" y="350"/>
                  </a:lnTo>
                  <a:lnTo>
                    <a:pt x="74" y="350"/>
                  </a:lnTo>
                  <a:close/>
                  <a:moveTo>
                    <a:pt x="50" y="350"/>
                  </a:moveTo>
                  <a:lnTo>
                    <a:pt x="48" y="350"/>
                  </a:lnTo>
                  <a:lnTo>
                    <a:pt x="50" y="350"/>
                  </a:lnTo>
                  <a:close/>
                  <a:moveTo>
                    <a:pt x="43" y="350"/>
                  </a:moveTo>
                  <a:lnTo>
                    <a:pt x="40" y="350"/>
                  </a:lnTo>
                  <a:lnTo>
                    <a:pt x="43" y="350"/>
                  </a:lnTo>
                  <a:close/>
                  <a:moveTo>
                    <a:pt x="64" y="350"/>
                  </a:moveTo>
                  <a:lnTo>
                    <a:pt x="62" y="350"/>
                  </a:lnTo>
                  <a:lnTo>
                    <a:pt x="64" y="350"/>
                  </a:lnTo>
                  <a:close/>
                  <a:moveTo>
                    <a:pt x="5" y="350"/>
                  </a:moveTo>
                  <a:lnTo>
                    <a:pt x="2" y="350"/>
                  </a:lnTo>
                  <a:lnTo>
                    <a:pt x="5" y="350"/>
                  </a:lnTo>
                  <a:close/>
                  <a:moveTo>
                    <a:pt x="38" y="350"/>
                  </a:moveTo>
                  <a:lnTo>
                    <a:pt x="36" y="350"/>
                  </a:lnTo>
                  <a:lnTo>
                    <a:pt x="38" y="350"/>
                  </a:lnTo>
                  <a:close/>
                  <a:moveTo>
                    <a:pt x="93" y="350"/>
                  </a:moveTo>
                  <a:lnTo>
                    <a:pt x="90" y="350"/>
                  </a:lnTo>
                  <a:lnTo>
                    <a:pt x="93" y="350"/>
                  </a:lnTo>
                  <a:close/>
                  <a:moveTo>
                    <a:pt x="216" y="350"/>
                  </a:moveTo>
                  <a:lnTo>
                    <a:pt x="214" y="350"/>
                  </a:lnTo>
                  <a:lnTo>
                    <a:pt x="216" y="350"/>
                  </a:lnTo>
                  <a:close/>
                  <a:moveTo>
                    <a:pt x="76" y="350"/>
                  </a:moveTo>
                  <a:lnTo>
                    <a:pt x="74" y="350"/>
                  </a:lnTo>
                  <a:lnTo>
                    <a:pt x="76" y="350"/>
                  </a:lnTo>
                  <a:close/>
                  <a:moveTo>
                    <a:pt x="50" y="350"/>
                  </a:moveTo>
                  <a:lnTo>
                    <a:pt x="48" y="350"/>
                  </a:lnTo>
                  <a:lnTo>
                    <a:pt x="50" y="350"/>
                  </a:lnTo>
                  <a:close/>
                  <a:moveTo>
                    <a:pt x="202" y="350"/>
                  </a:moveTo>
                  <a:lnTo>
                    <a:pt x="199" y="350"/>
                  </a:lnTo>
                  <a:lnTo>
                    <a:pt x="202" y="350"/>
                  </a:lnTo>
                  <a:close/>
                  <a:moveTo>
                    <a:pt x="88" y="350"/>
                  </a:moveTo>
                  <a:lnTo>
                    <a:pt x="86" y="350"/>
                  </a:lnTo>
                  <a:lnTo>
                    <a:pt x="88" y="350"/>
                  </a:lnTo>
                  <a:close/>
                  <a:moveTo>
                    <a:pt x="52" y="350"/>
                  </a:moveTo>
                  <a:lnTo>
                    <a:pt x="50" y="350"/>
                  </a:lnTo>
                  <a:lnTo>
                    <a:pt x="52" y="350"/>
                  </a:lnTo>
                  <a:close/>
                  <a:moveTo>
                    <a:pt x="100" y="350"/>
                  </a:moveTo>
                  <a:lnTo>
                    <a:pt x="97" y="350"/>
                  </a:lnTo>
                  <a:lnTo>
                    <a:pt x="100" y="350"/>
                  </a:lnTo>
                  <a:close/>
                  <a:moveTo>
                    <a:pt x="223" y="350"/>
                  </a:moveTo>
                  <a:lnTo>
                    <a:pt x="223" y="347"/>
                  </a:lnTo>
                  <a:lnTo>
                    <a:pt x="223" y="350"/>
                  </a:lnTo>
                  <a:close/>
                  <a:moveTo>
                    <a:pt x="76" y="350"/>
                  </a:moveTo>
                  <a:lnTo>
                    <a:pt x="76" y="347"/>
                  </a:lnTo>
                  <a:lnTo>
                    <a:pt x="76" y="350"/>
                  </a:lnTo>
                  <a:close/>
                  <a:moveTo>
                    <a:pt x="93" y="350"/>
                  </a:moveTo>
                  <a:lnTo>
                    <a:pt x="93" y="347"/>
                  </a:lnTo>
                  <a:lnTo>
                    <a:pt x="93" y="350"/>
                  </a:lnTo>
                  <a:close/>
                  <a:moveTo>
                    <a:pt x="57" y="350"/>
                  </a:moveTo>
                  <a:lnTo>
                    <a:pt x="57" y="347"/>
                  </a:lnTo>
                  <a:lnTo>
                    <a:pt x="57" y="350"/>
                  </a:lnTo>
                  <a:close/>
                  <a:moveTo>
                    <a:pt x="199" y="350"/>
                  </a:moveTo>
                  <a:lnTo>
                    <a:pt x="199" y="347"/>
                  </a:lnTo>
                  <a:lnTo>
                    <a:pt x="199" y="350"/>
                  </a:lnTo>
                  <a:close/>
                  <a:moveTo>
                    <a:pt x="43" y="350"/>
                  </a:moveTo>
                  <a:lnTo>
                    <a:pt x="43" y="347"/>
                  </a:lnTo>
                  <a:lnTo>
                    <a:pt x="43" y="350"/>
                  </a:lnTo>
                  <a:close/>
                  <a:moveTo>
                    <a:pt x="36" y="347"/>
                  </a:moveTo>
                  <a:lnTo>
                    <a:pt x="36" y="350"/>
                  </a:lnTo>
                  <a:lnTo>
                    <a:pt x="36" y="347"/>
                  </a:lnTo>
                  <a:close/>
                  <a:moveTo>
                    <a:pt x="62" y="350"/>
                  </a:moveTo>
                  <a:lnTo>
                    <a:pt x="62" y="347"/>
                  </a:lnTo>
                  <a:lnTo>
                    <a:pt x="62" y="350"/>
                  </a:lnTo>
                  <a:close/>
                  <a:moveTo>
                    <a:pt x="221" y="347"/>
                  </a:moveTo>
                  <a:lnTo>
                    <a:pt x="221" y="350"/>
                  </a:lnTo>
                  <a:lnTo>
                    <a:pt x="221" y="347"/>
                  </a:lnTo>
                  <a:close/>
                  <a:moveTo>
                    <a:pt x="50" y="347"/>
                  </a:moveTo>
                  <a:lnTo>
                    <a:pt x="50" y="350"/>
                  </a:lnTo>
                  <a:lnTo>
                    <a:pt x="50" y="347"/>
                  </a:lnTo>
                  <a:close/>
                  <a:moveTo>
                    <a:pt x="90" y="347"/>
                  </a:moveTo>
                  <a:lnTo>
                    <a:pt x="90" y="350"/>
                  </a:lnTo>
                  <a:lnTo>
                    <a:pt x="90" y="347"/>
                  </a:lnTo>
                  <a:close/>
                  <a:moveTo>
                    <a:pt x="0" y="347"/>
                  </a:moveTo>
                  <a:lnTo>
                    <a:pt x="0" y="350"/>
                  </a:lnTo>
                  <a:lnTo>
                    <a:pt x="0" y="347"/>
                  </a:lnTo>
                  <a:close/>
                  <a:moveTo>
                    <a:pt x="38" y="347"/>
                  </a:moveTo>
                  <a:lnTo>
                    <a:pt x="38" y="350"/>
                  </a:lnTo>
                  <a:lnTo>
                    <a:pt x="38" y="347"/>
                  </a:lnTo>
                  <a:close/>
                  <a:moveTo>
                    <a:pt x="199" y="347"/>
                  </a:moveTo>
                  <a:lnTo>
                    <a:pt x="199" y="350"/>
                  </a:lnTo>
                  <a:lnTo>
                    <a:pt x="199" y="347"/>
                  </a:lnTo>
                  <a:close/>
                  <a:moveTo>
                    <a:pt x="48" y="347"/>
                  </a:moveTo>
                  <a:lnTo>
                    <a:pt x="48" y="350"/>
                  </a:lnTo>
                  <a:lnTo>
                    <a:pt x="48" y="347"/>
                  </a:lnTo>
                  <a:close/>
                  <a:moveTo>
                    <a:pt x="211" y="350"/>
                  </a:moveTo>
                  <a:lnTo>
                    <a:pt x="211" y="347"/>
                  </a:lnTo>
                  <a:lnTo>
                    <a:pt x="211" y="350"/>
                  </a:lnTo>
                  <a:close/>
                  <a:moveTo>
                    <a:pt x="204" y="347"/>
                  </a:moveTo>
                  <a:lnTo>
                    <a:pt x="204" y="350"/>
                  </a:lnTo>
                  <a:lnTo>
                    <a:pt x="204" y="347"/>
                  </a:lnTo>
                  <a:close/>
                  <a:moveTo>
                    <a:pt x="69" y="350"/>
                  </a:moveTo>
                  <a:lnTo>
                    <a:pt x="69" y="347"/>
                  </a:lnTo>
                  <a:lnTo>
                    <a:pt x="69" y="350"/>
                  </a:lnTo>
                  <a:close/>
                  <a:moveTo>
                    <a:pt x="211" y="347"/>
                  </a:moveTo>
                  <a:lnTo>
                    <a:pt x="211" y="350"/>
                  </a:lnTo>
                  <a:lnTo>
                    <a:pt x="211" y="347"/>
                  </a:lnTo>
                  <a:close/>
                  <a:moveTo>
                    <a:pt x="50" y="347"/>
                  </a:moveTo>
                  <a:lnTo>
                    <a:pt x="52" y="347"/>
                  </a:lnTo>
                  <a:lnTo>
                    <a:pt x="50" y="347"/>
                  </a:lnTo>
                  <a:close/>
                  <a:moveTo>
                    <a:pt x="50" y="347"/>
                  </a:moveTo>
                  <a:lnTo>
                    <a:pt x="48" y="347"/>
                  </a:lnTo>
                  <a:lnTo>
                    <a:pt x="50" y="347"/>
                  </a:lnTo>
                  <a:close/>
                  <a:moveTo>
                    <a:pt x="64" y="347"/>
                  </a:moveTo>
                  <a:lnTo>
                    <a:pt x="64" y="350"/>
                  </a:lnTo>
                  <a:lnTo>
                    <a:pt x="64" y="347"/>
                  </a:lnTo>
                  <a:close/>
                  <a:moveTo>
                    <a:pt x="218" y="347"/>
                  </a:moveTo>
                  <a:lnTo>
                    <a:pt x="218" y="350"/>
                  </a:lnTo>
                  <a:lnTo>
                    <a:pt x="218" y="347"/>
                  </a:lnTo>
                  <a:close/>
                  <a:moveTo>
                    <a:pt x="214" y="347"/>
                  </a:moveTo>
                  <a:lnTo>
                    <a:pt x="214" y="350"/>
                  </a:lnTo>
                  <a:lnTo>
                    <a:pt x="214" y="347"/>
                  </a:lnTo>
                  <a:close/>
                  <a:moveTo>
                    <a:pt x="199" y="347"/>
                  </a:moveTo>
                  <a:lnTo>
                    <a:pt x="197" y="347"/>
                  </a:lnTo>
                  <a:lnTo>
                    <a:pt x="199" y="347"/>
                  </a:lnTo>
                  <a:close/>
                  <a:moveTo>
                    <a:pt x="207" y="347"/>
                  </a:moveTo>
                  <a:lnTo>
                    <a:pt x="204" y="347"/>
                  </a:lnTo>
                  <a:lnTo>
                    <a:pt x="207" y="347"/>
                  </a:lnTo>
                  <a:close/>
                  <a:moveTo>
                    <a:pt x="90" y="347"/>
                  </a:moveTo>
                  <a:lnTo>
                    <a:pt x="88" y="347"/>
                  </a:lnTo>
                  <a:lnTo>
                    <a:pt x="90" y="347"/>
                  </a:lnTo>
                  <a:close/>
                  <a:moveTo>
                    <a:pt x="221" y="347"/>
                  </a:moveTo>
                  <a:lnTo>
                    <a:pt x="218" y="347"/>
                  </a:lnTo>
                  <a:lnTo>
                    <a:pt x="221" y="347"/>
                  </a:lnTo>
                  <a:close/>
                  <a:moveTo>
                    <a:pt x="221" y="347"/>
                  </a:moveTo>
                  <a:lnTo>
                    <a:pt x="221" y="350"/>
                  </a:lnTo>
                  <a:lnTo>
                    <a:pt x="221" y="347"/>
                  </a:lnTo>
                  <a:close/>
                  <a:moveTo>
                    <a:pt x="218" y="347"/>
                  </a:moveTo>
                  <a:lnTo>
                    <a:pt x="216" y="347"/>
                  </a:lnTo>
                  <a:lnTo>
                    <a:pt x="218" y="347"/>
                  </a:lnTo>
                  <a:close/>
                  <a:moveTo>
                    <a:pt x="55" y="347"/>
                  </a:moveTo>
                  <a:lnTo>
                    <a:pt x="52" y="347"/>
                  </a:lnTo>
                  <a:lnTo>
                    <a:pt x="55" y="347"/>
                  </a:lnTo>
                  <a:close/>
                  <a:moveTo>
                    <a:pt x="204" y="347"/>
                  </a:moveTo>
                  <a:lnTo>
                    <a:pt x="207" y="347"/>
                  </a:lnTo>
                  <a:lnTo>
                    <a:pt x="204" y="347"/>
                  </a:lnTo>
                  <a:close/>
                  <a:moveTo>
                    <a:pt x="197" y="347"/>
                  </a:moveTo>
                  <a:lnTo>
                    <a:pt x="195" y="347"/>
                  </a:lnTo>
                  <a:lnTo>
                    <a:pt x="197" y="347"/>
                  </a:lnTo>
                  <a:close/>
                  <a:moveTo>
                    <a:pt x="199" y="347"/>
                  </a:moveTo>
                  <a:lnTo>
                    <a:pt x="197" y="347"/>
                  </a:lnTo>
                  <a:lnTo>
                    <a:pt x="199" y="347"/>
                  </a:lnTo>
                  <a:close/>
                  <a:moveTo>
                    <a:pt x="93" y="347"/>
                  </a:moveTo>
                  <a:lnTo>
                    <a:pt x="90" y="347"/>
                  </a:lnTo>
                  <a:lnTo>
                    <a:pt x="93" y="347"/>
                  </a:lnTo>
                  <a:close/>
                  <a:moveTo>
                    <a:pt x="90" y="347"/>
                  </a:moveTo>
                  <a:lnTo>
                    <a:pt x="88" y="347"/>
                  </a:lnTo>
                  <a:lnTo>
                    <a:pt x="90" y="347"/>
                  </a:lnTo>
                  <a:close/>
                  <a:moveTo>
                    <a:pt x="88" y="347"/>
                  </a:moveTo>
                  <a:lnTo>
                    <a:pt x="86" y="347"/>
                  </a:lnTo>
                  <a:lnTo>
                    <a:pt x="88" y="347"/>
                  </a:lnTo>
                  <a:close/>
                  <a:moveTo>
                    <a:pt x="223" y="347"/>
                  </a:moveTo>
                  <a:lnTo>
                    <a:pt x="221" y="347"/>
                  </a:lnTo>
                  <a:lnTo>
                    <a:pt x="223" y="347"/>
                  </a:lnTo>
                  <a:close/>
                  <a:moveTo>
                    <a:pt x="86" y="347"/>
                  </a:moveTo>
                  <a:lnTo>
                    <a:pt x="83" y="347"/>
                  </a:lnTo>
                  <a:lnTo>
                    <a:pt x="86" y="347"/>
                  </a:lnTo>
                  <a:close/>
                  <a:moveTo>
                    <a:pt x="38" y="347"/>
                  </a:moveTo>
                  <a:lnTo>
                    <a:pt x="36" y="347"/>
                  </a:lnTo>
                  <a:lnTo>
                    <a:pt x="38" y="347"/>
                  </a:lnTo>
                  <a:close/>
                  <a:moveTo>
                    <a:pt x="81" y="347"/>
                  </a:moveTo>
                  <a:lnTo>
                    <a:pt x="83" y="347"/>
                  </a:lnTo>
                  <a:lnTo>
                    <a:pt x="81" y="347"/>
                  </a:lnTo>
                  <a:close/>
                  <a:moveTo>
                    <a:pt x="197" y="347"/>
                  </a:moveTo>
                  <a:lnTo>
                    <a:pt x="195" y="347"/>
                  </a:lnTo>
                  <a:lnTo>
                    <a:pt x="197" y="347"/>
                  </a:lnTo>
                  <a:close/>
                  <a:moveTo>
                    <a:pt x="31" y="347"/>
                  </a:moveTo>
                  <a:lnTo>
                    <a:pt x="29" y="347"/>
                  </a:lnTo>
                  <a:lnTo>
                    <a:pt x="31" y="347"/>
                  </a:lnTo>
                  <a:close/>
                  <a:moveTo>
                    <a:pt x="197" y="347"/>
                  </a:moveTo>
                  <a:lnTo>
                    <a:pt x="195" y="347"/>
                  </a:lnTo>
                  <a:lnTo>
                    <a:pt x="197" y="347"/>
                  </a:lnTo>
                  <a:close/>
                  <a:moveTo>
                    <a:pt x="254" y="347"/>
                  </a:moveTo>
                  <a:lnTo>
                    <a:pt x="256" y="347"/>
                  </a:lnTo>
                  <a:lnTo>
                    <a:pt x="254" y="347"/>
                  </a:lnTo>
                  <a:close/>
                  <a:moveTo>
                    <a:pt x="223" y="347"/>
                  </a:moveTo>
                  <a:lnTo>
                    <a:pt x="221" y="347"/>
                  </a:lnTo>
                  <a:lnTo>
                    <a:pt x="223" y="347"/>
                  </a:lnTo>
                  <a:close/>
                  <a:moveTo>
                    <a:pt x="199" y="347"/>
                  </a:moveTo>
                  <a:lnTo>
                    <a:pt x="197" y="347"/>
                  </a:lnTo>
                  <a:lnTo>
                    <a:pt x="199" y="347"/>
                  </a:lnTo>
                  <a:close/>
                  <a:moveTo>
                    <a:pt x="116" y="347"/>
                  </a:moveTo>
                  <a:lnTo>
                    <a:pt x="114" y="347"/>
                  </a:lnTo>
                  <a:lnTo>
                    <a:pt x="116" y="347"/>
                  </a:lnTo>
                  <a:close/>
                  <a:moveTo>
                    <a:pt x="86" y="347"/>
                  </a:moveTo>
                  <a:lnTo>
                    <a:pt x="83" y="347"/>
                  </a:lnTo>
                  <a:lnTo>
                    <a:pt x="86" y="347"/>
                  </a:lnTo>
                  <a:close/>
                  <a:moveTo>
                    <a:pt x="64" y="347"/>
                  </a:moveTo>
                  <a:lnTo>
                    <a:pt x="64" y="345"/>
                  </a:lnTo>
                  <a:lnTo>
                    <a:pt x="64" y="347"/>
                  </a:lnTo>
                  <a:close/>
                  <a:moveTo>
                    <a:pt x="64" y="347"/>
                  </a:moveTo>
                  <a:lnTo>
                    <a:pt x="62" y="347"/>
                  </a:lnTo>
                  <a:lnTo>
                    <a:pt x="62" y="345"/>
                  </a:lnTo>
                  <a:lnTo>
                    <a:pt x="64" y="347"/>
                  </a:lnTo>
                  <a:close/>
                  <a:moveTo>
                    <a:pt x="86" y="347"/>
                  </a:moveTo>
                  <a:lnTo>
                    <a:pt x="86" y="345"/>
                  </a:lnTo>
                  <a:lnTo>
                    <a:pt x="86" y="347"/>
                  </a:lnTo>
                  <a:close/>
                  <a:moveTo>
                    <a:pt x="223" y="347"/>
                  </a:moveTo>
                  <a:lnTo>
                    <a:pt x="223" y="345"/>
                  </a:lnTo>
                  <a:lnTo>
                    <a:pt x="223" y="347"/>
                  </a:lnTo>
                  <a:close/>
                  <a:moveTo>
                    <a:pt x="40" y="347"/>
                  </a:moveTo>
                  <a:lnTo>
                    <a:pt x="40" y="345"/>
                  </a:lnTo>
                  <a:lnTo>
                    <a:pt x="40" y="347"/>
                  </a:lnTo>
                  <a:close/>
                  <a:moveTo>
                    <a:pt x="17" y="347"/>
                  </a:moveTo>
                  <a:lnTo>
                    <a:pt x="17" y="345"/>
                  </a:lnTo>
                  <a:lnTo>
                    <a:pt x="17" y="347"/>
                  </a:lnTo>
                  <a:close/>
                  <a:moveTo>
                    <a:pt x="107" y="347"/>
                  </a:moveTo>
                  <a:lnTo>
                    <a:pt x="107" y="345"/>
                  </a:lnTo>
                  <a:lnTo>
                    <a:pt x="107" y="347"/>
                  </a:lnTo>
                  <a:close/>
                  <a:moveTo>
                    <a:pt x="221" y="347"/>
                  </a:moveTo>
                  <a:lnTo>
                    <a:pt x="221" y="345"/>
                  </a:lnTo>
                  <a:lnTo>
                    <a:pt x="221" y="347"/>
                  </a:lnTo>
                  <a:close/>
                  <a:moveTo>
                    <a:pt x="256" y="347"/>
                  </a:moveTo>
                  <a:lnTo>
                    <a:pt x="256" y="345"/>
                  </a:lnTo>
                  <a:lnTo>
                    <a:pt x="256" y="347"/>
                  </a:lnTo>
                  <a:close/>
                  <a:moveTo>
                    <a:pt x="33" y="345"/>
                  </a:moveTo>
                  <a:lnTo>
                    <a:pt x="33" y="347"/>
                  </a:lnTo>
                  <a:lnTo>
                    <a:pt x="33" y="345"/>
                  </a:lnTo>
                  <a:close/>
                  <a:moveTo>
                    <a:pt x="114" y="347"/>
                  </a:moveTo>
                  <a:lnTo>
                    <a:pt x="114" y="345"/>
                  </a:lnTo>
                  <a:lnTo>
                    <a:pt x="114" y="347"/>
                  </a:lnTo>
                  <a:close/>
                  <a:moveTo>
                    <a:pt x="67" y="347"/>
                  </a:moveTo>
                  <a:lnTo>
                    <a:pt x="67" y="345"/>
                  </a:lnTo>
                  <a:lnTo>
                    <a:pt x="67" y="347"/>
                  </a:lnTo>
                  <a:close/>
                  <a:moveTo>
                    <a:pt x="5" y="345"/>
                  </a:moveTo>
                  <a:lnTo>
                    <a:pt x="5" y="347"/>
                  </a:lnTo>
                  <a:lnTo>
                    <a:pt x="5" y="345"/>
                  </a:lnTo>
                  <a:close/>
                  <a:moveTo>
                    <a:pt x="218" y="347"/>
                  </a:moveTo>
                  <a:lnTo>
                    <a:pt x="218" y="345"/>
                  </a:lnTo>
                  <a:lnTo>
                    <a:pt x="218" y="347"/>
                  </a:lnTo>
                  <a:close/>
                  <a:moveTo>
                    <a:pt x="223" y="345"/>
                  </a:moveTo>
                  <a:lnTo>
                    <a:pt x="223" y="347"/>
                  </a:lnTo>
                  <a:lnTo>
                    <a:pt x="223" y="345"/>
                  </a:lnTo>
                  <a:close/>
                  <a:moveTo>
                    <a:pt x="221" y="345"/>
                  </a:moveTo>
                  <a:lnTo>
                    <a:pt x="221" y="347"/>
                  </a:lnTo>
                  <a:lnTo>
                    <a:pt x="218" y="347"/>
                  </a:lnTo>
                  <a:lnTo>
                    <a:pt x="221" y="345"/>
                  </a:lnTo>
                  <a:close/>
                  <a:moveTo>
                    <a:pt x="81" y="345"/>
                  </a:moveTo>
                  <a:lnTo>
                    <a:pt x="81" y="347"/>
                  </a:lnTo>
                  <a:lnTo>
                    <a:pt x="81" y="345"/>
                  </a:lnTo>
                  <a:close/>
                  <a:moveTo>
                    <a:pt x="207" y="347"/>
                  </a:moveTo>
                  <a:lnTo>
                    <a:pt x="207" y="345"/>
                  </a:lnTo>
                  <a:lnTo>
                    <a:pt x="207" y="347"/>
                  </a:lnTo>
                  <a:close/>
                  <a:moveTo>
                    <a:pt x="88" y="345"/>
                  </a:moveTo>
                  <a:lnTo>
                    <a:pt x="88" y="347"/>
                  </a:lnTo>
                  <a:lnTo>
                    <a:pt x="88" y="345"/>
                  </a:lnTo>
                  <a:close/>
                  <a:moveTo>
                    <a:pt x="67" y="345"/>
                  </a:moveTo>
                  <a:lnTo>
                    <a:pt x="67" y="347"/>
                  </a:lnTo>
                  <a:lnTo>
                    <a:pt x="67" y="345"/>
                  </a:lnTo>
                  <a:close/>
                  <a:moveTo>
                    <a:pt x="2" y="345"/>
                  </a:moveTo>
                  <a:lnTo>
                    <a:pt x="2" y="347"/>
                  </a:lnTo>
                  <a:lnTo>
                    <a:pt x="2" y="345"/>
                  </a:lnTo>
                  <a:close/>
                  <a:moveTo>
                    <a:pt x="48" y="347"/>
                  </a:moveTo>
                  <a:lnTo>
                    <a:pt x="48" y="345"/>
                  </a:lnTo>
                  <a:lnTo>
                    <a:pt x="48" y="347"/>
                  </a:lnTo>
                  <a:close/>
                  <a:moveTo>
                    <a:pt x="17" y="347"/>
                  </a:moveTo>
                  <a:lnTo>
                    <a:pt x="17" y="345"/>
                  </a:lnTo>
                  <a:lnTo>
                    <a:pt x="17" y="347"/>
                  </a:lnTo>
                  <a:close/>
                  <a:moveTo>
                    <a:pt x="81" y="345"/>
                  </a:moveTo>
                  <a:lnTo>
                    <a:pt x="78" y="345"/>
                  </a:lnTo>
                  <a:lnTo>
                    <a:pt x="81" y="345"/>
                  </a:lnTo>
                  <a:close/>
                  <a:moveTo>
                    <a:pt x="64" y="345"/>
                  </a:moveTo>
                  <a:lnTo>
                    <a:pt x="64" y="347"/>
                  </a:lnTo>
                  <a:lnTo>
                    <a:pt x="64" y="345"/>
                  </a:lnTo>
                  <a:close/>
                  <a:moveTo>
                    <a:pt x="78" y="347"/>
                  </a:moveTo>
                  <a:lnTo>
                    <a:pt x="78" y="345"/>
                  </a:lnTo>
                  <a:lnTo>
                    <a:pt x="78" y="347"/>
                  </a:lnTo>
                  <a:close/>
                  <a:moveTo>
                    <a:pt x="204" y="347"/>
                  </a:moveTo>
                  <a:lnTo>
                    <a:pt x="204" y="345"/>
                  </a:lnTo>
                  <a:lnTo>
                    <a:pt x="204" y="347"/>
                  </a:lnTo>
                  <a:close/>
                  <a:moveTo>
                    <a:pt x="5" y="347"/>
                  </a:moveTo>
                  <a:lnTo>
                    <a:pt x="5" y="345"/>
                  </a:lnTo>
                  <a:lnTo>
                    <a:pt x="5" y="347"/>
                  </a:lnTo>
                  <a:close/>
                  <a:moveTo>
                    <a:pt x="38" y="345"/>
                  </a:moveTo>
                  <a:lnTo>
                    <a:pt x="36" y="345"/>
                  </a:lnTo>
                  <a:lnTo>
                    <a:pt x="38" y="345"/>
                  </a:lnTo>
                  <a:close/>
                  <a:moveTo>
                    <a:pt x="199" y="347"/>
                  </a:moveTo>
                  <a:lnTo>
                    <a:pt x="199" y="345"/>
                  </a:lnTo>
                  <a:lnTo>
                    <a:pt x="199" y="347"/>
                  </a:lnTo>
                  <a:close/>
                  <a:moveTo>
                    <a:pt x="64" y="345"/>
                  </a:moveTo>
                  <a:lnTo>
                    <a:pt x="64" y="347"/>
                  </a:lnTo>
                  <a:lnTo>
                    <a:pt x="64" y="345"/>
                  </a:lnTo>
                  <a:close/>
                  <a:moveTo>
                    <a:pt x="52" y="345"/>
                  </a:moveTo>
                  <a:lnTo>
                    <a:pt x="50" y="345"/>
                  </a:lnTo>
                  <a:lnTo>
                    <a:pt x="52" y="345"/>
                  </a:lnTo>
                  <a:close/>
                  <a:moveTo>
                    <a:pt x="240" y="345"/>
                  </a:moveTo>
                  <a:lnTo>
                    <a:pt x="237" y="345"/>
                  </a:lnTo>
                  <a:lnTo>
                    <a:pt x="240" y="345"/>
                  </a:lnTo>
                  <a:close/>
                  <a:moveTo>
                    <a:pt x="235" y="345"/>
                  </a:moveTo>
                  <a:lnTo>
                    <a:pt x="233" y="345"/>
                  </a:lnTo>
                  <a:lnTo>
                    <a:pt x="235" y="345"/>
                  </a:lnTo>
                  <a:close/>
                  <a:moveTo>
                    <a:pt x="43" y="345"/>
                  </a:moveTo>
                  <a:lnTo>
                    <a:pt x="40" y="345"/>
                  </a:lnTo>
                  <a:lnTo>
                    <a:pt x="43" y="345"/>
                  </a:lnTo>
                  <a:close/>
                  <a:moveTo>
                    <a:pt x="64" y="345"/>
                  </a:moveTo>
                  <a:lnTo>
                    <a:pt x="62" y="345"/>
                  </a:lnTo>
                  <a:lnTo>
                    <a:pt x="64" y="345"/>
                  </a:lnTo>
                  <a:close/>
                  <a:moveTo>
                    <a:pt x="52" y="345"/>
                  </a:moveTo>
                  <a:lnTo>
                    <a:pt x="50" y="345"/>
                  </a:lnTo>
                  <a:lnTo>
                    <a:pt x="52" y="345"/>
                  </a:lnTo>
                  <a:close/>
                  <a:moveTo>
                    <a:pt x="78" y="345"/>
                  </a:moveTo>
                  <a:lnTo>
                    <a:pt x="76" y="345"/>
                  </a:lnTo>
                  <a:lnTo>
                    <a:pt x="78" y="345"/>
                  </a:lnTo>
                  <a:close/>
                  <a:moveTo>
                    <a:pt x="263" y="345"/>
                  </a:moveTo>
                  <a:lnTo>
                    <a:pt x="261" y="345"/>
                  </a:lnTo>
                  <a:lnTo>
                    <a:pt x="263" y="345"/>
                  </a:lnTo>
                  <a:close/>
                  <a:moveTo>
                    <a:pt x="83" y="345"/>
                  </a:moveTo>
                  <a:lnTo>
                    <a:pt x="81" y="345"/>
                  </a:lnTo>
                  <a:lnTo>
                    <a:pt x="83" y="345"/>
                  </a:lnTo>
                  <a:close/>
                  <a:moveTo>
                    <a:pt x="223" y="345"/>
                  </a:moveTo>
                  <a:lnTo>
                    <a:pt x="221" y="345"/>
                  </a:lnTo>
                  <a:lnTo>
                    <a:pt x="223" y="345"/>
                  </a:lnTo>
                  <a:close/>
                  <a:moveTo>
                    <a:pt x="64" y="345"/>
                  </a:moveTo>
                  <a:lnTo>
                    <a:pt x="62" y="345"/>
                  </a:lnTo>
                  <a:lnTo>
                    <a:pt x="64" y="345"/>
                  </a:lnTo>
                  <a:close/>
                  <a:moveTo>
                    <a:pt x="55" y="345"/>
                  </a:moveTo>
                  <a:lnTo>
                    <a:pt x="57" y="345"/>
                  </a:lnTo>
                  <a:lnTo>
                    <a:pt x="55" y="345"/>
                  </a:lnTo>
                  <a:close/>
                  <a:moveTo>
                    <a:pt x="261" y="345"/>
                  </a:moveTo>
                  <a:lnTo>
                    <a:pt x="259" y="345"/>
                  </a:lnTo>
                  <a:lnTo>
                    <a:pt x="261" y="345"/>
                  </a:lnTo>
                  <a:close/>
                  <a:moveTo>
                    <a:pt x="38" y="345"/>
                  </a:moveTo>
                  <a:lnTo>
                    <a:pt x="36" y="345"/>
                  </a:lnTo>
                  <a:lnTo>
                    <a:pt x="38" y="345"/>
                  </a:lnTo>
                  <a:close/>
                  <a:moveTo>
                    <a:pt x="40" y="345"/>
                  </a:moveTo>
                  <a:lnTo>
                    <a:pt x="38" y="345"/>
                  </a:lnTo>
                  <a:lnTo>
                    <a:pt x="40" y="345"/>
                  </a:lnTo>
                  <a:close/>
                  <a:moveTo>
                    <a:pt x="93" y="345"/>
                  </a:moveTo>
                  <a:lnTo>
                    <a:pt x="90" y="345"/>
                  </a:lnTo>
                  <a:lnTo>
                    <a:pt x="93" y="345"/>
                  </a:lnTo>
                  <a:close/>
                  <a:moveTo>
                    <a:pt x="67" y="345"/>
                  </a:moveTo>
                  <a:lnTo>
                    <a:pt x="64" y="345"/>
                  </a:lnTo>
                  <a:lnTo>
                    <a:pt x="67" y="345"/>
                  </a:lnTo>
                  <a:close/>
                  <a:moveTo>
                    <a:pt x="261" y="345"/>
                  </a:moveTo>
                  <a:lnTo>
                    <a:pt x="259" y="345"/>
                  </a:lnTo>
                  <a:lnTo>
                    <a:pt x="261" y="345"/>
                  </a:lnTo>
                  <a:close/>
                  <a:moveTo>
                    <a:pt x="52" y="345"/>
                  </a:moveTo>
                  <a:lnTo>
                    <a:pt x="50" y="345"/>
                  </a:lnTo>
                  <a:lnTo>
                    <a:pt x="52" y="345"/>
                  </a:lnTo>
                  <a:close/>
                  <a:moveTo>
                    <a:pt x="266" y="345"/>
                  </a:moveTo>
                  <a:lnTo>
                    <a:pt x="263" y="345"/>
                  </a:lnTo>
                  <a:lnTo>
                    <a:pt x="266" y="345"/>
                  </a:lnTo>
                  <a:close/>
                  <a:moveTo>
                    <a:pt x="7" y="345"/>
                  </a:moveTo>
                  <a:lnTo>
                    <a:pt x="5" y="345"/>
                  </a:lnTo>
                  <a:lnTo>
                    <a:pt x="7" y="345"/>
                  </a:lnTo>
                  <a:close/>
                  <a:moveTo>
                    <a:pt x="83" y="345"/>
                  </a:moveTo>
                  <a:lnTo>
                    <a:pt x="81" y="345"/>
                  </a:lnTo>
                  <a:lnTo>
                    <a:pt x="83" y="345"/>
                  </a:lnTo>
                  <a:close/>
                  <a:moveTo>
                    <a:pt x="62" y="345"/>
                  </a:moveTo>
                  <a:lnTo>
                    <a:pt x="59" y="345"/>
                  </a:lnTo>
                  <a:lnTo>
                    <a:pt x="62" y="345"/>
                  </a:lnTo>
                  <a:close/>
                  <a:moveTo>
                    <a:pt x="266" y="345"/>
                  </a:moveTo>
                  <a:lnTo>
                    <a:pt x="263" y="345"/>
                  </a:lnTo>
                  <a:lnTo>
                    <a:pt x="266" y="345"/>
                  </a:lnTo>
                  <a:close/>
                  <a:moveTo>
                    <a:pt x="52" y="345"/>
                  </a:moveTo>
                  <a:lnTo>
                    <a:pt x="50" y="345"/>
                  </a:lnTo>
                  <a:lnTo>
                    <a:pt x="52" y="345"/>
                  </a:lnTo>
                  <a:close/>
                  <a:moveTo>
                    <a:pt x="74" y="345"/>
                  </a:moveTo>
                  <a:lnTo>
                    <a:pt x="71" y="345"/>
                  </a:lnTo>
                  <a:lnTo>
                    <a:pt x="74" y="345"/>
                  </a:lnTo>
                  <a:close/>
                  <a:moveTo>
                    <a:pt x="116" y="345"/>
                  </a:moveTo>
                  <a:lnTo>
                    <a:pt x="119" y="345"/>
                  </a:lnTo>
                  <a:lnTo>
                    <a:pt x="116" y="345"/>
                  </a:lnTo>
                  <a:close/>
                  <a:moveTo>
                    <a:pt x="55" y="345"/>
                  </a:moveTo>
                  <a:lnTo>
                    <a:pt x="52" y="345"/>
                  </a:lnTo>
                  <a:lnTo>
                    <a:pt x="55" y="345"/>
                  </a:lnTo>
                  <a:close/>
                  <a:moveTo>
                    <a:pt x="266" y="345"/>
                  </a:moveTo>
                  <a:lnTo>
                    <a:pt x="263" y="345"/>
                  </a:lnTo>
                  <a:lnTo>
                    <a:pt x="266" y="345"/>
                  </a:lnTo>
                  <a:close/>
                  <a:moveTo>
                    <a:pt x="225" y="345"/>
                  </a:moveTo>
                  <a:lnTo>
                    <a:pt x="223" y="345"/>
                  </a:lnTo>
                  <a:lnTo>
                    <a:pt x="225" y="345"/>
                  </a:lnTo>
                  <a:close/>
                  <a:moveTo>
                    <a:pt x="64" y="345"/>
                  </a:moveTo>
                  <a:lnTo>
                    <a:pt x="62" y="345"/>
                  </a:lnTo>
                  <a:lnTo>
                    <a:pt x="64" y="345"/>
                  </a:lnTo>
                  <a:close/>
                  <a:moveTo>
                    <a:pt x="230" y="345"/>
                  </a:moveTo>
                  <a:lnTo>
                    <a:pt x="228" y="345"/>
                  </a:lnTo>
                  <a:lnTo>
                    <a:pt x="230" y="345"/>
                  </a:lnTo>
                  <a:close/>
                  <a:moveTo>
                    <a:pt x="71" y="345"/>
                  </a:moveTo>
                  <a:lnTo>
                    <a:pt x="69" y="345"/>
                  </a:lnTo>
                  <a:lnTo>
                    <a:pt x="71" y="345"/>
                  </a:lnTo>
                  <a:close/>
                  <a:moveTo>
                    <a:pt x="31" y="342"/>
                  </a:moveTo>
                  <a:lnTo>
                    <a:pt x="31" y="345"/>
                  </a:lnTo>
                  <a:lnTo>
                    <a:pt x="31" y="342"/>
                  </a:lnTo>
                  <a:close/>
                  <a:moveTo>
                    <a:pt x="67" y="342"/>
                  </a:moveTo>
                  <a:lnTo>
                    <a:pt x="67" y="345"/>
                  </a:lnTo>
                  <a:lnTo>
                    <a:pt x="67" y="342"/>
                  </a:lnTo>
                  <a:close/>
                  <a:moveTo>
                    <a:pt x="48" y="342"/>
                  </a:moveTo>
                  <a:lnTo>
                    <a:pt x="48" y="345"/>
                  </a:lnTo>
                  <a:lnTo>
                    <a:pt x="48" y="342"/>
                  </a:lnTo>
                  <a:close/>
                  <a:moveTo>
                    <a:pt x="48" y="345"/>
                  </a:moveTo>
                  <a:lnTo>
                    <a:pt x="48" y="342"/>
                  </a:lnTo>
                  <a:lnTo>
                    <a:pt x="48" y="345"/>
                  </a:lnTo>
                  <a:close/>
                  <a:moveTo>
                    <a:pt x="88" y="345"/>
                  </a:moveTo>
                  <a:lnTo>
                    <a:pt x="88" y="342"/>
                  </a:lnTo>
                  <a:lnTo>
                    <a:pt x="88" y="345"/>
                  </a:lnTo>
                  <a:close/>
                  <a:moveTo>
                    <a:pt x="78" y="345"/>
                  </a:moveTo>
                  <a:lnTo>
                    <a:pt x="78" y="342"/>
                  </a:lnTo>
                  <a:lnTo>
                    <a:pt x="78" y="345"/>
                  </a:lnTo>
                  <a:close/>
                  <a:moveTo>
                    <a:pt x="17" y="342"/>
                  </a:moveTo>
                  <a:lnTo>
                    <a:pt x="17" y="345"/>
                  </a:lnTo>
                  <a:lnTo>
                    <a:pt x="17" y="342"/>
                  </a:lnTo>
                  <a:close/>
                  <a:moveTo>
                    <a:pt x="50" y="342"/>
                  </a:moveTo>
                  <a:lnTo>
                    <a:pt x="50" y="345"/>
                  </a:lnTo>
                  <a:lnTo>
                    <a:pt x="50" y="342"/>
                  </a:lnTo>
                  <a:close/>
                  <a:moveTo>
                    <a:pt x="50" y="345"/>
                  </a:moveTo>
                  <a:lnTo>
                    <a:pt x="50" y="342"/>
                  </a:lnTo>
                  <a:lnTo>
                    <a:pt x="50" y="345"/>
                  </a:lnTo>
                  <a:close/>
                  <a:moveTo>
                    <a:pt x="62" y="345"/>
                  </a:moveTo>
                  <a:lnTo>
                    <a:pt x="62" y="342"/>
                  </a:lnTo>
                  <a:lnTo>
                    <a:pt x="62" y="345"/>
                  </a:lnTo>
                  <a:close/>
                  <a:moveTo>
                    <a:pt x="256" y="342"/>
                  </a:moveTo>
                  <a:lnTo>
                    <a:pt x="256" y="345"/>
                  </a:lnTo>
                  <a:lnTo>
                    <a:pt x="256" y="342"/>
                  </a:lnTo>
                  <a:close/>
                  <a:moveTo>
                    <a:pt x="221" y="345"/>
                  </a:moveTo>
                  <a:lnTo>
                    <a:pt x="221" y="342"/>
                  </a:lnTo>
                  <a:lnTo>
                    <a:pt x="221" y="345"/>
                  </a:lnTo>
                  <a:close/>
                  <a:moveTo>
                    <a:pt x="71" y="342"/>
                  </a:moveTo>
                  <a:lnTo>
                    <a:pt x="71" y="345"/>
                  </a:lnTo>
                  <a:lnTo>
                    <a:pt x="71" y="342"/>
                  </a:lnTo>
                  <a:close/>
                  <a:moveTo>
                    <a:pt x="256" y="345"/>
                  </a:moveTo>
                  <a:lnTo>
                    <a:pt x="256" y="342"/>
                  </a:lnTo>
                  <a:lnTo>
                    <a:pt x="256" y="345"/>
                  </a:lnTo>
                  <a:close/>
                  <a:moveTo>
                    <a:pt x="7" y="345"/>
                  </a:moveTo>
                  <a:lnTo>
                    <a:pt x="7" y="342"/>
                  </a:lnTo>
                  <a:lnTo>
                    <a:pt x="7" y="345"/>
                  </a:lnTo>
                  <a:close/>
                  <a:moveTo>
                    <a:pt x="55" y="342"/>
                  </a:moveTo>
                  <a:lnTo>
                    <a:pt x="55" y="345"/>
                  </a:lnTo>
                  <a:lnTo>
                    <a:pt x="55" y="342"/>
                  </a:lnTo>
                  <a:close/>
                  <a:moveTo>
                    <a:pt x="38" y="345"/>
                  </a:moveTo>
                  <a:lnTo>
                    <a:pt x="36" y="345"/>
                  </a:lnTo>
                  <a:lnTo>
                    <a:pt x="36" y="342"/>
                  </a:lnTo>
                  <a:lnTo>
                    <a:pt x="38" y="342"/>
                  </a:lnTo>
                  <a:lnTo>
                    <a:pt x="38" y="345"/>
                  </a:lnTo>
                  <a:close/>
                  <a:moveTo>
                    <a:pt x="86" y="345"/>
                  </a:moveTo>
                  <a:lnTo>
                    <a:pt x="83" y="342"/>
                  </a:lnTo>
                  <a:lnTo>
                    <a:pt x="86" y="342"/>
                  </a:lnTo>
                  <a:lnTo>
                    <a:pt x="86" y="345"/>
                  </a:lnTo>
                  <a:close/>
                  <a:moveTo>
                    <a:pt x="50" y="342"/>
                  </a:moveTo>
                  <a:lnTo>
                    <a:pt x="50" y="345"/>
                  </a:lnTo>
                  <a:lnTo>
                    <a:pt x="50" y="342"/>
                  </a:lnTo>
                  <a:close/>
                  <a:moveTo>
                    <a:pt x="36" y="345"/>
                  </a:moveTo>
                  <a:lnTo>
                    <a:pt x="33" y="342"/>
                  </a:lnTo>
                  <a:lnTo>
                    <a:pt x="36" y="342"/>
                  </a:lnTo>
                  <a:lnTo>
                    <a:pt x="36" y="345"/>
                  </a:lnTo>
                  <a:close/>
                  <a:moveTo>
                    <a:pt x="230" y="345"/>
                  </a:moveTo>
                  <a:lnTo>
                    <a:pt x="228" y="345"/>
                  </a:lnTo>
                  <a:lnTo>
                    <a:pt x="228" y="342"/>
                  </a:lnTo>
                  <a:lnTo>
                    <a:pt x="230" y="342"/>
                  </a:lnTo>
                  <a:lnTo>
                    <a:pt x="230" y="345"/>
                  </a:lnTo>
                  <a:close/>
                  <a:moveTo>
                    <a:pt x="57" y="342"/>
                  </a:moveTo>
                  <a:lnTo>
                    <a:pt x="57" y="345"/>
                  </a:lnTo>
                  <a:lnTo>
                    <a:pt x="57" y="342"/>
                  </a:lnTo>
                  <a:close/>
                  <a:moveTo>
                    <a:pt x="62" y="342"/>
                  </a:moveTo>
                  <a:lnTo>
                    <a:pt x="62" y="345"/>
                  </a:lnTo>
                  <a:lnTo>
                    <a:pt x="62" y="342"/>
                  </a:lnTo>
                  <a:close/>
                  <a:moveTo>
                    <a:pt x="230" y="342"/>
                  </a:moveTo>
                  <a:lnTo>
                    <a:pt x="228" y="342"/>
                  </a:lnTo>
                  <a:lnTo>
                    <a:pt x="230" y="342"/>
                  </a:lnTo>
                  <a:close/>
                  <a:moveTo>
                    <a:pt x="31" y="342"/>
                  </a:moveTo>
                  <a:lnTo>
                    <a:pt x="33" y="342"/>
                  </a:lnTo>
                  <a:lnTo>
                    <a:pt x="31" y="342"/>
                  </a:lnTo>
                  <a:close/>
                  <a:moveTo>
                    <a:pt x="10" y="342"/>
                  </a:moveTo>
                  <a:lnTo>
                    <a:pt x="7" y="342"/>
                  </a:lnTo>
                  <a:lnTo>
                    <a:pt x="10" y="342"/>
                  </a:lnTo>
                  <a:close/>
                  <a:moveTo>
                    <a:pt x="45" y="342"/>
                  </a:moveTo>
                  <a:lnTo>
                    <a:pt x="43" y="342"/>
                  </a:lnTo>
                  <a:lnTo>
                    <a:pt x="45" y="342"/>
                  </a:lnTo>
                  <a:close/>
                  <a:moveTo>
                    <a:pt x="76" y="342"/>
                  </a:moveTo>
                  <a:lnTo>
                    <a:pt x="74" y="342"/>
                  </a:lnTo>
                  <a:lnTo>
                    <a:pt x="76" y="342"/>
                  </a:lnTo>
                  <a:close/>
                  <a:moveTo>
                    <a:pt x="209" y="342"/>
                  </a:moveTo>
                  <a:lnTo>
                    <a:pt x="207" y="342"/>
                  </a:lnTo>
                  <a:lnTo>
                    <a:pt x="209" y="342"/>
                  </a:lnTo>
                  <a:close/>
                  <a:moveTo>
                    <a:pt x="74" y="342"/>
                  </a:moveTo>
                  <a:lnTo>
                    <a:pt x="71" y="342"/>
                  </a:lnTo>
                  <a:lnTo>
                    <a:pt x="74" y="342"/>
                  </a:lnTo>
                  <a:close/>
                  <a:moveTo>
                    <a:pt x="76" y="342"/>
                  </a:moveTo>
                  <a:lnTo>
                    <a:pt x="74" y="342"/>
                  </a:lnTo>
                  <a:lnTo>
                    <a:pt x="76" y="342"/>
                  </a:lnTo>
                  <a:close/>
                  <a:moveTo>
                    <a:pt x="36" y="342"/>
                  </a:moveTo>
                  <a:lnTo>
                    <a:pt x="33" y="342"/>
                  </a:lnTo>
                  <a:lnTo>
                    <a:pt x="36" y="342"/>
                  </a:lnTo>
                  <a:close/>
                  <a:moveTo>
                    <a:pt x="216" y="342"/>
                  </a:moveTo>
                  <a:lnTo>
                    <a:pt x="218" y="342"/>
                  </a:lnTo>
                  <a:lnTo>
                    <a:pt x="216" y="342"/>
                  </a:lnTo>
                  <a:close/>
                  <a:moveTo>
                    <a:pt x="223" y="342"/>
                  </a:moveTo>
                  <a:lnTo>
                    <a:pt x="225" y="342"/>
                  </a:lnTo>
                  <a:lnTo>
                    <a:pt x="223" y="342"/>
                  </a:lnTo>
                  <a:close/>
                  <a:moveTo>
                    <a:pt x="207" y="342"/>
                  </a:moveTo>
                  <a:lnTo>
                    <a:pt x="209" y="342"/>
                  </a:lnTo>
                  <a:lnTo>
                    <a:pt x="207" y="342"/>
                  </a:lnTo>
                  <a:close/>
                  <a:moveTo>
                    <a:pt x="74" y="342"/>
                  </a:moveTo>
                  <a:lnTo>
                    <a:pt x="76" y="342"/>
                  </a:lnTo>
                  <a:lnTo>
                    <a:pt x="74" y="342"/>
                  </a:lnTo>
                  <a:close/>
                  <a:moveTo>
                    <a:pt x="33" y="342"/>
                  </a:moveTo>
                  <a:lnTo>
                    <a:pt x="31" y="342"/>
                  </a:lnTo>
                  <a:lnTo>
                    <a:pt x="33" y="342"/>
                  </a:lnTo>
                  <a:close/>
                  <a:moveTo>
                    <a:pt x="78" y="342"/>
                  </a:moveTo>
                  <a:lnTo>
                    <a:pt x="81" y="342"/>
                  </a:lnTo>
                  <a:lnTo>
                    <a:pt x="78" y="342"/>
                  </a:lnTo>
                  <a:close/>
                  <a:moveTo>
                    <a:pt x="100" y="342"/>
                  </a:moveTo>
                  <a:lnTo>
                    <a:pt x="97" y="342"/>
                  </a:lnTo>
                  <a:lnTo>
                    <a:pt x="100" y="342"/>
                  </a:lnTo>
                  <a:close/>
                  <a:moveTo>
                    <a:pt x="64" y="342"/>
                  </a:moveTo>
                  <a:lnTo>
                    <a:pt x="62" y="342"/>
                  </a:lnTo>
                  <a:lnTo>
                    <a:pt x="64" y="342"/>
                  </a:lnTo>
                  <a:close/>
                  <a:moveTo>
                    <a:pt x="216" y="342"/>
                  </a:moveTo>
                  <a:lnTo>
                    <a:pt x="218" y="342"/>
                  </a:lnTo>
                  <a:lnTo>
                    <a:pt x="216" y="342"/>
                  </a:lnTo>
                  <a:close/>
                  <a:moveTo>
                    <a:pt x="266" y="342"/>
                  </a:moveTo>
                  <a:lnTo>
                    <a:pt x="263" y="342"/>
                  </a:lnTo>
                  <a:lnTo>
                    <a:pt x="266" y="342"/>
                  </a:lnTo>
                  <a:close/>
                  <a:moveTo>
                    <a:pt x="12" y="342"/>
                  </a:moveTo>
                  <a:lnTo>
                    <a:pt x="10" y="342"/>
                  </a:lnTo>
                  <a:lnTo>
                    <a:pt x="12" y="342"/>
                  </a:lnTo>
                  <a:close/>
                  <a:moveTo>
                    <a:pt x="52" y="342"/>
                  </a:moveTo>
                  <a:lnTo>
                    <a:pt x="50" y="342"/>
                  </a:lnTo>
                  <a:lnTo>
                    <a:pt x="52" y="342"/>
                  </a:lnTo>
                  <a:close/>
                  <a:moveTo>
                    <a:pt x="69" y="342"/>
                  </a:moveTo>
                  <a:lnTo>
                    <a:pt x="67" y="342"/>
                  </a:lnTo>
                  <a:lnTo>
                    <a:pt x="69" y="342"/>
                  </a:lnTo>
                  <a:close/>
                  <a:moveTo>
                    <a:pt x="33" y="342"/>
                  </a:moveTo>
                  <a:lnTo>
                    <a:pt x="31" y="342"/>
                  </a:lnTo>
                  <a:lnTo>
                    <a:pt x="33" y="342"/>
                  </a:lnTo>
                  <a:close/>
                  <a:moveTo>
                    <a:pt x="88" y="342"/>
                  </a:moveTo>
                  <a:lnTo>
                    <a:pt x="86" y="342"/>
                  </a:lnTo>
                  <a:lnTo>
                    <a:pt x="88" y="342"/>
                  </a:lnTo>
                  <a:close/>
                  <a:moveTo>
                    <a:pt x="52" y="342"/>
                  </a:moveTo>
                  <a:lnTo>
                    <a:pt x="50" y="342"/>
                  </a:lnTo>
                  <a:lnTo>
                    <a:pt x="52" y="342"/>
                  </a:lnTo>
                  <a:close/>
                  <a:moveTo>
                    <a:pt x="50" y="342"/>
                  </a:moveTo>
                  <a:lnTo>
                    <a:pt x="48" y="342"/>
                  </a:lnTo>
                  <a:lnTo>
                    <a:pt x="50" y="342"/>
                  </a:lnTo>
                  <a:close/>
                  <a:moveTo>
                    <a:pt x="36" y="342"/>
                  </a:moveTo>
                  <a:lnTo>
                    <a:pt x="33" y="342"/>
                  </a:lnTo>
                  <a:lnTo>
                    <a:pt x="36" y="342"/>
                  </a:lnTo>
                  <a:close/>
                  <a:moveTo>
                    <a:pt x="43" y="342"/>
                  </a:moveTo>
                  <a:lnTo>
                    <a:pt x="40" y="342"/>
                  </a:lnTo>
                  <a:lnTo>
                    <a:pt x="43" y="342"/>
                  </a:lnTo>
                  <a:close/>
                  <a:moveTo>
                    <a:pt x="62" y="342"/>
                  </a:moveTo>
                  <a:lnTo>
                    <a:pt x="64" y="342"/>
                  </a:lnTo>
                  <a:lnTo>
                    <a:pt x="62" y="342"/>
                  </a:lnTo>
                  <a:close/>
                  <a:moveTo>
                    <a:pt x="95" y="342"/>
                  </a:moveTo>
                  <a:lnTo>
                    <a:pt x="93" y="342"/>
                  </a:lnTo>
                  <a:lnTo>
                    <a:pt x="95" y="342"/>
                  </a:lnTo>
                  <a:close/>
                  <a:moveTo>
                    <a:pt x="90" y="342"/>
                  </a:moveTo>
                  <a:lnTo>
                    <a:pt x="88" y="342"/>
                  </a:lnTo>
                  <a:lnTo>
                    <a:pt x="90" y="342"/>
                  </a:lnTo>
                  <a:close/>
                  <a:moveTo>
                    <a:pt x="71" y="342"/>
                  </a:moveTo>
                  <a:lnTo>
                    <a:pt x="69" y="342"/>
                  </a:lnTo>
                  <a:lnTo>
                    <a:pt x="71" y="342"/>
                  </a:lnTo>
                  <a:close/>
                  <a:moveTo>
                    <a:pt x="55" y="342"/>
                  </a:moveTo>
                  <a:lnTo>
                    <a:pt x="52" y="342"/>
                  </a:lnTo>
                  <a:lnTo>
                    <a:pt x="55" y="342"/>
                  </a:lnTo>
                  <a:close/>
                  <a:moveTo>
                    <a:pt x="43" y="342"/>
                  </a:moveTo>
                  <a:lnTo>
                    <a:pt x="43" y="340"/>
                  </a:lnTo>
                  <a:lnTo>
                    <a:pt x="43" y="342"/>
                  </a:lnTo>
                  <a:close/>
                  <a:moveTo>
                    <a:pt x="233" y="340"/>
                  </a:moveTo>
                  <a:lnTo>
                    <a:pt x="233" y="342"/>
                  </a:lnTo>
                  <a:lnTo>
                    <a:pt x="233" y="340"/>
                  </a:lnTo>
                  <a:close/>
                  <a:moveTo>
                    <a:pt x="31" y="342"/>
                  </a:moveTo>
                  <a:lnTo>
                    <a:pt x="31" y="340"/>
                  </a:lnTo>
                  <a:lnTo>
                    <a:pt x="31" y="342"/>
                  </a:lnTo>
                  <a:close/>
                  <a:moveTo>
                    <a:pt x="235" y="342"/>
                  </a:moveTo>
                  <a:lnTo>
                    <a:pt x="233" y="342"/>
                  </a:lnTo>
                  <a:lnTo>
                    <a:pt x="235" y="340"/>
                  </a:lnTo>
                  <a:lnTo>
                    <a:pt x="235" y="342"/>
                  </a:lnTo>
                  <a:close/>
                  <a:moveTo>
                    <a:pt x="235" y="342"/>
                  </a:moveTo>
                  <a:lnTo>
                    <a:pt x="235" y="340"/>
                  </a:lnTo>
                  <a:lnTo>
                    <a:pt x="235" y="342"/>
                  </a:lnTo>
                  <a:close/>
                  <a:moveTo>
                    <a:pt x="57" y="340"/>
                  </a:moveTo>
                  <a:lnTo>
                    <a:pt x="57" y="342"/>
                  </a:lnTo>
                  <a:lnTo>
                    <a:pt x="57" y="340"/>
                  </a:lnTo>
                  <a:close/>
                  <a:moveTo>
                    <a:pt x="83" y="342"/>
                  </a:moveTo>
                  <a:lnTo>
                    <a:pt x="83" y="340"/>
                  </a:lnTo>
                  <a:lnTo>
                    <a:pt x="83" y="342"/>
                  </a:lnTo>
                  <a:close/>
                  <a:moveTo>
                    <a:pt x="64" y="340"/>
                  </a:moveTo>
                  <a:lnTo>
                    <a:pt x="64" y="342"/>
                  </a:lnTo>
                  <a:lnTo>
                    <a:pt x="64" y="340"/>
                  </a:lnTo>
                  <a:close/>
                  <a:moveTo>
                    <a:pt x="40" y="342"/>
                  </a:moveTo>
                  <a:lnTo>
                    <a:pt x="40" y="340"/>
                  </a:lnTo>
                  <a:lnTo>
                    <a:pt x="40" y="342"/>
                  </a:lnTo>
                  <a:close/>
                  <a:moveTo>
                    <a:pt x="62" y="342"/>
                  </a:moveTo>
                  <a:lnTo>
                    <a:pt x="62" y="340"/>
                  </a:lnTo>
                  <a:lnTo>
                    <a:pt x="62" y="342"/>
                  </a:lnTo>
                  <a:close/>
                  <a:moveTo>
                    <a:pt x="52" y="342"/>
                  </a:moveTo>
                  <a:lnTo>
                    <a:pt x="52" y="340"/>
                  </a:lnTo>
                  <a:lnTo>
                    <a:pt x="52" y="342"/>
                  </a:lnTo>
                  <a:close/>
                  <a:moveTo>
                    <a:pt x="10" y="340"/>
                  </a:moveTo>
                  <a:lnTo>
                    <a:pt x="10" y="342"/>
                  </a:lnTo>
                  <a:lnTo>
                    <a:pt x="10" y="340"/>
                  </a:lnTo>
                  <a:close/>
                  <a:moveTo>
                    <a:pt x="83" y="342"/>
                  </a:moveTo>
                  <a:lnTo>
                    <a:pt x="83" y="340"/>
                  </a:lnTo>
                  <a:lnTo>
                    <a:pt x="83" y="342"/>
                  </a:lnTo>
                  <a:close/>
                  <a:moveTo>
                    <a:pt x="45" y="340"/>
                  </a:moveTo>
                  <a:lnTo>
                    <a:pt x="45" y="342"/>
                  </a:lnTo>
                  <a:lnTo>
                    <a:pt x="45" y="340"/>
                  </a:lnTo>
                  <a:close/>
                  <a:moveTo>
                    <a:pt x="43" y="340"/>
                  </a:moveTo>
                  <a:lnTo>
                    <a:pt x="43" y="342"/>
                  </a:lnTo>
                  <a:lnTo>
                    <a:pt x="43" y="340"/>
                  </a:lnTo>
                  <a:lnTo>
                    <a:pt x="43" y="342"/>
                  </a:lnTo>
                  <a:lnTo>
                    <a:pt x="43" y="340"/>
                  </a:lnTo>
                  <a:close/>
                  <a:moveTo>
                    <a:pt x="64" y="340"/>
                  </a:moveTo>
                  <a:lnTo>
                    <a:pt x="64" y="342"/>
                  </a:lnTo>
                  <a:lnTo>
                    <a:pt x="64" y="340"/>
                  </a:lnTo>
                  <a:close/>
                  <a:moveTo>
                    <a:pt x="64" y="342"/>
                  </a:moveTo>
                  <a:lnTo>
                    <a:pt x="64" y="340"/>
                  </a:lnTo>
                  <a:lnTo>
                    <a:pt x="64" y="342"/>
                  </a:lnTo>
                  <a:close/>
                  <a:moveTo>
                    <a:pt x="43" y="340"/>
                  </a:moveTo>
                  <a:lnTo>
                    <a:pt x="43" y="342"/>
                  </a:lnTo>
                  <a:lnTo>
                    <a:pt x="43" y="340"/>
                  </a:lnTo>
                  <a:close/>
                  <a:moveTo>
                    <a:pt x="93" y="340"/>
                  </a:moveTo>
                  <a:lnTo>
                    <a:pt x="93" y="342"/>
                  </a:lnTo>
                  <a:lnTo>
                    <a:pt x="93" y="340"/>
                  </a:lnTo>
                  <a:close/>
                  <a:moveTo>
                    <a:pt x="237" y="340"/>
                  </a:moveTo>
                  <a:lnTo>
                    <a:pt x="237" y="342"/>
                  </a:lnTo>
                  <a:lnTo>
                    <a:pt x="237" y="340"/>
                  </a:lnTo>
                  <a:close/>
                  <a:moveTo>
                    <a:pt x="235" y="340"/>
                  </a:moveTo>
                  <a:lnTo>
                    <a:pt x="235" y="342"/>
                  </a:lnTo>
                  <a:lnTo>
                    <a:pt x="235" y="340"/>
                  </a:lnTo>
                  <a:close/>
                  <a:moveTo>
                    <a:pt x="31" y="342"/>
                  </a:moveTo>
                  <a:lnTo>
                    <a:pt x="31" y="340"/>
                  </a:lnTo>
                  <a:lnTo>
                    <a:pt x="31" y="342"/>
                  </a:lnTo>
                  <a:close/>
                  <a:moveTo>
                    <a:pt x="55" y="342"/>
                  </a:moveTo>
                  <a:lnTo>
                    <a:pt x="55" y="340"/>
                  </a:lnTo>
                  <a:lnTo>
                    <a:pt x="55" y="342"/>
                  </a:lnTo>
                  <a:close/>
                  <a:moveTo>
                    <a:pt x="225" y="342"/>
                  </a:moveTo>
                  <a:lnTo>
                    <a:pt x="225" y="340"/>
                  </a:lnTo>
                  <a:lnTo>
                    <a:pt x="225" y="342"/>
                  </a:lnTo>
                  <a:close/>
                  <a:moveTo>
                    <a:pt x="52" y="342"/>
                  </a:moveTo>
                  <a:lnTo>
                    <a:pt x="52" y="340"/>
                  </a:lnTo>
                  <a:lnTo>
                    <a:pt x="52" y="342"/>
                  </a:lnTo>
                  <a:close/>
                  <a:moveTo>
                    <a:pt x="62" y="342"/>
                  </a:moveTo>
                  <a:lnTo>
                    <a:pt x="62" y="340"/>
                  </a:lnTo>
                  <a:lnTo>
                    <a:pt x="62" y="342"/>
                  </a:lnTo>
                  <a:close/>
                  <a:moveTo>
                    <a:pt x="12" y="340"/>
                  </a:moveTo>
                  <a:lnTo>
                    <a:pt x="12" y="342"/>
                  </a:lnTo>
                  <a:lnTo>
                    <a:pt x="12" y="340"/>
                  </a:lnTo>
                  <a:close/>
                  <a:moveTo>
                    <a:pt x="263" y="340"/>
                  </a:moveTo>
                  <a:lnTo>
                    <a:pt x="261" y="340"/>
                  </a:lnTo>
                  <a:lnTo>
                    <a:pt x="263" y="340"/>
                  </a:lnTo>
                  <a:close/>
                  <a:moveTo>
                    <a:pt x="235" y="340"/>
                  </a:moveTo>
                  <a:lnTo>
                    <a:pt x="233" y="340"/>
                  </a:lnTo>
                  <a:lnTo>
                    <a:pt x="235" y="340"/>
                  </a:lnTo>
                  <a:close/>
                  <a:moveTo>
                    <a:pt x="57" y="340"/>
                  </a:moveTo>
                  <a:lnTo>
                    <a:pt x="55" y="340"/>
                  </a:lnTo>
                  <a:lnTo>
                    <a:pt x="57" y="340"/>
                  </a:lnTo>
                  <a:close/>
                  <a:moveTo>
                    <a:pt x="59" y="340"/>
                  </a:moveTo>
                  <a:lnTo>
                    <a:pt x="57" y="340"/>
                  </a:lnTo>
                  <a:lnTo>
                    <a:pt x="59" y="340"/>
                  </a:lnTo>
                  <a:close/>
                  <a:moveTo>
                    <a:pt x="230" y="340"/>
                  </a:moveTo>
                  <a:lnTo>
                    <a:pt x="228" y="340"/>
                  </a:lnTo>
                  <a:lnTo>
                    <a:pt x="230" y="340"/>
                  </a:lnTo>
                  <a:lnTo>
                    <a:pt x="228" y="340"/>
                  </a:lnTo>
                  <a:lnTo>
                    <a:pt x="230" y="340"/>
                  </a:lnTo>
                  <a:close/>
                  <a:moveTo>
                    <a:pt x="71" y="340"/>
                  </a:moveTo>
                  <a:lnTo>
                    <a:pt x="74" y="340"/>
                  </a:lnTo>
                  <a:lnTo>
                    <a:pt x="71" y="340"/>
                  </a:lnTo>
                  <a:close/>
                  <a:moveTo>
                    <a:pt x="67" y="340"/>
                  </a:moveTo>
                  <a:lnTo>
                    <a:pt x="64" y="340"/>
                  </a:lnTo>
                  <a:lnTo>
                    <a:pt x="67" y="340"/>
                  </a:lnTo>
                  <a:close/>
                  <a:moveTo>
                    <a:pt x="74" y="340"/>
                  </a:moveTo>
                  <a:lnTo>
                    <a:pt x="71" y="340"/>
                  </a:lnTo>
                  <a:lnTo>
                    <a:pt x="74" y="340"/>
                  </a:lnTo>
                  <a:close/>
                  <a:moveTo>
                    <a:pt x="43" y="340"/>
                  </a:moveTo>
                  <a:lnTo>
                    <a:pt x="40" y="340"/>
                  </a:lnTo>
                  <a:lnTo>
                    <a:pt x="43" y="340"/>
                  </a:lnTo>
                  <a:close/>
                  <a:moveTo>
                    <a:pt x="69" y="340"/>
                  </a:moveTo>
                  <a:lnTo>
                    <a:pt x="67" y="340"/>
                  </a:lnTo>
                  <a:lnTo>
                    <a:pt x="69" y="340"/>
                  </a:lnTo>
                  <a:close/>
                  <a:moveTo>
                    <a:pt x="64" y="340"/>
                  </a:moveTo>
                  <a:lnTo>
                    <a:pt x="62" y="340"/>
                  </a:lnTo>
                  <a:lnTo>
                    <a:pt x="64" y="340"/>
                  </a:lnTo>
                  <a:close/>
                  <a:moveTo>
                    <a:pt x="74" y="340"/>
                  </a:moveTo>
                  <a:lnTo>
                    <a:pt x="71" y="340"/>
                  </a:lnTo>
                  <a:lnTo>
                    <a:pt x="74" y="340"/>
                  </a:lnTo>
                  <a:close/>
                  <a:moveTo>
                    <a:pt x="109" y="340"/>
                  </a:moveTo>
                  <a:lnTo>
                    <a:pt x="107" y="340"/>
                  </a:lnTo>
                  <a:lnTo>
                    <a:pt x="109" y="340"/>
                  </a:lnTo>
                  <a:close/>
                  <a:moveTo>
                    <a:pt x="55" y="340"/>
                  </a:moveTo>
                  <a:lnTo>
                    <a:pt x="52" y="340"/>
                  </a:lnTo>
                  <a:lnTo>
                    <a:pt x="55" y="340"/>
                  </a:lnTo>
                  <a:close/>
                  <a:moveTo>
                    <a:pt x="29" y="340"/>
                  </a:moveTo>
                  <a:lnTo>
                    <a:pt x="31" y="340"/>
                  </a:lnTo>
                  <a:lnTo>
                    <a:pt x="29" y="340"/>
                  </a:lnTo>
                  <a:close/>
                  <a:moveTo>
                    <a:pt x="31" y="340"/>
                  </a:moveTo>
                  <a:lnTo>
                    <a:pt x="33" y="340"/>
                  </a:lnTo>
                  <a:lnTo>
                    <a:pt x="31" y="340"/>
                  </a:lnTo>
                  <a:close/>
                  <a:moveTo>
                    <a:pt x="14" y="340"/>
                  </a:moveTo>
                  <a:lnTo>
                    <a:pt x="12" y="340"/>
                  </a:lnTo>
                  <a:lnTo>
                    <a:pt x="14" y="340"/>
                  </a:lnTo>
                  <a:close/>
                  <a:moveTo>
                    <a:pt x="50" y="340"/>
                  </a:moveTo>
                  <a:lnTo>
                    <a:pt x="48" y="340"/>
                  </a:lnTo>
                  <a:lnTo>
                    <a:pt x="50" y="340"/>
                  </a:lnTo>
                  <a:close/>
                  <a:moveTo>
                    <a:pt x="59" y="340"/>
                  </a:moveTo>
                  <a:lnTo>
                    <a:pt x="62" y="340"/>
                  </a:lnTo>
                  <a:lnTo>
                    <a:pt x="59" y="340"/>
                  </a:lnTo>
                  <a:close/>
                  <a:moveTo>
                    <a:pt x="33" y="340"/>
                  </a:moveTo>
                  <a:lnTo>
                    <a:pt x="31" y="340"/>
                  </a:lnTo>
                  <a:lnTo>
                    <a:pt x="33" y="340"/>
                  </a:lnTo>
                  <a:close/>
                  <a:moveTo>
                    <a:pt x="55" y="340"/>
                  </a:moveTo>
                  <a:lnTo>
                    <a:pt x="52" y="340"/>
                  </a:lnTo>
                  <a:lnTo>
                    <a:pt x="55" y="340"/>
                  </a:lnTo>
                  <a:close/>
                  <a:moveTo>
                    <a:pt x="230" y="340"/>
                  </a:moveTo>
                  <a:lnTo>
                    <a:pt x="228" y="340"/>
                  </a:lnTo>
                  <a:lnTo>
                    <a:pt x="230" y="340"/>
                  </a:lnTo>
                  <a:close/>
                  <a:moveTo>
                    <a:pt x="97" y="340"/>
                  </a:moveTo>
                  <a:lnTo>
                    <a:pt x="95" y="340"/>
                  </a:lnTo>
                  <a:lnTo>
                    <a:pt x="97" y="340"/>
                  </a:lnTo>
                  <a:close/>
                  <a:moveTo>
                    <a:pt x="48" y="340"/>
                  </a:moveTo>
                  <a:lnTo>
                    <a:pt x="45" y="340"/>
                  </a:lnTo>
                  <a:lnTo>
                    <a:pt x="48" y="340"/>
                  </a:lnTo>
                  <a:close/>
                  <a:moveTo>
                    <a:pt x="40" y="340"/>
                  </a:moveTo>
                  <a:lnTo>
                    <a:pt x="38" y="340"/>
                  </a:lnTo>
                  <a:lnTo>
                    <a:pt x="40" y="340"/>
                  </a:lnTo>
                  <a:close/>
                  <a:moveTo>
                    <a:pt x="55" y="340"/>
                  </a:moveTo>
                  <a:lnTo>
                    <a:pt x="52" y="340"/>
                  </a:lnTo>
                  <a:lnTo>
                    <a:pt x="55" y="340"/>
                  </a:lnTo>
                  <a:close/>
                  <a:moveTo>
                    <a:pt x="57" y="340"/>
                  </a:moveTo>
                  <a:lnTo>
                    <a:pt x="55" y="340"/>
                  </a:lnTo>
                  <a:lnTo>
                    <a:pt x="57" y="340"/>
                  </a:lnTo>
                  <a:close/>
                  <a:moveTo>
                    <a:pt x="228" y="340"/>
                  </a:moveTo>
                  <a:lnTo>
                    <a:pt x="230" y="340"/>
                  </a:lnTo>
                  <a:lnTo>
                    <a:pt x="228" y="340"/>
                  </a:lnTo>
                  <a:close/>
                  <a:moveTo>
                    <a:pt x="52" y="340"/>
                  </a:moveTo>
                  <a:lnTo>
                    <a:pt x="50" y="340"/>
                  </a:lnTo>
                  <a:lnTo>
                    <a:pt x="52" y="340"/>
                  </a:lnTo>
                  <a:close/>
                  <a:moveTo>
                    <a:pt x="50" y="340"/>
                  </a:moveTo>
                  <a:lnTo>
                    <a:pt x="48" y="340"/>
                  </a:lnTo>
                  <a:lnTo>
                    <a:pt x="50" y="340"/>
                  </a:lnTo>
                  <a:close/>
                  <a:moveTo>
                    <a:pt x="78" y="340"/>
                  </a:moveTo>
                  <a:lnTo>
                    <a:pt x="76" y="340"/>
                  </a:lnTo>
                  <a:lnTo>
                    <a:pt x="78" y="340"/>
                  </a:lnTo>
                  <a:close/>
                  <a:moveTo>
                    <a:pt x="59" y="338"/>
                  </a:moveTo>
                  <a:lnTo>
                    <a:pt x="59" y="340"/>
                  </a:lnTo>
                  <a:lnTo>
                    <a:pt x="59" y="338"/>
                  </a:lnTo>
                  <a:close/>
                  <a:moveTo>
                    <a:pt x="88" y="338"/>
                  </a:moveTo>
                  <a:lnTo>
                    <a:pt x="88" y="340"/>
                  </a:lnTo>
                  <a:lnTo>
                    <a:pt x="88" y="338"/>
                  </a:lnTo>
                  <a:close/>
                  <a:moveTo>
                    <a:pt x="271" y="340"/>
                  </a:moveTo>
                  <a:lnTo>
                    <a:pt x="271" y="338"/>
                  </a:lnTo>
                  <a:lnTo>
                    <a:pt x="271" y="340"/>
                  </a:lnTo>
                  <a:close/>
                  <a:moveTo>
                    <a:pt x="59" y="340"/>
                  </a:moveTo>
                  <a:lnTo>
                    <a:pt x="59" y="338"/>
                  </a:lnTo>
                  <a:lnTo>
                    <a:pt x="59" y="340"/>
                  </a:lnTo>
                  <a:close/>
                  <a:moveTo>
                    <a:pt x="225" y="340"/>
                  </a:moveTo>
                  <a:lnTo>
                    <a:pt x="225" y="338"/>
                  </a:lnTo>
                  <a:lnTo>
                    <a:pt x="225" y="340"/>
                  </a:lnTo>
                  <a:close/>
                  <a:moveTo>
                    <a:pt x="36" y="340"/>
                  </a:moveTo>
                  <a:lnTo>
                    <a:pt x="33" y="340"/>
                  </a:lnTo>
                  <a:lnTo>
                    <a:pt x="33" y="338"/>
                  </a:lnTo>
                  <a:lnTo>
                    <a:pt x="36" y="340"/>
                  </a:lnTo>
                  <a:close/>
                  <a:moveTo>
                    <a:pt x="95" y="340"/>
                  </a:moveTo>
                  <a:lnTo>
                    <a:pt x="93" y="340"/>
                  </a:lnTo>
                  <a:lnTo>
                    <a:pt x="93" y="338"/>
                  </a:lnTo>
                  <a:lnTo>
                    <a:pt x="95" y="340"/>
                  </a:lnTo>
                  <a:close/>
                  <a:moveTo>
                    <a:pt x="50" y="340"/>
                  </a:moveTo>
                  <a:lnTo>
                    <a:pt x="50" y="338"/>
                  </a:lnTo>
                  <a:lnTo>
                    <a:pt x="50" y="340"/>
                  </a:lnTo>
                  <a:close/>
                  <a:moveTo>
                    <a:pt x="225" y="340"/>
                  </a:moveTo>
                  <a:lnTo>
                    <a:pt x="225" y="338"/>
                  </a:lnTo>
                  <a:lnTo>
                    <a:pt x="225" y="340"/>
                  </a:lnTo>
                  <a:close/>
                  <a:moveTo>
                    <a:pt x="221" y="340"/>
                  </a:moveTo>
                  <a:lnTo>
                    <a:pt x="221" y="338"/>
                  </a:lnTo>
                  <a:lnTo>
                    <a:pt x="221" y="340"/>
                  </a:lnTo>
                  <a:close/>
                  <a:moveTo>
                    <a:pt x="45" y="340"/>
                  </a:moveTo>
                  <a:lnTo>
                    <a:pt x="45" y="338"/>
                  </a:lnTo>
                  <a:lnTo>
                    <a:pt x="45" y="340"/>
                  </a:lnTo>
                  <a:close/>
                  <a:moveTo>
                    <a:pt x="38" y="340"/>
                  </a:moveTo>
                  <a:lnTo>
                    <a:pt x="38" y="338"/>
                  </a:lnTo>
                  <a:lnTo>
                    <a:pt x="38" y="340"/>
                  </a:lnTo>
                  <a:close/>
                  <a:moveTo>
                    <a:pt x="55" y="338"/>
                  </a:moveTo>
                  <a:lnTo>
                    <a:pt x="55" y="340"/>
                  </a:lnTo>
                  <a:lnTo>
                    <a:pt x="55" y="338"/>
                  </a:lnTo>
                  <a:close/>
                  <a:moveTo>
                    <a:pt x="228" y="340"/>
                  </a:moveTo>
                  <a:lnTo>
                    <a:pt x="228" y="338"/>
                  </a:lnTo>
                  <a:lnTo>
                    <a:pt x="228" y="340"/>
                  </a:lnTo>
                  <a:close/>
                  <a:moveTo>
                    <a:pt x="55" y="338"/>
                  </a:moveTo>
                  <a:lnTo>
                    <a:pt x="55" y="340"/>
                  </a:lnTo>
                  <a:lnTo>
                    <a:pt x="55" y="338"/>
                  </a:lnTo>
                  <a:close/>
                  <a:moveTo>
                    <a:pt x="76" y="340"/>
                  </a:moveTo>
                  <a:lnTo>
                    <a:pt x="76" y="338"/>
                  </a:lnTo>
                  <a:lnTo>
                    <a:pt x="76" y="340"/>
                  </a:lnTo>
                  <a:close/>
                  <a:moveTo>
                    <a:pt x="240" y="338"/>
                  </a:moveTo>
                  <a:lnTo>
                    <a:pt x="240" y="340"/>
                  </a:lnTo>
                  <a:lnTo>
                    <a:pt x="240" y="338"/>
                  </a:lnTo>
                  <a:close/>
                  <a:moveTo>
                    <a:pt x="12" y="340"/>
                  </a:moveTo>
                  <a:lnTo>
                    <a:pt x="12" y="338"/>
                  </a:lnTo>
                  <a:lnTo>
                    <a:pt x="12" y="340"/>
                  </a:lnTo>
                  <a:close/>
                  <a:moveTo>
                    <a:pt x="52" y="340"/>
                  </a:moveTo>
                  <a:lnTo>
                    <a:pt x="52" y="338"/>
                  </a:lnTo>
                  <a:lnTo>
                    <a:pt x="52" y="340"/>
                  </a:lnTo>
                  <a:close/>
                  <a:moveTo>
                    <a:pt x="240" y="338"/>
                  </a:moveTo>
                  <a:lnTo>
                    <a:pt x="240" y="340"/>
                  </a:lnTo>
                  <a:lnTo>
                    <a:pt x="240" y="338"/>
                  </a:lnTo>
                  <a:close/>
                  <a:moveTo>
                    <a:pt x="221" y="338"/>
                  </a:moveTo>
                  <a:lnTo>
                    <a:pt x="221" y="340"/>
                  </a:lnTo>
                  <a:lnTo>
                    <a:pt x="221" y="338"/>
                  </a:lnTo>
                  <a:close/>
                  <a:moveTo>
                    <a:pt x="29" y="338"/>
                  </a:moveTo>
                  <a:lnTo>
                    <a:pt x="29" y="340"/>
                  </a:lnTo>
                  <a:lnTo>
                    <a:pt x="29" y="338"/>
                  </a:lnTo>
                  <a:close/>
                  <a:moveTo>
                    <a:pt x="38" y="340"/>
                  </a:moveTo>
                  <a:lnTo>
                    <a:pt x="38" y="338"/>
                  </a:lnTo>
                  <a:lnTo>
                    <a:pt x="38" y="340"/>
                  </a:lnTo>
                  <a:close/>
                  <a:moveTo>
                    <a:pt x="242" y="338"/>
                  </a:moveTo>
                  <a:lnTo>
                    <a:pt x="242" y="340"/>
                  </a:lnTo>
                  <a:lnTo>
                    <a:pt x="242" y="338"/>
                  </a:lnTo>
                  <a:close/>
                  <a:moveTo>
                    <a:pt x="55" y="340"/>
                  </a:moveTo>
                  <a:lnTo>
                    <a:pt x="55" y="338"/>
                  </a:lnTo>
                  <a:lnTo>
                    <a:pt x="55" y="340"/>
                  </a:lnTo>
                  <a:close/>
                  <a:moveTo>
                    <a:pt x="81" y="340"/>
                  </a:moveTo>
                  <a:lnTo>
                    <a:pt x="81" y="338"/>
                  </a:lnTo>
                  <a:lnTo>
                    <a:pt x="81" y="340"/>
                  </a:lnTo>
                  <a:close/>
                  <a:moveTo>
                    <a:pt x="64" y="338"/>
                  </a:moveTo>
                  <a:lnTo>
                    <a:pt x="64" y="340"/>
                  </a:lnTo>
                  <a:lnTo>
                    <a:pt x="64" y="338"/>
                  </a:lnTo>
                  <a:close/>
                  <a:moveTo>
                    <a:pt x="64" y="340"/>
                  </a:moveTo>
                  <a:lnTo>
                    <a:pt x="64" y="338"/>
                  </a:lnTo>
                  <a:lnTo>
                    <a:pt x="64" y="340"/>
                  </a:lnTo>
                  <a:close/>
                  <a:moveTo>
                    <a:pt x="21" y="338"/>
                  </a:moveTo>
                  <a:lnTo>
                    <a:pt x="21" y="340"/>
                  </a:lnTo>
                  <a:lnTo>
                    <a:pt x="21" y="338"/>
                  </a:lnTo>
                  <a:close/>
                  <a:moveTo>
                    <a:pt x="40" y="338"/>
                  </a:moveTo>
                  <a:lnTo>
                    <a:pt x="40" y="340"/>
                  </a:lnTo>
                  <a:lnTo>
                    <a:pt x="40" y="338"/>
                  </a:lnTo>
                  <a:close/>
                  <a:moveTo>
                    <a:pt x="55" y="338"/>
                  </a:moveTo>
                  <a:lnTo>
                    <a:pt x="55" y="340"/>
                  </a:lnTo>
                  <a:lnTo>
                    <a:pt x="55" y="338"/>
                  </a:lnTo>
                  <a:close/>
                  <a:moveTo>
                    <a:pt x="225" y="338"/>
                  </a:moveTo>
                  <a:lnTo>
                    <a:pt x="225" y="340"/>
                  </a:lnTo>
                  <a:lnTo>
                    <a:pt x="225" y="338"/>
                  </a:lnTo>
                  <a:close/>
                  <a:moveTo>
                    <a:pt x="59" y="338"/>
                  </a:moveTo>
                  <a:lnTo>
                    <a:pt x="59" y="340"/>
                  </a:lnTo>
                  <a:lnTo>
                    <a:pt x="59" y="338"/>
                  </a:lnTo>
                  <a:close/>
                  <a:moveTo>
                    <a:pt x="55" y="338"/>
                  </a:moveTo>
                  <a:lnTo>
                    <a:pt x="55" y="340"/>
                  </a:lnTo>
                  <a:lnTo>
                    <a:pt x="55" y="338"/>
                  </a:lnTo>
                  <a:close/>
                  <a:moveTo>
                    <a:pt x="71" y="338"/>
                  </a:moveTo>
                  <a:lnTo>
                    <a:pt x="71" y="340"/>
                  </a:lnTo>
                  <a:lnTo>
                    <a:pt x="71" y="338"/>
                  </a:lnTo>
                  <a:close/>
                  <a:moveTo>
                    <a:pt x="59" y="340"/>
                  </a:moveTo>
                  <a:lnTo>
                    <a:pt x="57" y="338"/>
                  </a:lnTo>
                  <a:lnTo>
                    <a:pt x="59" y="338"/>
                  </a:lnTo>
                  <a:lnTo>
                    <a:pt x="59" y="340"/>
                  </a:lnTo>
                  <a:close/>
                  <a:moveTo>
                    <a:pt x="50" y="338"/>
                  </a:moveTo>
                  <a:lnTo>
                    <a:pt x="48" y="338"/>
                  </a:lnTo>
                  <a:lnTo>
                    <a:pt x="50" y="338"/>
                  </a:lnTo>
                  <a:close/>
                  <a:moveTo>
                    <a:pt x="55" y="338"/>
                  </a:moveTo>
                  <a:lnTo>
                    <a:pt x="52" y="338"/>
                  </a:lnTo>
                  <a:lnTo>
                    <a:pt x="55" y="338"/>
                  </a:lnTo>
                  <a:close/>
                  <a:moveTo>
                    <a:pt x="55" y="338"/>
                  </a:moveTo>
                  <a:lnTo>
                    <a:pt x="55" y="340"/>
                  </a:lnTo>
                  <a:lnTo>
                    <a:pt x="55" y="338"/>
                  </a:lnTo>
                  <a:close/>
                  <a:moveTo>
                    <a:pt x="33" y="338"/>
                  </a:moveTo>
                  <a:lnTo>
                    <a:pt x="36" y="338"/>
                  </a:lnTo>
                  <a:lnTo>
                    <a:pt x="33" y="338"/>
                  </a:lnTo>
                  <a:close/>
                  <a:moveTo>
                    <a:pt x="52" y="338"/>
                  </a:moveTo>
                  <a:lnTo>
                    <a:pt x="52" y="340"/>
                  </a:lnTo>
                  <a:lnTo>
                    <a:pt x="52" y="338"/>
                  </a:lnTo>
                  <a:close/>
                  <a:moveTo>
                    <a:pt x="278" y="338"/>
                  </a:moveTo>
                  <a:lnTo>
                    <a:pt x="275" y="338"/>
                  </a:lnTo>
                  <a:lnTo>
                    <a:pt x="278" y="338"/>
                  </a:lnTo>
                  <a:close/>
                  <a:moveTo>
                    <a:pt x="59" y="338"/>
                  </a:moveTo>
                  <a:lnTo>
                    <a:pt x="57" y="338"/>
                  </a:lnTo>
                  <a:lnTo>
                    <a:pt x="59" y="338"/>
                  </a:lnTo>
                  <a:close/>
                  <a:moveTo>
                    <a:pt x="33" y="338"/>
                  </a:moveTo>
                  <a:lnTo>
                    <a:pt x="31" y="338"/>
                  </a:lnTo>
                  <a:lnTo>
                    <a:pt x="33" y="338"/>
                  </a:lnTo>
                  <a:close/>
                  <a:moveTo>
                    <a:pt x="38" y="338"/>
                  </a:moveTo>
                  <a:lnTo>
                    <a:pt x="36" y="338"/>
                  </a:lnTo>
                  <a:lnTo>
                    <a:pt x="38" y="338"/>
                  </a:lnTo>
                  <a:close/>
                  <a:moveTo>
                    <a:pt x="278" y="338"/>
                  </a:moveTo>
                  <a:lnTo>
                    <a:pt x="275" y="338"/>
                  </a:lnTo>
                  <a:lnTo>
                    <a:pt x="278" y="338"/>
                  </a:lnTo>
                  <a:close/>
                  <a:moveTo>
                    <a:pt x="81" y="338"/>
                  </a:moveTo>
                  <a:lnTo>
                    <a:pt x="78" y="338"/>
                  </a:lnTo>
                  <a:lnTo>
                    <a:pt x="81" y="338"/>
                  </a:lnTo>
                  <a:close/>
                  <a:moveTo>
                    <a:pt x="74" y="338"/>
                  </a:moveTo>
                  <a:lnTo>
                    <a:pt x="71" y="338"/>
                  </a:lnTo>
                  <a:lnTo>
                    <a:pt x="74" y="338"/>
                  </a:lnTo>
                  <a:close/>
                  <a:moveTo>
                    <a:pt x="26" y="338"/>
                  </a:moveTo>
                  <a:lnTo>
                    <a:pt x="24" y="338"/>
                  </a:lnTo>
                  <a:lnTo>
                    <a:pt x="26" y="338"/>
                  </a:lnTo>
                  <a:close/>
                  <a:moveTo>
                    <a:pt x="59" y="338"/>
                  </a:moveTo>
                  <a:lnTo>
                    <a:pt x="57" y="338"/>
                  </a:lnTo>
                  <a:lnTo>
                    <a:pt x="59" y="338"/>
                  </a:lnTo>
                  <a:close/>
                  <a:moveTo>
                    <a:pt x="76" y="338"/>
                  </a:moveTo>
                  <a:lnTo>
                    <a:pt x="74" y="338"/>
                  </a:lnTo>
                  <a:lnTo>
                    <a:pt x="76" y="338"/>
                  </a:lnTo>
                  <a:close/>
                  <a:moveTo>
                    <a:pt x="33" y="338"/>
                  </a:moveTo>
                  <a:lnTo>
                    <a:pt x="31" y="338"/>
                  </a:lnTo>
                  <a:lnTo>
                    <a:pt x="33" y="338"/>
                  </a:lnTo>
                  <a:close/>
                  <a:moveTo>
                    <a:pt x="55" y="338"/>
                  </a:moveTo>
                  <a:lnTo>
                    <a:pt x="52" y="338"/>
                  </a:lnTo>
                  <a:lnTo>
                    <a:pt x="55" y="338"/>
                  </a:lnTo>
                  <a:close/>
                  <a:moveTo>
                    <a:pt x="36" y="338"/>
                  </a:moveTo>
                  <a:lnTo>
                    <a:pt x="33" y="338"/>
                  </a:lnTo>
                  <a:lnTo>
                    <a:pt x="36" y="338"/>
                  </a:lnTo>
                  <a:close/>
                  <a:moveTo>
                    <a:pt x="57" y="338"/>
                  </a:moveTo>
                  <a:lnTo>
                    <a:pt x="55" y="338"/>
                  </a:lnTo>
                  <a:lnTo>
                    <a:pt x="57" y="338"/>
                  </a:lnTo>
                  <a:close/>
                  <a:moveTo>
                    <a:pt x="55" y="338"/>
                  </a:moveTo>
                  <a:lnTo>
                    <a:pt x="52" y="338"/>
                  </a:lnTo>
                  <a:lnTo>
                    <a:pt x="55" y="338"/>
                  </a:lnTo>
                  <a:close/>
                  <a:moveTo>
                    <a:pt x="271" y="338"/>
                  </a:moveTo>
                  <a:lnTo>
                    <a:pt x="268" y="338"/>
                  </a:lnTo>
                  <a:lnTo>
                    <a:pt x="271" y="338"/>
                  </a:lnTo>
                  <a:close/>
                  <a:moveTo>
                    <a:pt x="55" y="338"/>
                  </a:moveTo>
                  <a:lnTo>
                    <a:pt x="57" y="338"/>
                  </a:lnTo>
                  <a:lnTo>
                    <a:pt x="55" y="338"/>
                  </a:lnTo>
                  <a:close/>
                  <a:moveTo>
                    <a:pt x="62" y="338"/>
                  </a:moveTo>
                  <a:lnTo>
                    <a:pt x="59" y="338"/>
                  </a:lnTo>
                  <a:lnTo>
                    <a:pt x="62" y="338"/>
                  </a:lnTo>
                  <a:close/>
                  <a:moveTo>
                    <a:pt x="90" y="338"/>
                  </a:moveTo>
                  <a:lnTo>
                    <a:pt x="88" y="338"/>
                  </a:lnTo>
                  <a:lnTo>
                    <a:pt x="90" y="338"/>
                  </a:lnTo>
                  <a:close/>
                  <a:moveTo>
                    <a:pt x="67" y="338"/>
                  </a:moveTo>
                  <a:lnTo>
                    <a:pt x="64" y="338"/>
                  </a:lnTo>
                  <a:lnTo>
                    <a:pt x="67" y="338"/>
                  </a:lnTo>
                  <a:close/>
                  <a:moveTo>
                    <a:pt x="247" y="338"/>
                  </a:moveTo>
                  <a:lnTo>
                    <a:pt x="244" y="338"/>
                  </a:lnTo>
                  <a:lnTo>
                    <a:pt x="247" y="338"/>
                  </a:lnTo>
                  <a:close/>
                  <a:moveTo>
                    <a:pt x="254" y="338"/>
                  </a:moveTo>
                  <a:lnTo>
                    <a:pt x="256" y="338"/>
                  </a:lnTo>
                  <a:lnTo>
                    <a:pt x="254" y="338"/>
                  </a:lnTo>
                  <a:close/>
                  <a:moveTo>
                    <a:pt x="95" y="338"/>
                  </a:moveTo>
                  <a:lnTo>
                    <a:pt x="93" y="338"/>
                  </a:lnTo>
                  <a:lnTo>
                    <a:pt x="95" y="338"/>
                  </a:lnTo>
                  <a:close/>
                  <a:moveTo>
                    <a:pt x="223" y="338"/>
                  </a:moveTo>
                  <a:lnTo>
                    <a:pt x="221" y="338"/>
                  </a:lnTo>
                  <a:lnTo>
                    <a:pt x="223" y="338"/>
                  </a:lnTo>
                  <a:close/>
                  <a:moveTo>
                    <a:pt x="55" y="338"/>
                  </a:moveTo>
                  <a:lnTo>
                    <a:pt x="52" y="338"/>
                  </a:lnTo>
                  <a:lnTo>
                    <a:pt x="55" y="338"/>
                  </a:lnTo>
                  <a:close/>
                  <a:moveTo>
                    <a:pt x="57" y="338"/>
                  </a:moveTo>
                  <a:lnTo>
                    <a:pt x="55" y="338"/>
                  </a:lnTo>
                  <a:lnTo>
                    <a:pt x="57" y="338"/>
                  </a:lnTo>
                  <a:close/>
                  <a:moveTo>
                    <a:pt x="62" y="338"/>
                  </a:moveTo>
                  <a:lnTo>
                    <a:pt x="59" y="338"/>
                  </a:lnTo>
                  <a:lnTo>
                    <a:pt x="62" y="338"/>
                  </a:lnTo>
                  <a:close/>
                  <a:moveTo>
                    <a:pt x="256" y="338"/>
                  </a:moveTo>
                  <a:lnTo>
                    <a:pt x="254" y="338"/>
                  </a:lnTo>
                  <a:lnTo>
                    <a:pt x="256" y="338"/>
                  </a:lnTo>
                  <a:close/>
                  <a:moveTo>
                    <a:pt x="240" y="338"/>
                  </a:moveTo>
                  <a:lnTo>
                    <a:pt x="237" y="338"/>
                  </a:lnTo>
                  <a:lnTo>
                    <a:pt x="240" y="338"/>
                  </a:lnTo>
                  <a:close/>
                  <a:moveTo>
                    <a:pt x="52" y="338"/>
                  </a:moveTo>
                  <a:lnTo>
                    <a:pt x="50" y="338"/>
                  </a:lnTo>
                  <a:lnTo>
                    <a:pt x="52" y="338"/>
                  </a:lnTo>
                  <a:close/>
                  <a:moveTo>
                    <a:pt x="263" y="338"/>
                  </a:moveTo>
                  <a:lnTo>
                    <a:pt x="266" y="338"/>
                  </a:lnTo>
                  <a:lnTo>
                    <a:pt x="263" y="338"/>
                  </a:lnTo>
                  <a:close/>
                  <a:moveTo>
                    <a:pt x="69" y="338"/>
                  </a:moveTo>
                  <a:lnTo>
                    <a:pt x="67" y="338"/>
                  </a:lnTo>
                  <a:lnTo>
                    <a:pt x="69" y="338"/>
                  </a:lnTo>
                  <a:close/>
                  <a:moveTo>
                    <a:pt x="17" y="338"/>
                  </a:moveTo>
                  <a:lnTo>
                    <a:pt x="14" y="338"/>
                  </a:lnTo>
                  <a:lnTo>
                    <a:pt x="17" y="338"/>
                  </a:lnTo>
                  <a:close/>
                  <a:moveTo>
                    <a:pt x="244" y="338"/>
                  </a:moveTo>
                  <a:lnTo>
                    <a:pt x="242" y="338"/>
                  </a:lnTo>
                  <a:lnTo>
                    <a:pt x="244" y="338"/>
                  </a:lnTo>
                  <a:close/>
                  <a:moveTo>
                    <a:pt x="26" y="338"/>
                  </a:moveTo>
                  <a:lnTo>
                    <a:pt x="26" y="335"/>
                  </a:lnTo>
                  <a:lnTo>
                    <a:pt x="26" y="338"/>
                  </a:lnTo>
                  <a:close/>
                  <a:moveTo>
                    <a:pt x="36" y="338"/>
                  </a:moveTo>
                  <a:lnTo>
                    <a:pt x="36" y="335"/>
                  </a:lnTo>
                  <a:lnTo>
                    <a:pt x="36" y="338"/>
                  </a:lnTo>
                  <a:close/>
                  <a:moveTo>
                    <a:pt x="228" y="338"/>
                  </a:moveTo>
                  <a:lnTo>
                    <a:pt x="228" y="335"/>
                  </a:lnTo>
                  <a:lnTo>
                    <a:pt x="228" y="338"/>
                  </a:lnTo>
                  <a:close/>
                  <a:moveTo>
                    <a:pt x="52" y="335"/>
                  </a:moveTo>
                  <a:lnTo>
                    <a:pt x="52" y="338"/>
                  </a:lnTo>
                  <a:lnTo>
                    <a:pt x="52" y="335"/>
                  </a:lnTo>
                  <a:close/>
                  <a:moveTo>
                    <a:pt x="81" y="338"/>
                  </a:moveTo>
                  <a:lnTo>
                    <a:pt x="81" y="335"/>
                  </a:lnTo>
                  <a:lnTo>
                    <a:pt x="81" y="338"/>
                  </a:lnTo>
                  <a:close/>
                  <a:moveTo>
                    <a:pt x="275" y="335"/>
                  </a:moveTo>
                  <a:lnTo>
                    <a:pt x="275" y="338"/>
                  </a:lnTo>
                  <a:lnTo>
                    <a:pt x="275" y="335"/>
                  </a:lnTo>
                  <a:close/>
                  <a:moveTo>
                    <a:pt x="261" y="335"/>
                  </a:moveTo>
                  <a:lnTo>
                    <a:pt x="261" y="338"/>
                  </a:lnTo>
                  <a:lnTo>
                    <a:pt x="261" y="335"/>
                  </a:lnTo>
                  <a:close/>
                  <a:moveTo>
                    <a:pt x="67" y="335"/>
                  </a:moveTo>
                  <a:lnTo>
                    <a:pt x="67" y="338"/>
                  </a:lnTo>
                  <a:lnTo>
                    <a:pt x="67" y="335"/>
                  </a:lnTo>
                  <a:close/>
                  <a:moveTo>
                    <a:pt x="256" y="335"/>
                  </a:moveTo>
                  <a:lnTo>
                    <a:pt x="256" y="338"/>
                  </a:lnTo>
                  <a:lnTo>
                    <a:pt x="256" y="335"/>
                  </a:lnTo>
                  <a:close/>
                  <a:moveTo>
                    <a:pt x="69" y="335"/>
                  </a:moveTo>
                  <a:lnTo>
                    <a:pt x="69" y="338"/>
                  </a:lnTo>
                  <a:lnTo>
                    <a:pt x="69" y="335"/>
                  </a:lnTo>
                  <a:close/>
                  <a:moveTo>
                    <a:pt x="78" y="335"/>
                  </a:moveTo>
                  <a:lnTo>
                    <a:pt x="78" y="338"/>
                  </a:lnTo>
                  <a:lnTo>
                    <a:pt x="78" y="335"/>
                  </a:lnTo>
                  <a:close/>
                  <a:moveTo>
                    <a:pt x="74" y="335"/>
                  </a:moveTo>
                  <a:lnTo>
                    <a:pt x="74" y="338"/>
                  </a:lnTo>
                  <a:lnTo>
                    <a:pt x="74" y="335"/>
                  </a:lnTo>
                  <a:close/>
                  <a:moveTo>
                    <a:pt x="71" y="335"/>
                  </a:moveTo>
                  <a:lnTo>
                    <a:pt x="71" y="338"/>
                  </a:lnTo>
                  <a:lnTo>
                    <a:pt x="71" y="335"/>
                  </a:lnTo>
                  <a:close/>
                  <a:moveTo>
                    <a:pt x="36" y="338"/>
                  </a:moveTo>
                  <a:lnTo>
                    <a:pt x="36" y="335"/>
                  </a:lnTo>
                  <a:lnTo>
                    <a:pt x="36" y="338"/>
                  </a:lnTo>
                  <a:close/>
                  <a:moveTo>
                    <a:pt x="78" y="338"/>
                  </a:moveTo>
                  <a:lnTo>
                    <a:pt x="78" y="335"/>
                  </a:lnTo>
                  <a:lnTo>
                    <a:pt x="78" y="338"/>
                  </a:lnTo>
                  <a:close/>
                  <a:moveTo>
                    <a:pt x="57" y="335"/>
                  </a:moveTo>
                  <a:lnTo>
                    <a:pt x="57" y="338"/>
                  </a:lnTo>
                  <a:lnTo>
                    <a:pt x="57" y="335"/>
                  </a:lnTo>
                  <a:close/>
                  <a:moveTo>
                    <a:pt x="88" y="338"/>
                  </a:moveTo>
                  <a:lnTo>
                    <a:pt x="88" y="335"/>
                  </a:lnTo>
                  <a:lnTo>
                    <a:pt x="88" y="338"/>
                  </a:lnTo>
                  <a:close/>
                  <a:moveTo>
                    <a:pt x="67" y="335"/>
                  </a:moveTo>
                  <a:lnTo>
                    <a:pt x="67" y="338"/>
                  </a:lnTo>
                  <a:lnTo>
                    <a:pt x="67" y="335"/>
                  </a:lnTo>
                  <a:close/>
                  <a:moveTo>
                    <a:pt x="62" y="338"/>
                  </a:moveTo>
                  <a:lnTo>
                    <a:pt x="62" y="335"/>
                  </a:lnTo>
                  <a:lnTo>
                    <a:pt x="62" y="338"/>
                  </a:lnTo>
                  <a:close/>
                  <a:moveTo>
                    <a:pt x="71" y="338"/>
                  </a:moveTo>
                  <a:lnTo>
                    <a:pt x="71" y="335"/>
                  </a:lnTo>
                  <a:lnTo>
                    <a:pt x="71" y="338"/>
                  </a:lnTo>
                  <a:close/>
                  <a:moveTo>
                    <a:pt x="14" y="338"/>
                  </a:moveTo>
                  <a:lnTo>
                    <a:pt x="14" y="335"/>
                  </a:lnTo>
                  <a:lnTo>
                    <a:pt x="14" y="338"/>
                  </a:lnTo>
                  <a:close/>
                  <a:moveTo>
                    <a:pt x="45" y="335"/>
                  </a:moveTo>
                  <a:lnTo>
                    <a:pt x="45" y="338"/>
                  </a:lnTo>
                  <a:lnTo>
                    <a:pt x="45" y="335"/>
                  </a:lnTo>
                  <a:close/>
                  <a:moveTo>
                    <a:pt x="52" y="335"/>
                  </a:moveTo>
                  <a:lnTo>
                    <a:pt x="52" y="338"/>
                  </a:lnTo>
                  <a:lnTo>
                    <a:pt x="52" y="335"/>
                  </a:lnTo>
                  <a:close/>
                  <a:moveTo>
                    <a:pt x="64" y="335"/>
                  </a:moveTo>
                  <a:lnTo>
                    <a:pt x="64" y="338"/>
                  </a:lnTo>
                  <a:lnTo>
                    <a:pt x="64" y="335"/>
                  </a:lnTo>
                  <a:lnTo>
                    <a:pt x="64" y="338"/>
                  </a:lnTo>
                  <a:lnTo>
                    <a:pt x="64" y="335"/>
                  </a:lnTo>
                  <a:close/>
                  <a:moveTo>
                    <a:pt x="36" y="335"/>
                  </a:moveTo>
                  <a:lnTo>
                    <a:pt x="33" y="335"/>
                  </a:lnTo>
                  <a:lnTo>
                    <a:pt x="36" y="335"/>
                  </a:lnTo>
                  <a:close/>
                  <a:moveTo>
                    <a:pt x="31" y="338"/>
                  </a:moveTo>
                  <a:lnTo>
                    <a:pt x="31" y="335"/>
                  </a:lnTo>
                  <a:lnTo>
                    <a:pt x="31" y="338"/>
                  </a:lnTo>
                  <a:close/>
                  <a:moveTo>
                    <a:pt x="67" y="338"/>
                  </a:moveTo>
                  <a:lnTo>
                    <a:pt x="67" y="335"/>
                  </a:lnTo>
                  <a:lnTo>
                    <a:pt x="67" y="338"/>
                  </a:lnTo>
                  <a:close/>
                  <a:moveTo>
                    <a:pt x="78" y="335"/>
                  </a:moveTo>
                  <a:lnTo>
                    <a:pt x="78" y="338"/>
                  </a:lnTo>
                  <a:lnTo>
                    <a:pt x="78" y="335"/>
                  </a:lnTo>
                  <a:close/>
                  <a:moveTo>
                    <a:pt x="52" y="335"/>
                  </a:moveTo>
                  <a:lnTo>
                    <a:pt x="52" y="338"/>
                  </a:lnTo>
                  <a:lnTo>
                    <a:pt x="52" y="335"/>
                  </a:lnTo>
                  <a:close/>
                  <a:moveTo>
                    <a:pt x="69" y="335"/>
                  </a:moveTo>
                  <a:lnTo>
                    <a:pt x="67" y="335"/>
                  </a:lnTo>
                  <a:lnTo>
                    <a:pt x="69" y="335"/>
                  </a:lnTo>
                  <a:close/>
                  <a:moveTo>
                    <a:pt x="26" y="335"/>
                  </a:moveTo>
                  <a:lnTo>
                    <a:pt x="24" y="335"/>
                  </a:lnTo>
                  <a:lnTo>
                    <a:pt x="26" y="335"/>
                  </a:lnTo>
                  <a:close/>
                  <a:moveTo>
                    <a:pt x="31" y="335"/>
                  </a:moveTo>
                  <a:lnTo>
                    <a:pt x="29" y="335"/>
                  </a:lnTo>
                  <a:lnTo>
                    <a:pt x="31" y="335"/>
                  </a:lnTo>
                  <a:close/>
                  <a:moveTo>
                    <a:pt x="21" y="335"/>
                  </a:moveTo>
                  <a:lnTo>
                    <a:pt x="24" y="335"/>
                  </a:lnTo>
                  <a:lnTo>
                    <a:pt x="21" y="335"/>
                  </a:lnTo>
                  <a:close/>
                  <a:moveTo>
                    <a:pt x="275" y="335"/>
                  </a:moveTo>
                  <a:lnTo>
                    <a:pt x="273" y="335"/>
                  </a:lnTo>
                  <a:lnTo>
                    <a:pt x="275" y="335"/>
                  </a:lnTo>
                  <a:close/>
                  <a:moveTo>
                    <a:pt x="57" y="335"/>
                  </a:moveTo>
                  <a:lnTo>
                    <a:pt x="55" y="335"/>
                  </a:lnTo>
                  <a:lnTo>
                    <a:pt x="57" y="335"/>
                  </a:lnTo>
                  <a:close/>
                  <a:moveTo>
                    <a:pt x="74" y="335"/>
                  </a:moveTo>
                  <a:lnTo>
                    <a:pt x="71" y="335"/>
                  </a:lnTo>
                  <a:lnTo>
                    <a:pt x="74" y="335"/>
                  </a:lnTo>
                  <a:close/>
                  <a:moveTo>
                    <a:pt x="52" y="335"/>
                  </a:moveTo>
                  <a:lnTo>
                    <a:pt x="50" y="335"/>
                  </a:lnTo>
                  <a:lnTo>
                    <a:pt x="52" y="335"/>
                  </a:lnTo>
                  <a:close/>
                  <a:moveTo>
                    <a:pt x="266" y="335"/>
                  </a:moveTo>
                  <a:lnTo>
                    <a:pt x="263" y="335"/>
                  </a:lnTo>
                  <a:lnTo>
                    <a:pt x="266" y="335"/>
                  </a:lnTo>
                  <a:close/>
                  <a:moveTo>
                    <a:pt x="59" y="335"/>
                  </a:moveTo>
                  <a:lnTo>
                    <a:pt x="62" y="335"/>
                  </a:lnTo>
                  <a:lnTo>
                    <a:pt x="59" y="335"/>
                  </a:lnTo>
                  <a:close/>
                  <a:moveTo>
                    <a:pt x="81" y="335"/>
                  </a:moveTo>
                  <a:lnTo>
                    <a:pt x="78" y="335"/>
                  </a:lnTo>
                  <a:lnTo>
                    <a:pt x="81" y="335"/>
                  </a:lnTo>
                  <a:close/>
                  <a:moveTo>
                    <a:pt x="62" y="335"/>
                  </a:moveTo>
                  <a:lnTo>
                    <a:pt x="59" y="335"/>
                  </a:lnTo>
                  <a:lnTo>
                    <a:pt x="62" y="335"/>
                  </a:lnTo>
                  <a:close/>
                  <a:moveTo>
                    <a:pt x="52" y="335"/>
                  </a:moveTo>
                  <a:lnTo>
                    <a:pt x="50" y="335"/>
                  </a:lnTo>
                  <a:lnTo>
                    <a:pt x="52" y="335"/>
                  </a:lnTo>
                  <a:close/>
                  <a:moveTo>
                    <a:pt x="90" y="335"/>
                  </a:moveTo>
                  <a:lnTo>
                    <a:pt x="88" y="335"/>
                  </a:lnTo>
                  <a:lnTo>
                    <a:pt x="90" y="335"/>
                  </a:lnTo>
                  <a:close/>
                  <a:moveTo>
                    <a:pt x="278" y="335"/>
                  </a:moveTo>
                  <a:lnTo>
                    <a:pt x="275" y="335"/>
                  </a:lnTo>
                  <a:lnTo>
                    <a:pt x="278" y="335"/>
                  </a:lnTo>
                  <a:close/>
                  <a:moveTo>
                    <a:pt x="52" y="335"/>
                  </a:moveTo>
                  <a:lnTo>
                    <a:pt x="50" y="335"/>
                  </a:lnTo>
                  <a:lnTo>
                    <a:pt x="52" y="335"/>
                  </a:lnTo>
                  <a:close/>
                  <a:moveTo>
                    <a:pt x="67" y="335"/>
                  </a:moveTo>
                  <a:lnTo>
                    <a:pt x="64" y="335"/>
                  </a:lnTo>
                  <a:lnTo>
                    <a:pt x="67" y="335"/>
                  </a:lnTo>
                  <a:close/>
                  <a:moveTo>
                    <a:pt x="52" y="335"/>
                  </a:moveTo>
                  <a:lnTo>
                    <a:pt x="50" y="335"/>
                  </a:lnTo>
                  <a:lnTo>
                    <a:pt x="52" y="335"/>
                  </a:lnTo>
                  <a:close/>
                  <a:moveTo>
                    <a:pt x="261" y="335"/>
                  </a:moveTo>
                  <a:lnTo>
                    <a:pt x="259" y="335"/>
                  </a:lnTo>
                  <a:lnTo>
                    <a:pt x="261" y="335"/>
                  </a:lnTo>
                  <a:close/>
                  <a:moveTo>
                    <a:pt x="40" y="335"/>
                  </a:moveTo>
                  <a:lnTo>
                    <a:pt x="38" y="335"/>
                  </a:lnTo>
                  <a:lnTo>
                    <a:pt x="40" y="335"/>
                  </a:lnTo>
                  <a:close/>
                  <a:moveTo>
                    <a:pt x="31" y="333"/>
                  </a:moveTo>
                  <a:lnTo>
                    <a:pt x="31" y="335"/>
                  </a:lnTo>
                  <a:lnTo>
                    <a:pt x="31" y="333"/>
                  </a:lnTo>
                  <a:close/>
                  <a:moveTo>
                    <a:pt x="244" y="335"/>
                  </a:moveTo>
                  <a:lnTo>
                    <a:pt x="244" y="333"/>
                  </a:lnTo>
                  <a:lnTo>
                    <a:pt x="244" y="335"/>
                  </a:lnTo>
                  <a:close/>
                  <a:moveTo>
                    <a:pt x="33" y="335"/>
                  </a:moveTo>
                  <a:lnTo>
                    <a:pt x="33" y="333"/>
                  </a:lnTo>
                  <a:lnTo>
                    <a:pt x="33" y="335"/>
                  </a:lnTo>
                  <a:close/>
                  <a:moveTo>
                    <a:pt x="81" y="335"/>
                  </a:moveTo>
                  <a:lnTo>
                    <a:pt x="81" y="333"/>
                  </a:lnTo>
                  <a:lnTo>
                    <a:pt x="81" y="335"/>
                  </a:lnTo>
                  <a:close/>
                  <a:moveTo>
                    <a:pt x="55" y="335"/>
                  </a:moveTo>
                  <a:lnTo>
                    <a:pt x="55" y="333"/>
                  </a:lnTo>
                  <a:lnTo>
                    <a:pt x="55" y="335"/>
                  </a:lnTo>
                  <a:close/>
                  <a:moveTo>
                    <a:pt x="50" y="335"/>
                  </a:moveTo>
                  <a:lnTo>
                    <a:pt x="50" y="333"/>
                  </a:lnTo>
                  <a:lnTo>
                    <a:pt x="50" y="335"/>
                  </a:lnTo>
                  <a:close/>
                  <a:moveTo>
                    <a:pt x="69" y="333"/>
                  </a:moveTo>
                  <a:lnTo>
                    <a:pt x="69" y="335"/>
                  </a:lnTo>
                  <a:lnTo>
                    <a:pt x="69" y="333"/>
                  </a:lnTo>
                  <a:close/>
                  <a:moveTo>
                    <a:pt x="259" y="335"/>
                  </a:moveTo>
                  <a:lnTo>
                    <a:pt x="259" y="333"/>
                  </a:lnTo>
                  <a:lnTo>
                    <a:pt x="259" y="335"/>
                  </a:lnTo>
                  <a:close/>
                  <a:moveTo>
                    <a:pt x="275" y="335"/>
                  </a:moveTo>
                  <a:lnTo>
                    <a:pt x="275" y="333"/>
                  </a:lnTo>
                  <a:lnTo>
                    <a:pt x="275" y="335"/>
                  </a:lnTo>
                  <a:close/>
                  <a:moveTo>
                    <a:pt x="50" y="335"/>
                  </a:moveTo>
                  <a:lnTo>
                    <a:pt x="50" y="333"/>
                  </a:lnTo>
                  <a:lnTo>
                    <a:pt x="50" y="335"/>
                  </a:lnTo>
                  <a:close/>
                  <a:moveTo>
                    <a:pt x="275" y="335"/>
                  </a:moveTo>
                  <a:lnTo>
                    <a:pt x="273" y="335"/>
                  </a:lnTo>
                  <a:lnTo>
                    <a:pt x="273" y="333"/>
                  </a:lnTo>
                  <a:lnTo>
                    <a:pt x="275" y="335"/>
                  </a:lnTo>
                  <a:close/>
                  <a:moveTo>
                    <a:pt x="261" y="333"/>
                  </a:moveTo>
                  <a:lnTo>
                    <a:pt x="261" y="335"/>
                  </a:lnTo>
                  <a:lnTo>
                    <a:pt x="261" y="333"/>
                  </a:lnTo>
                  <a:close/>
                  <a:moveTo>
                    <a:pt x="81" y="335"/>
                  </a:moveTo>
                  <a:lnTo>
                    <a:pt x="81" y="333"/>
                  </a:lnTo>
                  <a:lnTo>
                    <a:pt x="81" y="335"/>
                  </a:lnTo>
                  <a:close/>
                  <a:moveTo>
                    <a:pt x="275" y="335"/>
                  </a:moveTo>
                  <a:lnTo>
                    <a:pt x="275" y="333"/>
                  </a:lnTo>
                  <a:lnTo>
                    <a:pt x="275" y="335"/>
                  </a:lnTo>
                  <a:close/>
                  <a:moveTo>
                    <a:pt x="74" y="335"/>
                  </a:moveTo>
                  <a:lnTo>
                    <a:pt x="74" y="333"/>
                  </a:lnTo>
                  <a:lnTo>
                    <a:pt x="74" y="335"/>
                  </a:lnTo>
                  <a:close/>
                  <a:moveTo>
                    <a:pt x="261" y="333"/>
                  </a:moveTo>
                  <a:lnTo>
                    <a:pt x="259" y="333"/>
                  </a:lnTo>
                  <a:lnTo>
                    <a:pt x="261" y="333"/>
                  </a:lnTo>
                  <a:close/>
                  <a:moveTo>
                    <a:pt x="88" y="333"/>
                  </a:moveTo>
                  <a:lnTo>
                    <a:pt x="88" y="335"/>
                  </a:lnTo>
                  <a:lnTo>
                    <a:pt x="88" y="333"/>
                  </a:lnTo>
                  <a:close/>
                  <a:moveTo>
                    <a:pt x="275" y="335"/>
                  </a:moveTo>
                  <a:lnTo>
                    <a:pt x="275" y="333"/>
                  </a:lnTo>
                  <a:lnTo>
                    <a:pt x="275" y="335"/>
                  </a:lnTo>
                  <a:close/>
                  <a:moveTo>
                    <a:pt x="57" y="333"/>
                  </a:moveTo>
                  <a:lnTo>
                    <a:pt x="57" y="335"/>
                  </a:lnTo>
                  <a:lnTo>
                    <a:pt x="57" y="333"/>
                  </a:lnTo>
                  <a:close/>
                  <a:moveTo>
                    <a:pt x="261" y="333"/>
                  </a:moveTo>
                  <a:lnTo>
                    <a:pt x="261" y="335"/>
                  </a:lnTo>
                  <a:lnTo>
                    <a:pt x="261" y="333"/>
                  </a:lnTo>
                  <a:close/>
                  <a:moveTo>
                    <a:pt x="55" y="333"/>
                  </a:moveTo>
                  <a:lnTo>
                    <a:pt x="57" y="333"/>
                  </a:lnTo>
                  <a:lnTo>
                    <a:pt x="55" y="333"/>
                  </a:lnTo>
                  <a:lnTo>
                    <a:pt x="55" y="335"/>
                  </a:lnTo>
                  <a:lnTo>
                    <a:pt x="55" y="333"/>
                  </a:lnTo>
                  <a:close/>
                  <a:moveTo>
                    <a:pt x="263" y="333"/>
                  </a:moveTo>
                  <a:lnTo>
                    <a:pt x="263" y="335"/>
                  </a:lnTo>
                  <a:lnTo>
                    <a:pt x="263" y="333"/>
                  </a:lnTo>
                  <a:close/>
                  <a:moveTo>
                    <a:pt x="67" y="333"/>
                  </a:moveTo>
                  <a:lnTo>
                    <a:pt x="67" y="335"/>
                  </a:lnTo>
                  <a:lnTo>
                    <a:pt x="67" y="333"/>
                  </a:lnTo>
                  <a:close/>
                  <a:moveTo>
                    <a:pt x="67" y="333"/>
                  </a:moveTo>
                  <a:lnTo>
                    <a:pt x="64" y="333"/>
                  </a:lnTo>
                  <a:lnTo>
                    <a:pt x="67" y="333"/>
                  </a:lnTo>
                  <a:close/>
                  <a:moveTo>
                    <a:pt x="83" y="333"/>
                  </a:moveTo>
                  <a:lnTo>
                    <a:pt x="81" y="333"/>
                  </a:lnTo>
                  <a:lnTo>
                    <a:pt x="83" y="333"/>
                  </a:lnTo>
                  <a:close/>
                  <a:moveTo>
                    <a:pt x="52" y="333"/>
                  </a:moveTo>
                  <a:lnTo>
                    <a:pt x="50" y="333"/>
                  </a:lnTo>
                  <a:lnTo>
                    <a:pt x="52" y="333"/>
                  </a:lnTo>
                  <a:close/>
                  <a:moveTo>
                    <a:pt x="57" y="333"/>
                  </a:moveTo>
                  <a:lnTo>
                    <a:pt x="55" y="333"/>
                  </a:lnTo>
                  <a:lnTo>
                    <a:pt x="57" y="333"/>
                  </a:lnTo>
                  <a:close/>
                  <a:moveTo>
                    <a:pt x="252" y="333"/>
                  </a:moveTo>
                  <a:lnTo>
                    <a:pt x="254" y="333"/>
                  </a:lnTo>
                  <a:lnTo>
                    <a:pt x="252" y="333"/>
                  </a:lnTo>
                  <a:close/>
                  <a:moveTo>
                    <a:pt x="33" y="333"/>
                  </a:moveTo>
                  <a:lnTo>
                    <a:pt x="31" y="333"/>
                  </a:lnTo>
                  <a:lnTo>
                    <a:pt x="33" y="333"/>
                  </a:lnTo>
                  <a:close/>
                  <a:moveTo>
                    <a:pt x="57" y="333"/>
                  </a:moveTo>
                  <a:lnTo>
                    <a:pt x="55" y="333"/>
                  </a:lnTo>
                  <a:lnTo>
                    <a:pt x="57" y="333"/>
                  </a:lnTo>
                  <a:close/>
                  <a:moveTo>
                    <a:pt x="52" y="333"/>
                  </a:moveTo>
                  <a:lnTo>
                    <a:pt x="50" y="333"/>
                  </a:lnTo>
                  <a:lnTo>
                    <a:pt x="52" y="333"/>
                  </a:lnTo>
                  <a:close/>
                  <a:moveTo>
                    <a:pt x="40" y="333"/>
                  </a:moveTo>
                  <a:lnTo>
                    <a:pt x="38" y="333"/>
                  </a:lnTo>
                  <a:lnTo>
                    <a:pt x="40" y="333"/>
                  </a:lnTo>
                  <a:close/>
                  <a:moveTo>
                    <a:pt x="88" y="333"/>
                  </a:moveTo>
                  <a:lnTo>
                    <a:pt x="86" y="333"/>
                  </a:lnTo>
                  <a:lnTo>
                    <a:pt x="88" y="333"/>
                  </a:lnTo>
                  <a:close/>
                  <a:moveTo>
                    <a:pt x="50" y="333"/>
                  </a:moveTo>
                  <a:lnTo>
                    <a:pt x="48" y="333"/>
                  </a:lnTo>
                  <a:lnTo>
                    <a:pt x="50" y="333"/>
                  </a:lnTo>
                  <a:close/>
                  <a:moveTo>
                    <a:pt x="271" y="333"/>
                  </a:moveTo>
                  <a:lnTo>
                    <a:pt x="268" y="333"/>
                  </a:lnTo>
                  <a:lnTo>
                    <a:pt x="271" y="333"/>
                  </a:lnTo>
                  <a:close/>
                  <a:moveTo>
                    <a:pt x="59" y="333"/>
                  </a:moveTo>
                  <a:lnTo>
                    <a:pt x="57" y="333"/>
                  </a:lnTo>
                  <a:lnTo>
                    <a:pt x="59" y="333"/>
                  </a:lnTo>
                  <a:close/>
                  <a:moveTo>
                    <a:pt x="263" y="333"/>
                  </a:moveTo>
                  <a:lnTo>
                    <a:pt x="261" y="333"/>
                  </a:lnTo>
                  <a:lnTo>
                    <a:pt x="263" y="333"/>
                  </a:lnTo>
                  <a:close/>
                  <a:moveTo>
                    <a:pt x="52" y="333"/>
                  </a:moveTo>
                  <a:lnTo>
                    <a:pt x="50" y="333"/>
                  </a:lnTo>
                  <a:lnTo>
                    <a:pt x="52" y="333"/>
                  </a:lnTo>
                  <a:close/>
                  <a:moveTo>
                    <a:pt x="52" y="333"/>
                  </a:moveTo>
                  <a:lnTo>
                    <a:pt x="50" y="333"/>
                  </a:lnTo>
                  <a:lnTo>
                    <a:pt x="52" y="333"/>
                  </a:lnTo>
                  <a:close/>
                  <a:moveTo>
                    <a:pt x="62" y="333"/>
                  </a:moveTo>
                  <a:lnTo>
                    <a:pt x="59" y="333"/>
                  </a:lnTo>
                  <a:lnTo>
                    <a:pt x="62" y="333"/>
                  </a:lnTo>
                  <a:close/>
                  <a:moveTo>
                    <a:pt x="64" y="333"/>
                  </a:moveTo>
                  <a:lnTo>
                    <a:pt x="62" y="333"/>
                  </a:lnTo>
                  <a:lnTo>
                    <a:pt x="64" y="333"/>
                  </a:lnTo>
                  <a:close/>
                  <a:moveTo>
                    <a:pt x="256" y="333"/>
                  </a:moveTo>
                  <a:lnTo>
                    <a:pt x="254" y="333"/>
                  </a:lnTo>
                  <a:lnTo>
                    <a:pt x="256" y="333"/>
                  </a:lnTo>
                  <a:close/>
                  <a:moveTo>
                    <a:pt x="74" y="333"/>
                  </a:moveTo>
                  <a:lnTo>
                    <a:pt x="71" y="333"/>
                  </a:lnTo>
                  <a:lnTo>
                    <a:pt x="74" y="333"/>
                  </a:lnTo>
                  <a:close/>
                  <a:moveTo>
                    <a:pt x="52" y="333"/>
                  </a:moveTo>
                  <a:lnTo>
                    <a:pt x="50" y="333"/>
                  </a:lnTo>
                  <a:lnTo>
                    <a:pt x="52" y="333"/>
                  </a:lnTo>
                  <a:close/>
                  <a:moveTo>
                    <a:pt x="78" y="333"/>
                  </a:moveTo>
                  <a:lnTo>
                    <a:pt x="78" y="331"/>
                  </a:lnTo>
                  <a:lnTo>
                    <a:pt x="78" y="333"/>
                  </a:lnTo>
                  <a:close/>
                  <a:moveTo>
                    <a:pt x="254" y="333"/>
                  </a:moveTo>
                  <a:lnTo>
                    <a:pt x="254" y="331"/>
                  </a:lnTo>
                  <a:lnTo>
                    <a:pt x="254" y="333"/>
                  </a:lnTo>
                  <a:close/>
                  <a:moveTo>
                    <a:pt x="76" y="333"/>
                  </a:moveTo>
                  <a:lnTo>
                    <a:pt x="76" y="331"/>
                  </a:lnTo>
                  <a:lnTo>
                    <a:pt x="76" y="333"/>
                  </a:lnTo>
                  <a:close/>
                  <a:moveTo>
                    <a:pt x="40" y="331"/>
                  </a:moveTo>
                  <a:lnTo>
                    <a:pt x="40" y="333"/>
                  </a:lnTo>
                  <a:lnTo>
                    <a:pt x="40" y="331"/>
                  </a:lnTo>
                  <a:close/>
                  <a:moveTo>
                    <a:pt x="52" y="331"/>
                  </a:moveTo>
                  <a:lnTo>
                    <a:pt x="50" y="331"/>
                  </a:lnTo>
                  <a:lnTo>
                    <a:pt x="52" y="331"/>
                  </a:lnTo>
                  <a:close/>
                  <a:moveTo>
                    <a:pt x="88" y="333"/>
                  </a:moveTo>
                  <a:lnTo>
                    <a:pt x="86" y="331"/>
                  </a:lnTo>
                  <a:lnTo>
                    <a:pt x="88" y="333"/>
                  </a:lnTo>
                  <a:close/>
                  <a:moveTo>
                    <a:pt x="55" y="331"/>
                  </a:moveTo>
                  <a:lnTo>
                    <a:pt x="52" y="331"/>
                  </a:lnTo>
                  <a:lnTo>
                    <a:pt x="55" y="331"/>
                  </a:lnTo>
                  <a:close/>
                  <a:moveTo>
                    <a:pt x="52" y="331"/>
                  </a:moveTo>
                  <a:lnTo>
                    <a:pt x="50" y="331"/>
                  </a:lnTo>
                  <a:lnTo>
                    <a:pt x="52" y="331"/>
                  </a:lnTo>
                  <a:close/>
                  <a:moveTo>
                    <a:pt x="57" y="331"/>
                  </a:moveTo>
                  <a:lnTo>
                    <a:pt x="55" y="331"/>
                  </a:lnTo>
                  <a:lnTo>
                    <a:pt x="57" y="331"/>
                  </a:lnTo>
                  <a:close/>
                  <a:moveTo>
                    <a:pt x="52" y="331"/>
                  </a:moveTo>
                  <a:lnTo>
                    <a:pt x="50" y="331"/>
                  </a:lnTo>
                  <a:lnTo>
                    <a:pt x="52" y="331"/>
                  </a:lnTo>
                  <a:close/>
                  <a:moveTo>
                    <a:pt x="62" y="331"/>
                  </a:moveTo>
                  <a:lnTo>
                    <a:pt x="59" y="331"/>
                  </a:lnTo>
                  <a:lnTo>
                    <a:pt x="62" y="331"/>
                  </a:lnTo>
                  <a:close/>
                  <a:moveTo>
                    <a:pt x="74" y="331"/>
                  </a:moveTo>
                  <a:lnTo>
                    <a:pt x="71" y="331"/>
                  </a:lnTo>
                  <a:lnTo>
                    <a:pt x="74" y="331"/>
                  </a:lnTo>
                  <a:close/>
                  <a:moveTo>
                    <a:pt x="59" y="331"/>
                  </a:moveTo>
                  <a:lnTo>
                    <a:pt x="57" y="331"/>
                  </a:lnTo>
                  <a:lnTo>
                    <a:pt x="59" y="331"/>
                  </a:lnTo>
                  <a:close/>
                  <a:moveTo>
                    <a:pt x="64" y="331"/>
                  </a:moveTo>
                  <a:lnTo>
                    <a:pt x="62" y="331"/>
                  </a:lnTo>
                  <a:lnTo>
                    <a:pt x="64" y="331"/>
                  </a:lnTo>
                  <a:close/>
                  <a:moveTo>
                    <a:pt x="59" y="331"/>
                  </a:moveTo>
                  <a:lnTo>
                    <a:pt x="57" y="331"/>
                  </a:lnTo>
                  <a:lnTo>
                    <a:pt x="59" y="331"/>
                  </a:lnTo>
                  <a:close/>
                  <a:moveTo>
                    <a:pt x="59" y="328"/>
                  </a:moveTo>
                  <a:lnTo>
                    <a:pt x="59" y="331"/>
                  </a:lnTo>
                  <a:lnTo>
                    <a:pt x="59" y="328"/>
                  </a:lnTo>
                  <a:close/>
                  <a:moveTo>
                    <a:pt x="52" y="331"/>
                  </a:moveTo>
                  <a:lnTo>
                    <a:pt x="52" y="328"/>
                  </a:lnTo>
                  <a:lnTo>
                    <a:pt x="52" y="331"/>
                  </a:lnTo>
                  <a:close/>
                  <a:moveTo>
                    <a:pt x="74" y="328"/>
                  </a:moveTo>
                  <a:lnTo>
                    <a:pt x="74" y="331"/>
                  </a:lnTo>
                  <a:lnTo>
                    <a:pt x="74" y="328"/>
                  </a:lnTo>
                  <a:close/>
                  <a:moveTo>
                    <a:pt x="74" y="328"/>
                  </a:moveTo>
                  <a:lnTo>
                    <a:pt x="74" y="331"/>
                  </a:lnTo>
                  <a:lnTo>
                    <a:pt x="74" y="328"/>
                  </a:lnTo>
                  <a:close/>
                  <a:moveTo>
                    <a:pt x="62" y="328"/>
                  </a:moveTo>
                  <a:lnTo>
                    <a:pt x="62" y="331"/>
                  </a:lnTo>
                  <a:lnTo>
                    <a:pt x="62" y="328"/>
                  </a:lnTo>
                  <a:close/>
                  <a:moveTo>
                    <a:pt x="278" y="331"/>
                  </a:moveTo>
                  <a:lnTo>
                    <a:pt x="278" y="328"/>
                  </a:lnTo>
                  <a:lnTo>
                    <a:pt x="278" y="331"/>
                  </a:lnTo>
                  <a:close/>
                  <a:moveTo>
                    <a:pt x="81" y="331"/>
                  </a:moveTo>
                  <a:lnTo>
                    <a:pt x="81" y="328"/>
                  </a:lnTo>
                  <a:lnTo>
                    <a:pt x="81" y="331"/>
                  </a:lnTo>
                  <a:close/>
                  <a:moveTo>
                    <a:pt x="55" y="328"/>
                  </a:moveTo>
                  <a:lnTo>
                    <a:pt x="55" y="331"/>
                  </a:lnTo>
                  <a:lnTo>
                    <a:pt x="55" y="328"/>
                  </a:lnTo>
                  <a:close/>
                  <a:moveTo>
                    <a:pt x="62" y="331"/>
                  </a:moveTo>
                  <a:lnTo>
                    <a:pt x="62" y="328"/>
                  </a:lnTo>
                  <a:lnTo>
                    <a:pt x="62" y="331"/>
                  </a:lnTo>
                  <a:close/>
                  <a:moveTo>
                    <a:pt x="57" y="331"/>
                  </a:moveTo>
                  <a:lnTo>
                    <a:pt x="57" y="328"/>
                  </a:lnTo>
                  <a:lnTo>
                    <a:pt x="57" y="331"/>
                  </a:lnTo>
                  <a:close/>
                  <a:moveTo>
                    <a:pt x="50" y="328"/>
                  </a:moveTo>
                  <a:lnTo>
                    <a:pt x="50" y="331"/>
                  </a:lnTo>
                  <a:lnTo>
                    <a:pt x="50" y="328"/>
                  </a:lnTo>
                  <a:close/>
                  <a:moveTo>
                    <a:pt x="64" y="331"/>
                  </a:moveTo>
                  <a:lnTo>
                    <a:pt x="64" y="328"/>
                  </a:lnTo>
                  <a:lnTo>
                    <a:pt x="64" y="331"/>
                  </a:lnTo>
                  <a:close/>
                  <a:moveTo>
                    <a:pt x="62" y="328"/>
                  </a:moveTo>
                  <a:lnTo>
                    <a:pt x="62" y="331"/>
                  </a:lnTo>
                  <a:lnTo>
                    <a:pt x="62" y="328"/>
                  </a:lnTo>
                  <a:close/>
                  <a:moveTo>
                    <a:pt x="78" y="331"/>
                  </a:moveTo>
                  <a:lnTo>
                    <a:pt x="78" y="328"/>
                  </a:lnTo>
                  <a:lnTo>
                    <a:pt x="78" y="331"/>
                  </a:lnTo>
                  <a:close/>
                  <a:moveTo>
                    <a:pt x="71" y="328"/>
                  </a:moveTo>
                  <a:lnTo>
                    <a:pt x="69" y="328"/>
                  </a:lnTo>
                  <a:lnTo>
                    <a:pt x="71" y="328"/>
                  </a:lnTo>
                  <a:close/>
                  <a:moveTo>
                    <a:pt x="59" y="328"/>
                  </a:moveTo>
                  <a:lnTo>
                    <a:pt x="57" y="328"/>
                  </a:lnTo>
                  <a:lnTo>
                    <a:pt x="59" y="328"/>
                  </a:lnTo>
                  <a:close/>
                  <a:moveTo>
                    <a:pt x="64" y="328"/>
                  </a:moveTo>
                  <a:lnTo>
                    <a:pt x="62" y="328"/>
                  </a:lnTo>
                  <a:lnTo>
                    <a:pt x="64" y="328"/>
                  </a:lnTo>
                  <a:close/>
                  <a:moveTo>
                    <a:pt x="62" y="326"/>
                  </a:moveTo>
                  <a:lnTo>
                    <a:pt x="62" y="328"/>
                  </a:lnTo>
                  <a:lnTo>
                    <a:pt x="62" y="326"/>
                  </a:lnTo>
                  <a:close/>
                  <a:moveTo>
                    <a:pt x="52" y="328"/>
                  </a:moveTo>
                  <a:lnTo>
                    <a:pt x="52" y="326"/>
                  </a:lnTo>
                  <a:lnTo>
                    <a:pt x="52" y="328"/>
                  </a:lnTo>
                  <a:close/>
                  <a:moveTo>
                    <a:pt x="62" y="328"/>
                  </a:moveTo>
                  <a:lnTo>
                    <a:pt x="62" y="326"/>
                  </a:lnTo>
                  <a:lnTo>
                    <a:pt x="62" y="328"/>
                  </a:lnTo>
                  <a:close/>
                  <a:moveTo>
                    <a:pt x="81" y="326"/>
                  </a:moveTo>
                  <a:lnTo>
                    <a:pt x="81" y="328"/>
                  </a:lnTo>
                  <a:lnTo>
                    <a:pt x="81" y="326"/>
                  </a:lnTo>
                  <a:close/>
                  <a:moveTo>
                    <a:pt x="52" y="326"/>
                  </a:moveTo>
                  <a:lnTo>
                    <a:pt x="50" y="326"/>
                  </a:lnTo>
                  <a:lnTo>
                    <a:pt x="52" y="326"/>
                  </a:lnTo>
                  <a:close/>
                  <a:moveTo>
                    <a:pt x="69" y="326"/>
                  </a:moveTo>
                  <a:lnTo>
                    <a:pt x="67" y="326"/>
                  </a:lnTo>
                  <a:lnTo>
                    <a:pt x="69" y="326"/>
                  </a:lnTo>
                  <a:close/>
                  <a:moveTo>
                    <a:pt x="62" y="326"/>
                  </a:moveTo>
                  <a:lnTo>
                    <a:pt x="64" y="326"/>
                  </a:lnTo>
                  <a:lnTo>
                    <a:pt x="62" y="326"/>
                  </a:lnTo>
                  <a:close/>
                  <a:moveTo>
                    <a:pt x="64" y="326"/>
                  </a:moveTo>
                  <a:lnTo>
                    <a:pt x="64" y="323"/>
                  </a:lnTo>
                  <a:lnTo>
                    <a:pt x="64" y="326"/>
                  </a:lnTo>
                  <a:close/>
                  <a:moveTo>
                    <a:pt x="64" y="323"/>
                  </a:moveTo>
                  <a:lnTo>
                    <a:pt x="64" y="326"/>
                  </a:lnTo>
                  <a:lnTo>
                    <a:pt x="64" y="323"/>
                  </a:lnTo>
                  <a:close/>
                  <a:moveTo>
                    <a:pt x="55" y="323"/>
                  </a:moveTo>
                  <a:lnTo>
                    <a:pt x="55" y="326"/>
                  </a:lnTo>
                  <a:lnTo>
                    <a:pt x="55" y="323"/>
                  </a:lnTo>
                  <a:close/>
                  <a:moveTo>
                    <a:pt x="69" y="323"/>
                  </a:moveTo>
                  <a:lnTo>
                    <a:pt x="69" y="326"/>
                  </a:lnTo>
                  <a:lnTo>
                    <a:pt x="69" y="323"/>
                  </a:lnTo>
                  <a:close/>
                  <a:moveTo>
                    <a:pt x="64" y="323"/>
                  </a:moveTo>
                  <a:lnTo>
                    <a:pt x="62" y="323"/>
                  </a:lnTo>
                  <a:lnTo>
                    <a:pt x="64" y="323"/>
                  </a:lnTo>
                  <a:close/>
                  <a:moveTo>
                    <a:pt x="62" y="323"/>
                  </a:moveTo>
                  <a:lnTo>
                    <a:pt x="59" y="323"/>
                  </a:lnTo>
                  <a:lnTo>
                    <a:pt x="62" y="323"/>
                  </a:lnTo>
                  <a:close/>
                  <a:moveTo>
                    <a:pt x="62" y="323"/>
                  </a:moveTo>
                  <a:lnTo>
                    <a:pt x="62" y="321"/>
                  </a:lnTo>
                  <a:lnTo>
                    <a:pt x="62" y="323"/>
                  </a:lnTo>
                  <a:close/>
                  <a:moveTo>
                    <a:pt x="62" y="321"/>
                  </a:moveTo>
                  <a:lnTo>
                    <a:pt x="59" y="321"/>
                  </a:lnTo>
                  <a:lnTo>
                    <a:pt x="62" y="321"/>
                  </a:lnTo>
                  <a:close/>
                  <a:moveTo>
                    <a:pt x="67" y="321"/>
                  </a:moveTo>
                  <a:lnTo>
                    <a:pt x="64" y="321"/>
                  </a:lnTo>
                  <a:lnTo>
                    <a:pt x="67" y="321"/>
                  </a:lnTo>
                  <a:close/>
                  <a:moveTo>
                    <a:pt x="69" y="321"/>
                  </a:moveTo>
                  <a:lnTo>
                    <a:pt x="71" y="321"/>
                  </a:lnTo>
                  <a:lnTo>
                    <a:pt x="69" y="321"/>
                  </a:lnTo>
                  <a:close/>
                  <a:moveTo>
                    <a:pt x="64" y="321"/>
                  </a:moveTo>
                  <a:lnTo>
                    <a:pt x="64" y="319"/>
                  </a:lnTo>
                  <a:lnTo>
                    <a:pt x="64" y="321"/>
                  </a:lnTo>
                  <a:close/>
                  <a:moveTo>
                    <a:pt x="64" y="321"/>
                  </a:moveTo>
                  <a:lnTo>
                    <a:pt x="64" y="319"/>
                  </a:lnTo>
                  <a:lnTo>
                    <a:pt x="64" y="321"/>
                  </a:lnTo>
                  <a:close/>
                  <a:moveTo>
                    <a:pt x="64" y="321"/>
                  </a:moveTo>
                  <a:lnTo>
                    <a:pt x="64" y="319"/>
                  </a:lnTo>
                  <a:lnTo>
                    <a:pt x="64" y="321"/>
                  </a:lnTo>
                  <a:close/>
                  <a:moveTo>
                    <a:pt x="64" y="321"/>
                  </a:moveTo>
                  <a:lnTo>
                    <a:pt x="64" y="319"/>
                  </a:lnTo>
                  <a:lnTo>
                    <a:pt x="64" y="321"/>
                  </a:lnTo>
                  <a:close/>
                  <a:moveTo>
                    <a:pt x="64" y="321"/>
                  </a:moveTo>
                  <a:lnTo>
                    <a:pt x="64" y="319"/>
                  </a:lnTo>
                  <a:lnTo>
                    <a:pt x="64" y="321"/>
                  </a:lnTo>
                  <a:close/>
                  <a:moveTo>
                    <a:pt x="67" y="321"/>
                  </a:moveTo>
                  <a:lnTo>
                    <a:pt x="67" y="319"/>
                  </a:lnTo>
                  <a:lnTo>
                    <a:pt x="67" y="321"/>
                  </a:lnTo>
                  <a:close/>
                  <a:moveTo>
                    <a:pt x="69" y="319"/>
                  </a:moveTo>
                  <a:lnTo>
                    <a:pt x="67" y="319"/>
                  </a:lnTo>
                  <a:lnTo>
                    <a:pt x="69" y="319"/>
                  </a:lnTo>
                  <a:close/>
                  <a:moveTo>
                    <a:pt x="64" y="319"/>
                  </a:moveTo>
                  <a:lnTo>
                    <a:pt x="62" y="319"/>
                  </a:lnTo>
                  <a:lnTo>
                    <a:pt x="64" y="319"/>
                  </a:lnTo>
                  <a:close/>
                  <a:moveTo>
                    <a:pt x="67" y="319"/>
                  </a:moveTo>
                  <a:lnTo>
                    <a:pt x="64" y="319"/>
                  </a:lnTo>
                  <a:lnTo>
                    <a:pt x="67" y="319"/>
                  </a:lnTo>
                  <a:close/>
                  <a:moveTo>
                    <a:pt x="62" y="319"/>
                  </a:moveTo>
                  <a:lnTo>
                    <a:pt x="59" y="319"/>
                  </a:lnTo>
                  <a:lnTo>
                    <a:pt x="62" y="319"/>
                  </a:lnTo>
                  <a:close/>
                  <a:moveTo>
                    <a:pt x="69" y="319"/>
                  </a:moveTo>
                  <a:lnTo>
                    <a:pt x="67" y="319"/>
                  </a:lnTo>
                  <a:lnTo>
                    <a:pt x="67" y="316"/>
                  </a:lnTo>
                  <a:lnTo>
                    <a:pt x="69" y="319"/>
                  </a:lnTo>
                  <a:close/>
                  <a:moveTo>
                    <a:pt x="64" y="319"/>
                  </a:moveTo>
                  <a:lnTo>
                    <a:pt x="64" y="316"/>
                  </a:lnTo>
                  <a:lnTo>
                    <a:pt x="64" y="319"/>
                  </a:lnTo>
                  <a:close/>
                  <a:moveTo>
                    <a:pt x="67" y="319"/>
                  </a:moveTo>
                  <a:lnTo>
                    <a:pt x="67" y="316"/>
                  </a:lnTo>
                  <a:lnTo>
                    <a:pt x="67" y="319"/>
                  </a:lnTo>
                  <a:close/>
                  <a:moveTo>
                    <a:pt x="69" y="319"/>
                  </a:moveTo>
                  <a:lnTo>
                    <a:pt x="69" y="316"/>
                  </a:lnTo>
                  <a:lnTo>
                    <a:pt x="69" y="319"/>
                  </a:lnTo>
                  <a:close/>
                  <a:moveTo>
                    <a:pt x="62" y="316"/>
                  </a:moveTo>
                  <a:lnTo>
                    <a:pt x="59" y="316"/>
                  </a:lnTo>
                  <a:lnTo>
                    <a:pt x="62" y="316"/>
                  </a:lnTo>
                  <a:close/>
                  <a:moveTo>
                    <a:pt x="62" y="316"/>
                  </a:moveTo>
                  <a:lnTo>
                    <a:pt x="59" y="316"/>
                  </a:lnTo>
                  <a:lnTo>
                    <a:pt x="62" y="316"/>
                  </a:lnTo>
                  <a:close/>
                  <a:moveTo>
                    <a:pt x="64" y="316"/>
                  </a:moveTo>
                  <a:lnTo>
                    <a:pt x="62" y="316"/>
                  </a:lnTo>
                  <a:lnTo>
                    <a:pt x="64" y="316"/>
                  </a:lnTo>
                  <a:close/>
                  <a:moveTo>
                    <a:pt x="69" y="316"/>
                  </a:moveTo>
                  <a:lnTo>
                    <a:pt x="67" y="316"/>
                  </a:lnTo>
                  <a:lnTo>
                    <a:pt x="69" y="316"/>
                  </a:lnTo>
                  <a:close/>
                  <a:moveTo>
                    <a:pt x="59" y="314"/>
                  </a:moveTo>
                  <a:lnTo>
                    <a:pt x="59" y="316"/>
                  </a:lnTo>
                  <a:lnTo>
                    <a:pt x="59" y="314"/>
                  </a:lnTo>
                  <a:close/>
                  <a:moveTo>
                    <a:pt x="59" y="314"/>
                  </a:moveTo>
                  <a:lnTo>
                    <a:pt x="59" y="316"/>
                  </a:lnTo>
                  <a:lnTo>
                    <a:pt x="59" y="314"/>
                  </a:lnTo>
                  <a:close/>
                  <a:moveTo>
                    <a:pt x="67" y="314"/>
                  </a:moveTo>
                  <a:lnTo>
                    <a:pt x="67" y="316"/>
                  </a:lnTo>
                  <a:lnTo>
                    <a:pt x="67" y="314"/>
                  </a:lnTo>
                  <a:lnTo>
                    <a:pt x="67" y="316"/>
                  </a:lnTo>
                  <a:lnTo>
                    <a:pt x="67" y="314"/>
                  </a:lnTo>
                  <a:close/>
                  <a:moveTo>
                    <a:pt x="62" y="314"/>
                  </a:moveTo>
                  <a:lnTo>
                    <a:pt x="59" y="314"/>
                  </a:lnTo>
                  <a:lnTo>
                    <a:pt x="62" y="314"/>
                  </a:lnTo>
                  <a:close/>
                  <a:moveTo>
                    <a:pt x="67" y="314"/>
                  </a:moveTo>
                  <a:lnTo>
                    <a:pt x="64" y="314"/>
                  </a:lnTo>
                  <a:lnTo>
                    <a:pt x="67" y="314"/>
                  </a:lnTo>
                  <a:close/>
                  <a:moveTo>
                    <a:pt x="64" y="314"/>
                  </a:moveTo>
                  <a:lnTo>
                    <a:pt x="64" y="312"/>
                  </a:lnTo>
                  <a:lnTo>
                    <a:pt x="64" y="314"/>
                  </a:lnTo>
                  <a:close/>
                  <a:moveTo>
                    <a:pt x="64" y="312"/>
                  </a:moveTo>
                  <a:lnTo>
                    <a:pt x="64" y="314"/>
                  </a:lnTo>
                  <a:lnTo>
                    <a:pt x="64" y="312"/>
                  </a:lnTo>
                  <a:close/>
                  <a:moveTo>
                    <a:pt x="69" y="312"/>
                  </a:moveTo>
                  <a:lnTo>
                    <a:pt x="69" y="309"/>
                  </a:lnTo>
                  <a:lnTo>
                    <a:pt x="69" y="312"/>
                  </a:lnTo>
                  <a:close/>
                  <a:moveTo>
                    <a:pt x="62" y="309"/>
                  </a:moveTo>
                  <a:lnTo>
                    <a:pt x="64" y="309"/>
                  </a:lnTo>
                  <a:lnTo>
                    <a:pt x="62" y="309"/>
                  </a:lnTo>
                  <a:close/>
                  <a:moveTo>
                    <a:pt x="62" y="312"/>
                  </a:moveTo>
                  <a:lnTo>
                    <a:pt x="62" y="309"/>
                  </a:lnTo>
                  <a:lnTo>
                    <a:pt x="62" y="312"/>
                  </a:lnTo>
                  <a:close/>
                  <a:moveTo>
                    <a:pt x="67" y="309"/>
                  </a:moveTo>
                  <a:lnTo>
                    <a:pt x="64" y="309"/>
                  </a:lnTo>
                  <a:lnTo>
                    <a:pt x="67" y="309"/>
                  </a:lnTo>
                  <a:close/>
                  <a:moveTo>
                    <a:pt x="67" y="309"/>
                  </a:moveTo>
                  <a:lnTo>
                    <a:pt x="64" y="309"/>
                  </a:lnTo>
                  <a:lnTo>
                    <a:pt x="67" y="309"/>
                  </a:lnTo>
                  <a:close/>
                  <a:moveTo>
                    <a:pt x="62" y="309"/>
                  </a:moveTo>
                  <a:lnTo>
                    <a:pt x="59" y="307"/>
                  </a:lnTo>
                  <a:lnTo>
                    <a:pt x="62" y="309"/>
                  </a:lnTo>
                  <a:close/>
                  <a:moveTo>
                    <a:pt x="67" y="307"/>
                  </a:moveTo>
                  <a:lnTo>
                    <a:pt x="67" y="309"/>
                  </a:lnTo>
                  <a:lnTo>
                    <a:pt x="67" y="307"/>
                  </a:lnTo>
                  <a:close/>
                  <a:moveTo>
                    <a:pt x="64" y="307"/>
                  </a:moveTo>
                  <a:lnTo>
                    <a:pt x="62" y="307"/>
                  </a:lnTo>
                  <a:lnTo>
                    <a:pt x="64" y="307"/>
                  </a:lnTo>
                  <a:close/>
                  <a:moveTo>
                    <a:pt x="62" y="304"/>
                  </a:moveTo>
                  <a:lnTo>
                    <a:pt x="62" y="307"/>
                  </a:lnTo>
                  <a:lnTo>
                    <a:pt x="62" y="304"/>
                  </a:lnTo>
                  <a:close/>
                  <a:moveTo>
                    <a:pt x="64" y="304"/>
                  </a:moveTo>
                  <a:lnTo>
                    <a:pt x="62" y="304"/>
                  </a:lnTo>
                  <a:lnTo>
                    <a:pt x="64" y="304"/>
                  </a:lnTo>
                  <a:close/>
                  <a:moveTo>
                    <a:pt x="67" y="300"/>
                  </a:moveTo>
                  <a:lnTo>
                    <a:pt x="64" y="300"/>
                  </a:lnTo>
                  <a:lnTo>
                    <a:pt x="67" y="300"/>
                  </a:lnTo>
                  <a:close/>
                  <a:moveTo>
                    <a:pt x="69" y="300"/>
                  </a:moveTo>
                  <a:lnTo>
                    <a:pt x="67" y="300"/>
                  </a:lnTo>
                  <a:lnTo>
                    <a:pt x="69" y="300"/>
                  </a:lnTo>
                  <a:close/>
                  <a:moveTo>
                    <a:pt x="71" y="300"/>
                  </a:moveTo>
                  <a:lnTo>
                    <a:pt x="69" y="300"/>
                  </a:lnTo>
                  <a:lnTo>
                    <a:pt x="71" y="300"/>
                  </a:lnTo>
                  <a:close/>
                  <a:moveTo>
                    <a:pt x="67" y="300"/>
                  </a:moveTo>
                  <a:lnTo>
                    <a:pt x="67" y="297"/>
                  </a:lnTo>
                  <a:lnTo>
                    <a:pt x="67" y="300"/>
                  </a:lnTo>
                  <a:close/>
                  <a:moveTo>
                    <a:pt x="69" y="300"/>
                  </a:moveTo>
                  <a:lnTo>
                    <a:pt x="69" y="297"/>
                  </a:lnTo>
                  <a:lnTo>
                    <a:pt x="69" y="300"/>
                  </a:lnTo>
                  <a:close/>
                  <a:moveTo>
                    <a:pt x="69" y="300"/>
                  </a:moveTo>
                  <a:lnTo>
                    <a:pt x="69" y="297"/>
                  </a:lnTo>
                  <a:lnTo>
                    <a:pt x="69" y="300"/>
                  </a:lnTo>
                  <a:close/>
                  <a:moveTo>
                    <a:pt x="71" y="297"/>
                  </a:moveTo>
                  <a:lnTo>
                    <a:pt x="71" y="300"/>
                  </a:lnTo>
                  <a:lnTo>
                    <a:pt x="71" y="297"/>
                  </a:lnTo>
                  <a:close/>
                  <a:moveTo>
                    <a:pt x="69" y="297"/>
                  </a:moveTo>
                  <a:lnTo>
                    <a:pt x="67" y="297"/>
                  </a:lnTo>
                  <a:lnTo>
                    <a:pt x="69" y="297"/>
                  </a:lnTo>
                  <a:close/>
                  <a:moveTo>
                    <a:pt x="69" y="297"/>
                  </a:moveTo>
                  <a:lnTo>
                    <a:pt x="67" y="297"/>
                  </a:lnTo>
                  <a:lnTo>
                    <a:pt x="69" y="297"/>
                  </a:lnTo>
                  <a:close/>
                  <a:moveTo>
                    <a:pt x="71" y="297"/>
                  </a:moveTo>
                  <a:lnTo>
                    <a:pt x="69" y="297"/>
                  </a:lnTo>
                  <a:lnTo>
                    <a:pt x="71" y="297"/>
                  </a:lnTo>
                  <a:close/>
                  <a:moveTo>
                    <a:pt x="71" y="297"/>
                  </a:moveTo>
                  <a:lnTo>
                    <a:pt x="69" y="297"/>
                  </a:lnTo>
                  <a:lnTo>
                    <a:pt x="71" y="297"/>
                  </a:lnTo>
                  <a:close/>
                  <a:moveTo>
                    <a:pt x="69" y="297"/>
                  </a:moveTo>
                  <a:lnTo>
                    <a:pt x="71" y="297"/>
                  </a:lnTo>
                  <a:lnTo>
                    <a:pt x="69" y="297"/>
                  </a:lnTo>
                  <a:close/>
                  <a:moveTo>
                    <a:pt x="71" y="297"/>
                  </a:moveTo>
                  <a:lnTo>
                    <a:pt x="69" y="297"/>
                  </a:lnTo>
                  <a:lnTo>
                    <a:pt x="71" y="297"/>
                  </a:lnTo>
                  <a:close/>
                  <a:moveTo>
                    <a:pt x="69" y="295"/>
                  </a:moveTo>
                  <a:lnTo>
                    <a:pt x="69" y="293"/>
                  </a:lnTo>
                  <a:lnTo>
                    <a:pt x="69" y="295"/>
                  </a:lnTo>
                  <a:close/>
                  <a:moveTo>
                    <a:pt x="74" y="295"/>
                  </a:moveTo>
                  <a:lnTo>
                    <a:pt x="74" y="293"/>
                  </a:lnTo>
                  <a:lnTo>
                    <a:pt x="74" y="295"/>
                  </a:lnTo>
                  <a:close/>
                  <a:moveTo>
                    <a:pt x="69" y="290"/>
                  </a:moveTo>
                  <a:lnTo>
                    <a:pt x="69" y="293"/>
                  </a:lnTo>
                  <a:lnTo>
                    <a:pt x="69" y="290"/>
                  </a:lnTo>
                  <a:close/>
                  <a:moveTo>
                    <a:pt x="71" y="288"/>
                  </a:moveTo>
                  <a:lnTo>
                    <a:pt x="69" y="288"/>
                  </a:lnTo>
                  <a:lnTo>
                    <a:pt x="71" y="288"/>
                  </a:lnTo>
                  <a:close/>
                  <a:moveTo>
                    <a:pt x="69" y="285"/>
                  </a:moveTo>
                  <a:lnTo>
                    <a:pt x="69" y="288"/>
                  </a:lnTo>
                  <a:lnTo>
                    <a:pt x="69" y="285"/>
                  </a:lnTo>
                  <a:close/>
                  <a:moveTo>
                    <a:pt x="74" y="285"/>
                  </a:moveTo>
                  <a:lnTo>
                    <a:pt x="71" y="285"/>
                  </a:lnTo>
                  <a:lnTo>
                    <a:pt x="74" y="285"/>
                  </a:lnTo>
                  <a:close/>
                  <a:moveTo>
                    <a:pt x="71" y="285"/>
                  </a:moveTo>
                  <a:lnTo>
                    <a:pt x="69" y="285"/>
                  </a:lnTo>
                  <a:lnTo>
                    <a:pt x="71" y="285"/>
                  </a:lnTo>
                  <a:close/>
                  <a:moveTo>
                    <a:pt x="69" y="285"/>
                  </a:moveTo>
                  <a:lnTo>
                    <a:pt x="67" y="285"/>
                  </a:lnTo>
                  <a:lnTo>
                    <a:pt x="69" y="285"/>
                  </a:lnTo>
                  <a:close/>
                  <a:moveTo>
                    <a:pt x="74" y="285"/>
                  </a:moveTo>
                  <a:lnTo>
                    <a:pt x="71" y="285"/>
                  </a:lnTo>
                  <a:lnTo>
                    <a:pt x="74" y="285"/>
                  </a:lnTo>
                  <a:close/>
                  <a:moveTo>
                    <a:pt x="71" y="285"/>
                  </a:moveTo>
                  <a:lnTo>
                    <a:pt x="69" y="285"/>
                  </a:lnTo>
                  <a:lnTo>
                    <a:pt x="71" y="285"/>
                  </a:lnTo>
                  <a:close/>
                  <a:moveTo>
                    <a:pt x="71" y="285"/>
                  </a:moveTo>
                  <a:lnTo>
                    <a:pt x="71" y="283"/>
                  </a:lnTo>
                  <a:lnTo>
                    <a:pt x="71" y="285"/>
                  </a:lnTo>
                  <a:close/>
                  <a:moveTo>
                    <a:pt x="71" y="285"/>
                  </a:moveTo>
                  <a:lnTo>
                    <a:pt x="69" y="285"/>
                  </a:lnTo>
                  <a:lnTo>
                    <a:pt x="69" y="283"/>
                  </a:lnTo>
                  <a:lnTo>
                    <a:pt x="71" y="285"/>
                  </a:lnTo>
                  <a:close/>
                  <a:moveTo>
                    <a:pt x="67" y="285"/>
                  </a:moveTo>
                  <a:lnTo>
                    <a:pt x="67" y="283"/>
                  </a:lnTo>
                  <a:lnTo>
                    <a:pt x="67" y="285"/>
                  </a:lnTo>
                  <a:close/>
                  <a:moveTo>
                    <a:pt x="71" y="283"/>
                  </a:moveTo>
                  <a:lnTo>
                    <a:pt x="74" y="283"/>
                  </a:lnTo>
                  <a:lnTo>
                    <a:pt x="71" y="283"/>
                  </a:lnTo>
                  <a:close/>
                  <a:moveTo>
                    <a:pt x="67" y="283"/>
                  </a:moveTo>
                  <a:lnTo>
                    <a:pt x="64" y="283"/>
                  </a:lnTo>
                  <a:lnTo>
                    <a:pt x="67" y="283"/>
                  </a:lnTo>
                  <a:close/>
                  <a:moveTo>
                    <a:pt x="67" y="283"/>
                  </a:moveTo>
                  <a:lnTo>
                    <a:pt x="69" y="283"/>
                  </a:lnTo>
                  <a:lnTo>
                    <a:pt x="67" y="283"/>
                  </a:lnTo>
                  <a:close/>
                  <a:moveTo>
                    <a:pt x="71" y="278"/>
                  </a:moveTo>
                  <a:lnTo>
                    <a:pt x="69" y="278"/>
                  </a:lnTo>
                  <a:lnTo>
                    <a:pt x="71" y="278"/>
                  </a:lnTo>
                  <a:close/>
                  <a:moveTo>
                    <a:pt x="71" y="276"/>
                  </a:moveTo>
                  <a:lnTo>
                    <a:pt x="71" y="278"/>
                  </a:lnTo>
                  <a:lnTo>
                    <a:pt x="71" y="276"/>
                  </a:lnTo>
                  <a:close/>
                  <a:moveTo>
                    <a:pt x="67" y="274"/>
                  </a:moveTo>
                  <a:lnTo>
                    <a:pt x="69" y="274"/>
                  </a:lnTo>
                  <a:lnTo>
                    <a:pt x="67" y="274"/>
                  </a:lnTo>
                  <a:close/>
                  <a:moveTo>
                    <a:pt x="76" y="274"/>
                  </a:moveTo>
                  <a:lnTo>
                    <a:pt x="76" y="271"/>
                  </a:lnTo>
                  <a:lnTo>
                    <a:pt x="76" y="274"/>
                  </a:lnTo>
                  <a:close/>
                  <a:moveTo>
                    <a:pt x="69" y="271"/>
                  </a:moveTo>
                  <a:lnTo>
                    <a:pt x="67" y="271"/>
                  </a:lnTo>
                  <a:lnTo>
                    <a:pt x="69" y="271"/>
                  </a:lnTo>
                  <a:close/>
                  <a:moveTo>
                    <a:pt x="69" y="269"/>
                  </a:moveTo>
                  <a:lnTo>
                    <a:pt x="69" y="271"/>
                  </a:lnTo>
                  <a:lnTo>
                    <a:pt x="69" y="269"/>
                  </a:lnTo>
                  <a:close/>
                  <a:moveTo>
                    <a:pt x="67" y="269"/>
                  </a:moveTo>
                  <a:lnTo>
                    <a:pt x="67" y="271"/>
                  </a:lnTo>
                  <a:lnTo>
                    <a:pt x="67" y="269"/>
                  </a:lnTo>
                  <a:close/>
                  <a:moveTo>
                    <a:pt x="71" y="269"/>
                  </a:moveTo>
                  <a:lnTo>
                    <a:pt x="74" y="269"/>
                  </a:lnTo>
                  <a:lnTo>
                    <a:pt x="71" y="269"/>
                  </a:lnTo>
                  <a:close/>
                  <a:moveTo>
                    <a:pt x="74" y="269"/>
                  </a:moveTo>
                  <a:lnTo>
                    <a:pt x="71" y="269"/>
                  </a:lnTo>
                  <a:lnTo>
                    <a:pt x="74" y="269"/>
                  </a:lnTo>
                  <a:close/>
                  <a:moveTo>
                    <a:pt x="74" y="269"/>
                  </a:moveTo>
                  <a:lnTo>
                    <a:pt x="71" y="269"/>
                  </a:lnTo>
                  <a:lnTo>
                    <a:pt x="74" y="269"/>
                  </a:lnTo>
                  <a:close/>
                  <a:moveTo>
                    <a:pt x="71" y="269"/>
                  </a:moveTo>
                  <a:lnTo>
                    <a:pt x="69" y="269"/>
                  </a:lnTo>
                  <a:lnTo>
                    <a:pt x="71" y="269"/>
                  </a:lnTo>
                  <a:close/>
                  <a:moveTo>
                    <a:pt x="71" y="269"/>
                  </a:moveTo>
                  <a:lnTo>
                    <a:pt x="71" y="266"/>
                  </a:lnTo>
                  <a:lnTo>
                    <a:pt x="71" y="269"/>
                  </a:lnTo>
                  <a:close/>
                  <a:moveTo>
                    <a:pt x="74" y="266"/>
                  </a:moveTo>
                  <a:lnTo>
                    <a:pt x="71" y="266"/>
                  </a:lnTo>
                  <a:lnTo>
                    <a:pt x="74" y="266"/>
                  </a:lnTo>
                  <a:close/>
                  <a:moveTo>
                    <a:pt x="71" y="264"/>
                  </a:moveTo>
                  <a:lnTo>
                    <a:pt x="71" y="266"/>
                  </a:lnTo>
                  <a:lnTo>
                    <a:pt x="71" y="264"/>
                  </a:lnTo>
                  <a:close/>
                  <a:moveTo>
                    <a:pt x="71" y="264"/>
                  </a:moveTo>
                  <a:lnTo>
                    <a:pt x="69" y="264"/>
                  </a:lnTo>
                  <a:lnTo>
                    <a:pt x="71" y="264"/>
                  </a:lnTo>
                  <a:close/>
                  <a:moveTo>
                    <a:pt x="71" y="264"/>
                  </a:moveTo>
                  <a:lnTo>
                    <a:pt x="69" y="264"/>
                  </a:lnTo>
                  <a:lnTo>
                    <a:pt x="71" y="264"/>
                  </a:lnTo>
                  <a:close/>
                  <a:moveTo>
                    <a:pt x="69" y="264"/>
                  </a:moveTo>
                  <a:lnTo>
                    <a:pt x="69" y="262"/>
                  </a:lnTo>
                  <a:lnTo>
                    <a:pt x="69" y="264"/>
                  </a:lnTo>
                  <a:close/>
                  <a:moveTo>
                    <a:pt x="69" y="262"/>
                  </a:moveTo>
                  <a:lnTo>
                    <a:pt x="69" y="264"/>
                  </a:lnTo>
                  <a:lnTo>
                    <a:pt x="69" y="262"/>
                  </a:lnTo>
                  <a:close/>
                  <a:moveTo>
                    <a:pt x="71" y="264"/>
                  </a:moveTo>
                  <a:lnTo>
                    <a:pt x="71" y="262"/>
                  </a:lnTo>
                  <a:lnTo>
                    <a:pt x="71" y="264"/>
                  </a:lnTo>
                  <a:close/>
                  <a:moveTo>
                    <a:pt x="71" y="262"/>
                  </a:moveTo>
                  <a:lnTo>
                    <a:pt x="69" y="262"/>
                  </a:lnTo>
                  <a:lnTo>
                    <a:pt x="71" y="262"/>
                  </a:lnTo>
                  <a:close/>
                  <a:moveTo>
                    <a:pt x="71" y="262"/>
                  </a:moveTo>
                  <a:lnTo>
                    <a:pt x="69" y="262"/>
                  </a:lnTo>
                  <a:lnTo>
                    <a:pt x="71" y="262"/>
                  </a:lnTo>
                  <a:close/>
                  <a:moveTo>
                    <a:pt x="69" y="262"/>
                  </a:moveTo>
                  <a:lnTo>
                    <a:pt x="69" y="259"/>
                  </a:lnTo>
                  <a:lnTo>
                    <a:pt x="69" y="262"/>
                  </a:lnTo>
                  <a:close/>
                  <a:moveTo>
                    <a:pt x="67" y="259"/>
                  </a:moveTo>
                  <a:lnTo>
                    <a:pt x="67" y="262"/>
                  </a:lnTo>
                  <a:lnTo>
                    <a:pt x="67" y="259"/>
                  </a:lnTo>
                  <a:close/>
                  <a:moveTo>
                    <a:pt x="69" y="259"/>
                  </a:moveTo>
                  <a:lnTo>
                    <a:pt x="69" y="262"/>
                  </a:lnTo>
                  <a:lnTo>
                    <a:pt x="69" y="259"/>
                  </a:lnTo>
                  <a:close/>
                  <a:moveTo>
                    <a:pt x="69" y="257"/>
                  </a:moveTo>
                  <a:lnTo>
                    <a:pt x="67" y="257"/>
                  </a:lnTo>
                  <a:lnTo>
                    <a:pt x="69" y="257"/>
                  </a:lnTo>
                  <a:close/>
                  <a:moveTo>
                    <a:pt x="69" y="257"/>
                  </a:moveTo>
                  <a:lnTo>
                    <a:pt x="67" y="257"/>
                  </a:lnTo>
                  <a:lnTo>
                    <a:pt x="69" y="257"/>
                  </a:lnTo>
                  <a:close/>
                  <a:moveTo>
                    <a:pt x="69" y="257"/>
                  </a:moveTo>
                  <a:lnTo>
                    <a:pt x="69" y="255"/>
                  </a:lnTo>
                  <a:lnTo>
                    <a:pt x="69" y="257"/>
                  </a:lnTo>
                  <a:close/>
                  <a:moveTo>
                    <a:pt x="67" y="252"/>
                  </a:moveTo>
                  <a:lnTo>
                    <a:pt x="67" y="255"/>
                  </a:lnTo>
                  <a:lnTo>
                    <a:pt x="67" y="252"/>
                  </a:lnTo>
                  <a:close/>
                  <a:moveTo>
                    <a:pt x="67" y="252"/>
                  </a:moveTo>
                  <a:lnTo>
                    <a:pt x="64" y="252"/>
                  </a:lnTo>
                  <a:lnTo>
                    <a:pt x="67" y="252"/>
                  </a:lnTo>
                  <a:close/>
                  <a:moveTo>
                    <a:pt x="67" y="252"/>
                  </a:moveTo>
                  <a:lnTo>
                    <a:pt x="64" y="252"/>
                  </a:lnTo>
                  <a:lnTo>
                    <a:pt x="67" y="252"/>
                  </a:lnTo>
                  <a:close/>
                  <a:moveTo>
                    <a:pt x="67" y="250"/>
                  </a:moveTo>
                  <a:lnTo>
                    <a:pt x="64" y="250"/>
                  </a:lnTo>
                  <a:lnTo>
                    <a:pt x="67" y="250"/>
                  </a:lnTo>
                  <a:close/>
                  <a:moveTo>
                    <a:pt x="64" y="247"/>
                  </a:moveTo>
                  <a:lnTo>
                    <a:pt x="64" y="250"/>
                  </a:lnTo>
                  <a:lnTo>
                    <a:pt x="64" y="247"/>
                  </a:lnTo>
                  <a:close/>
                  <a:moveTo>
                    <a:pt x="67" y="247"/>
                  </a:moveTo>
                  <a:lnTo>
                    <a:pt x="64" y="247"/>
                  </a:lnTo>
                  <a:lnTo>
                    <a:pt x="67" y="247"/>
                  </a:lnTo>
                  <a:close/>
                  <a:moveTo>
                    <a:pt x="64" y="245"/>
                  </a:moveTo>
                  <a:lnTo>
                    <a:pt x="64" y="247"/>
                  </a:lnTo>
                  <a:lnTo>
                    <a:pt x="64" y="245"/>
                  </a:lnTo>
                  <a:close/>
                  <a:moveTo>
                    <a:pt x="64" y="247"/>
                  </a:moveTo>
                  <a:lnTo>
                    <a:pt x="64" y="245"/>
                  </a:lnTo>
                  <a:lnTo>
                    <a:pt x="64" y="247"/>
                  </a:lnTo>
                  <a:close/>
                  <a:moveTo>
                    <a:pt x="64" y="245"/>
                  </a:moveTo>
                  <a:lnTo>
                    <a:pt x="64" y="243"/>
                  </a:lnTo>
                  <a:lnTo>
                    <a:pt x="64" y="245"/>
                  </a:lnTo>
                  <a:close/>
                  <a:moveTo>
                    <a:pt x="67" y="240"/>
                  </a:moveTo>
                  <a:lnTo>
                    <a:pt x="64" y="240"/>
                  </a:lnTo>
                  <a:lnTo>
                    <a:pt x="67" y="240"/>
                  </a:lnTo>
                  <a:close/>
                  <a:moveTo>
                    <a:pt x="69" y="240"/>
                  </a:moveTo>
                  <a:lnTo>
                    <a:pt x="69" y="238"/>
                  </a:lnTo>
                  <a:lnTo>
                    <a:pt x="69" y="240"/>
                  </a:lnTo>
                  <a:close/>
                  <a:moveTo>
                    <a:pt x="67" y="238"/>
                  </a:moveTo>
                  <a:lnTo>
                    <a:pt x="67" y="236"/>
                  </a:lnTo>
                  <a:lnTo>
                    <a:pt x="67" y="238"/>
                  </a:lnTo>
                  <a:close/>
                  <a:moveTo>
                    <a:pt x="67" y="238"/>
                  </a:moveTo>
                  <a:lnTo>
                    <a:pt x="67" y="236"/>
                  </a:lnTo>
                  <a:lnTo>
                    <a:pt x="67" y="238"/>
                  </a:lnTo>
                  <a:close/>
                  <a:moveTo>
                    <a:pt x="64" y="233"/>
                  </a:moveTo>
                  <a:lnTo>
                    <a:pt x="64" y="236"/>
                  </a:lnTo>
                  <a:lnTo>
                    <a:pt x="64" y="233"/>
                  </a:lnTo>
                  <a:close/>
                  <a:moveTo>
                    <a:pt x="64" y="233"/>
                  </a:moveTo>
                  <a:lnTo>
                    <a:pt x="62" y="233"/>
                  </a:lnTo>
                  <a:lnTo>
                    <a:pt x="64" y="233"/>
                  </a:lnTo>
                  <a:close/>
                  <a:moveTo>
                    <a:pt x="67" y="233"/>
                  </a:moveTo>
                  <a:lnTo>
                    <a:pt x="64" y="233"/>
                  </a:lnTo>
                  <a:lnTo>
                    <a:pt x="64" y="231"/>
                  </a:lnTo>
                  <a:lnTo>
                    <a:pt x="67" y="233"/>
                  </a:lnTo>
                  <a:close/>
                  <a:moveTo>
                    <a:pt x="62" y="233"/>
                  </a:moveTo>
                  <a:lnTo>
                    <a:pt x="62" y="231"/>
                  </a:lnTo>
                  <a:lnTo>
                    <a:pt x="62" y="233"/>
                  </a:lnTo>
                  <a:close/>
                  <a:moveTo>
                    <a:pt x="62" y="231"/>
                  </a:moveTo>
                  <a:lnTo>
                    <a:pt x="59" y="231"/>
                  </a:lnTo>
                  <a:lnTo>
                    <a:pt x="62" y="231"/>
                  </a:lnTo>
                  <a:close/>
                  <a:moveTo>
                    <a:pt x="62" y="228"/>
                  </a:moveTo>
                  <a:lnTo>
                    <a:pt x="62" y="226"/>
                  </a:lnTo>
                  <a:lnTo>
                    <a:pt x="62" y="228"/>
                  </a:lnTo>
                  <a:close/>
                  <a:moveTo>
                    <a:pt x="59" y="228"/>
                  </a:moveTo>
                  <a:lnTo>
                    <a:pt x="59" y="226"/>
                  </a:lnTo>
                  <a:lnTo>
                    <a:pt x="59" y="228"/>
                  </a:lnTo>
                  <a:close/>
                  <a:moveTo>
                    <a:pt x="62" y="226"/>
                  </a:moveTo>
                  <a:lnTo>
                    <a:pt x="59" y="226"/>
                  </a:lnTo>
                  <a:lnTo>
                    <a:pt x="62" y="226"/>
                  </a:lnTo>
                  <a:close/>
                  <a:moveTo>
                    <a:pt x="59" y="226"/>
                  </a:moveTo>
                  <a:lnTo>
                    <a:pt x="59" y="224"/>
                  </a:lnTo>
                  <a:lnTo>
                    <a:pt x="59" y="226"/>
                  </a:lnTo>
                  <a:close/>
                  <a:moveTo>
                    <a:pt x="62" y="219"/>
                  </a:moveTo>
                  <a:lnTo>
                    <a:pt x="59" y="219"/>
                  </a:lnTo>
                  <a:lnTo>
                    <a:pt x="62" y="219"/>
                  </a:lnTo>
                  <a:lnTo>
                    <a:pt x="59" y="219"/>
                  </a:lnTo>
                  <a:lnTo>
                    <a:pt x="62" y="219"/>
                  </a:lnTo>
                  <a:close/>
                  <a:moveTo>
                    <a:pt x="59" y="214"/>
                  </a:moveTo>
                  <a:lnTo>
                    <a:pt x="57" y="214"/>
                  </a:lnTo>
                  <a:lnTo>
                    <a:pt x="59" y="214"/>
                  </a:lnTo>
                  <a:close/>
                  <a:moveTo>
                    <a:pt x="59" y="214"/>
                  </a:moveTo>
                  <a:lnTo>
                    <a:pt x="59" y="212"/>
                  </a:lnTo>
                  <a:lnTo>
                    <a:pt x="59" y="214"/>
                  </a:lnTo>
                  <a:close/>
                  <a:moveTo>
                    <a:pt x="59" y="207"/>
                  </a:moveTo>
                  <a:lnTo>
                    <a:pt x="59" y="209"/>
                  </a:lnTo>
                  <a:lnTo>
                    <a:pt x="59" y="207"/>
                  </a:lnTo>
                  <a:lnTo>
                    <a:pt x="59" y="209"/>
                  </a:lnTo>
                  <a:lnTo>
                    <a:pt x="59" y="207"/>
                  </a:lnTo>
                  <a:close/>
                  <a:moveTo>
                    <a:pt x="64" y="205"/>
                  </a:moveTo>
                  <a:lnTo>
                    <a:pt x="64" y="202"/>
                  </a:lnTo>
                  <a:lnTo>
                    <a:pt x="64" y="205"/>
                  </a:lnTo>
                  <a:close/>
                  <a:moveTo>
                    <a:pt x="57" y="202"/>
                  </a:moveTo>
                  <a:lnTo>
                    <a:pt x="55" y="202"/>
                  </a:lnTo>
                  <a:lnTo>
                    <a:pt x="57" y="202"/>
                  </a:lnTo>
                  <a:close/>
                  <a:moveTo>
                    <a:pt x="55" y="202"/>
                  </a:moveTo>
                  <a:lnTo>
                    <a:pt x="57" y="202"/>
                  </a:lnTo>
                  <a:lnTo>
                    <a:pt x="55" y="202"/>
                  </a:lnTo>
                  <a:close/>
                  <a:moveTo>
                    <a:pt x="55" y="202"/>
                  </a:moveTo>
                  <a:lnTo>
                    <a:pt x="57" y="202"/>
                  </a:lnTo>
                  <a:lnTo>
                    <a:pt x="55" y="202"/>
                  </a:lnTo>
                  <a:close/>
                  <a:moveTo>
                    <a:pt x="69" y="202"/>
                  </a:moveTo>
                  <a:lnTo>
                    <a:pt x="67" y="202"/>
                  </a:lnTo>
                  <a:lnTo>
                    <a:pt x="69" y="202"/>
                  </a:lnTo>
                  <a:close/>
                  <a:moveTo>
                    <a:pt x="57" y="202"/>
                  </a:moveTo>
                  <a:lnTo>
                    <a:pt x="55" y="202"/>
                  </a:lnTo>
                  <a:lnTo>
                    <a:pt x="57" y="202"/>
                  </a:lnTo>
                  <a:close/>
                  <a:moveTo>
                    <a:pt x="67" y="200"/>
                  </a:moveTo>
                  <a:lnTo>
                    <a:pt x="67" y="202"/>
                  </a:lnTo>
                  <a:lnTo>
                    <a:pt x="67" y="200"/>
                  </a:lnTo>
                  <a:close/>
                  <a:moveTo>
                    <a:pt x="52" y="200"/>
                  </a:moveTo>
                  <a:lnTo>
                    <a:pt x="50" y="200"/>
                  </a:lnTo>
                  <a:lnTo>
                    <a:pt x="52" y="200"/>
                  </a:lnTo>
                  <a:close/>
                  <a:moveTo>
                    <a:pt x="55" y="200"/>
                  </a:moveTo>
                  <a:lnTo>
                    <a:pt x="52" y="200"/>
                  </a:lnTo>
                  <a:lnTo>
                    <a:pt x="55" y="200"/>
                  </a:lnTo>
                  <a:close/>
                  <a:moveTo>
                    <a:pt x="62" y="200"/>
                  </a:moveTo>
                  <a:lnTo>
                    <a:pt x="64" y="200"/>
                  </a:lnTo>
                  <a:lnTo>
                    <a:pt x="62" y="200"/>
                  </a:lnTo>
                  <a:close/>
                  <a:moveTo>
                    <a:pt x="69" y="200"/>
                  </a:moveTo>
                  <a:lnTo>
                    <a:pt x="69" y="198"/>
                  </a:lnTo>
                  <a:lnTo>
                    <a:pt x="69" y="200"/>
                  </a:lnTo>
                  <a:close/>
                  <a:moveTo>
                    <a:pt x="50" y="200"/>
                  </a:moveTo>
                  <a:lnTo>
                    <a:pt x="50" y="198"/>
                  </a:lnTo>
                  <a:lnTo>
                    <a:pt x="50" y="200"/>
                  </a:lnTo>
                  <a:close/>
                  <a:moveTo>
                    <a:pt x="55" y="200"/>
                  </a:moveTo>
                  <a:lnTo>
                    <a:pt x="55" y="198"/>
                  </a:lnTo>
                  <a:lnTo>
                    <a:pt x="55" y="200"/>
                  </a:lnTo>
                  <a:close/>
                  <a:moveTo>
                    <a:pt x="64" y="198"/>
                  </a:moveTo>
                  <a:lnTo>
                    <a:pt x="64" y="200"/>
                  </a:lnTo>
                  <a:lnTo>
                    <a:pt x="64" y="198"/>
                  </a:lnTo>
                  <a:close/>
                  <a:moveTo>
                    <a:pt x="57" y="198"/>
                  </a:moveTo>
                  <a:lnTo>
                    <a:pt x="55" y="198"/>
                  </a:lnTo>
                  <a:lnTo>
                    <a:pt x="57" y="198"/>
                  </a:lnTo>
                  <a:close/>
                  <a:moveTo>
                    <a:pt x="57" y="198"/>
                  </a:moveTo>
                  <a:lnTo>
                    <a:pt x="55" y="198"/>
                  </a:lnTo>
                  <a:lnTo>
                    <a:pt x="57" y="198"/>
                  </a:lnTo>
                  <a:close/>
                  <a:moveTo>
                    <a:pt x="52" y="198"/>
                  </a:moveTo>
                  <a:lnTo>
                    <a:pt x="50" y="198"/>
                  </a:lnTo>
                  <a:lnTo>
                    <a:pt x="52" y="198"/>
                  </a:lnTo>
                  <a:close/>
                  <a:moveTo>
                    <a:pt x="67" y="198"/>
                  </a:moveTo>
                  <a:lnTo>
                    <a:pt x="64" y="198"/>
                  </a:lnTo>
                  <a:lnTo>
                    <a:pt x="67" y="198"/>
                  </a:lnTo>
                  <a:close/>
                  <a:moveTo>
                    <a:pt x="67" y="198"/>
                  </a:moveTo>
                  <a:lnTo>
                    <a:pt x="69" y="198"/>
                  </a:lnTo>
                  <a:lnTo>
                    <a:pt x="67" y="198"/>
                  </a:lnTo>
                  <a:close/>
                  <a:moveTo>
                    <a:pt x="67" y="195"/>
                  </a:moveTo>
                  <a:lnTo>
                    <a:pt x="67" y="198"/>
                  </a:lnTo>
                  <a:lnTo>
                    <a:pt x="67" y="195"/>
                  </a:lnTo>
                  <a:close/>
                  <a:moveTo>
                    <a:pt x="64" y="195"/>
                  </a:moveTo>
                  <a:lnTo>
                    <a:pt x="64" y="198"/>
                  </a:lnTo>
                  <a:lnTo>
                    <a:pt x="64" y="195"/>
                  </a:lnTo>
                  <a:close/>
                  <a:moveTo>
                    <a:pt x="52" y="195"/>
                  </a:moveTo>
                  <a:lnTo>
                    <a:pt x="50" y="195"/>
                  </a:lnTo>
                  <a:lnTo>
                    <a:pt x="52" y="195"/>
                  </a:lnTo>
                  <a:close/>
                  <a:moveTo>
                    <a:pt x="67" y="195"/>
                  </a:moveTo>
                  <a:lnTo>
                    <a:pt x="64" y="195"/>
                  </a:lnTo>
                  <a:lnTo>
                    <a:pt x="67" y="195"/>
                  </a:lnTo>
                  <a:close/>
                  <a:moveTo>
                    <a:pt x="59" y="195"/>
                  </a:moveTo>
                  <a:lnTo>
                    <a:pt x="57" y="195"/>
                  </a:lnTo>
                  <a:lnTo>
                    <a:pt x="59" y="195"/>
                  </a:lnTo>
                  <a:close/>
                  <a:moveTo>
                    <a:pt x="50" y="193"/>
                  </a:moveTo>
                  <a:lnTo>
                    <a:pt x="50" y="195"/>
                  </a:lnTo>
                  <a:lnTo>
                    <a:pt x="50" y="193"/>
                  </a:lnTo>
                  <a:close/>
                  <a:moveTo>
                    <a:pt x="64" y="193"/>
                  </a:moveTo>
                  <a:lnTo>
                    <a:pt x="62" y="193"/>
                  </a:lnTo>
                  <a:lnTo>
                    <a:pt x="64" y="193"/>
                  </a:lnTo>
                  <a:close/>
                  <a:moveTo>
                    <a:pt x="69" y="193"/>
                  </a:moveTo>
                  <a:lnTo>
                    <a:pt x="67" y="193"/>
                  </a:lnTo>
                  <a:lnTo>
                    <a:pt x="69" y="193"/>
                  </a:lnTo>
                  <a:close/>
                  <a:moveTo>
                    <a:pt x="67" y="193"/>
                  </a:moveTo>
                  <a:lnTo>
                    <a:pt x="64" y="193"/>
                  </a:lnTo>
                  <a:lnTo>
                    <a:pt x="67" y="193"/>
                  </a:lnTo>
                  <a:close/>
                  <a:moveTo>
                    <a:pt x="71" y="193"/>
                  </a:moveTo>
                  <a:lnTo>
                    <a:pt x="71" y="190"/>
                  </a:lnTo>
                  <a:lnTo>
                    <a:pt x="71" y="193"/>
                  </a:lnTo>
                  <a:close/>
                  <a:moveTo>
                    <a:pt x="69" y="193"/>
                  </a:moveTo>
                  <a:lnTo>
                    <a:pt x="67" y="193"/>
                  </a:lnTo>
                  <a:lnTo>
                    <a:pt x="67" y="190"/>
                  </a:lnTo>
                  <a:lnTo>
                    <a:pt x="69" y="193"/>
                  </a:lnTo>
                  <a:close/>
                  <a:moveTo>
                    <a:pt x="69" y="193"/>
                  </a:moveTo>
                  <a:lnTo>
                    <a:pt x="69" y="190"/>
                  </a:lnTo>
                  <a:lnTo>
                    <a:pt x="69" y="193"/>
                  </a:lnTo>
                  <a:close/>
                  <a:moveTo>
                    <a:pt x="67" y="190"/>
                  </a:moveTo>
                  <a:lnTo>
                    <a:pt x="67" y="193"/>
                  </a:lnTo>
                  <a:lnTo>
                    <a:pt x="67" y="190"/>
                  </a:lnTo>
                  <a:close/>
                  <a:moveTo>
                    <a:pt x="71" y="193"/>
                  </a:moveTo>
                  <a:lnTo>
                    <a:pt x="71" y="190"/>
                  </a:lnTo>
                  <a:lnTo>
                    <a:pt x="71" y="193"/>
                  </a:lnTo>
                  <a:close/>
                  <a:moveTo>
                    <a:pt x="71" y="190"/>
                  </a:moveTo>
                  <a:lnTo>
                    <a:pt x="71" y="193"/>
                  </a:lnTo>
                  <a:lnTo>
                    <a:pt x="71" y="190"/>
                  </a:lnTo>
                  <a:close/>
                  <a:moveTo>
                    <a:pt x="64" y="190"/>
                  </a:moveTo>
                  <a:lnTo>
                    <a:pt x="67" y="190"/>
                  </a:lnTo>
                  <a:lnTo>
                    <a:pt x="67" y="193"/>
                  </a:lnTo>
                  <a:lnTo>
                    <a:pt x="64" y="193"/>
                  </a:lnTo>
                  <a:lnTo>
                    <a:pt x="64" y="190"/>
                  </a:lnTo>
                  <a:close/>
                  <a:moveTo>
                    <a:pt x="74" y="190"/>
                  </a:moveTo>
                  <a:lnTo>
                    <a:pt x="71" y="190"/>
                  </a:lnTo>
                  <a:lnTo>
                    <a:pt x="74" y="190"/>
                  </a:lnTo>
                  <a:close/>
                  <a:moveTo>
                    <a:pt x="67" y="190"/>
                  </a:moveTo>
                  <a:lnTo>
                    <a:pt x="69" y="190"/>
                  </a:lnTo>
                  <a:lnTo>
                    <a:pt x="67" y="190"/>
                  </a:lnTo>
                  <a:close/>
                  <a:moveTo>
                    <a:pt x="69" y="190"/>
                  </a:moveTo>
                  <a:lnTo>
                    <a:pt x="67" y="190"/>
                  </a:lnTo>
                  <a:lnTo>
                    <a:pt x="69" y="190"/>
                  </a:lnTo>
                  <a:close/>
                  <a:moveTo>
                    <a:pt x="71" y="190"/>
                  </a:moveTo>
                  <a:lnTo>
                    <a:pt x="69" y="190"/>
                  </a:lnTo>
                  <a:lnTo>
                    <a:pt x="71" y="190"/>
                  </a:lnTo>
                  <a:close/>
                  <a:moveTo>
                    <a:pt x="71" y="190"/>
                  </a:moveTo>
                  <a:lnTo>
                    <a:pt x="71" y="188"/>
                  </a:lnTo>
                  <a:lnTo>
                    <a:pt x="71" y="190"/>
                  </a:lnTo>
                  <a:close/>
                  <a:moveTo>
                    <a:pt x="71" y="190"/>
                  </a:moveTo>
                  <a:lnTo>
                    <a:pt x="71" y="188"/>
                  </a:lnTo>
                  <a:lnTo>
                    <a:pt x="71" y="190"/>
                  </a:lnTo>
                  <a:close/>
                  <a:moveTo>
                    <a:pt x="69" y="188"/>
                  </a:moveTo>
                  <a:lnTo>
                    <a:pt x="69" y="190"/>
                  </a:lnTo>
                  <a:lnTo>
                    <a:pt x="69" y="188"/>
                  </a:lnTo>
                  <a:close/>
                  <a:moveTo>
                    <a:pt x="64" y="188"/>
                  </a:moveTo>
                  <a:lnTo>
                    <a:pt x="62" y="188"/>
                  </a:lnTo>
                  <a:lnTo>
                    <a:pt x="64" y="188"/>
                  </a:lnTo>
                  <a:close/>
                  <a:moveTo>
                    <a:pt x="71" y="188"/>
                  </a:moveTo>
                  <a:lnTo>
                    <a:pt x="69" y="188"/>
                  </a:lnTo>
                  <a:lnTo>
                    <a:pt x="71" y="188"/>
                  </a:lnTo>
                  <a:close/>
                  <a:moveTo>
                    <a:pt x="62" y="188"/>
                  </a:moveTo>
                  <a:lnTo>
                    <a:pt x="59" y="188"/>
                  </a:lnTo>
                  <a:lnTo>
                    <a:pt x="62" y="188"/>
                  </a:lnTo>
                  <a:close/>
                  <a:moveTo>
                    <a:pt x="71" y="188"/>
                  </a:moveTo>
                  <a:lnTo>
                    <a:pt x="71" y="186"/>
                  </a:lnTo>
                  <a:lnTo>
                    <a:pt x="71" y="188"/>
                  </a:lnTo>
                  <a:close/>
                  <a:moveTo>
                    <a:pt x="71" y="188"/>
                  </a:moveTo>
                  <a:lnTo>
                    <a:pt x="71" y="186"/>
                  </a:lnTo>
                  <a:lnTo>
                    <a:pt x="71" y="188"/>
                  </a:lnTo>
                  <a:close/>
                  <a:moveTo>
                    <a:pt x="71" y="188"/>
                  </a:moveTo>
                  <a:lnTo>
                    <a:pt x="71" y="186"/>
                  </a:lnTo>
                  <a:lnTo>
                    <a:pt x="71" y="188"/>
                  </a:lnTo>
                  <a:close/>
                  <a:moveTo>
                    <a:pt x="88" y="186"/>
                  </a:moveTo>
                  <a:lnTo>
                    <a:pt x="88" y="188"/>
                  </a:lnTo>
                  <a:lnTo>
                    <a:pt x="88" y="186"/>
                  </a:lnTo>
                  <a:close/>
                  <a:moveTo>
                    <a:pt x="74" y="188"/>
                  </a:moveTo>
                  <a:lnTo>
                    <a:pt x="74" y="186"/>
                  </a:lnTo>
                  <a:lnTo>
                    <a:pt x="74" y="188"/>
                  </a:lnTo>
                  <a:close/>
                  <a:moveTo>
                    <a:pt x="71" y="186"/>
                  </a:moveTo>
                  <a:lnTo>
                    <a:pt x="69" y="186"/>
                  </a:lnTo>
                  <a:lnTo>
                    <a:pt x="71" y="186"/>
                  </a:lnTo>
                  <a:close/>
                  <a:moveTo>
                    <a:pt x="90" y="186"/>
                  </a:moveTo>
                  <a:lnTo>
                    <a:pt x="88" y="186"/>
                  </a:lnTo>
                  <a:lnTo>
                    <a:pt x="90" y="186"/>
                  </a:lnTo>
                  <a:close/>
                  <a:moveTo>
                    <a:pt x="90" y="186"/>
                  </a:moveTo>
                  <a:lnTo>
                    <a:pt x="88" y="186"/>
                  </a:lnTo>
                  <a:lnTo>
                    <a:pt x="88" y="183"/>
                  </a:lnTo>
                  <a:lnTo>
                    <a:pt x="90" y="183"/>
                  </a:lnTo>
                  <a:lnTo>
                    <a:pt x="90" y="186"/>
                  </a:lnTo>
                  <a:close/>
                  <a:moveTo>
                    <a:pt x="59" y="183"/>
                  </a:moveTo>
                  <a:lnTo>
                    <a:pt x="59" y="186"/>
                  </a:lnTo>
                  <a:lnTo>
                    <a:pt x="59" y="183"/>
                  </a:lnTo>
                  <a:close/>
                  <a:moveTo>
                    <a:pt x="95" y="183"/>
                  </a:moveTo>
                  <a:lnTo>
                    <a:pt x="93" y="183"/>
                  </a:lnTo>
                  <a:lnTo>
                    <a:pt x="95" y="183"/>
                  </a:lnTo>
                  <a:close/>
                  <a:moveTo>
                    <a:pt x="76" y="183"/>
                  </a:moveTo>
                  <a:lnTo>
                    <a:pt x="74" y="183"/>
                  </a:lnTo>
                  <a:lnTo>
                    <a:pt x="76" y="183"/>
                  </a:lnTo>
                  <a:close/>
                  <a:moveTo>
                    <a:pt x="83" y="183"/>
                  </a:moveTo>
                  <a:lnTo>
                    <a:pt x="86" y="183"/>
                  </a:lnTo>
                  <a:lnTo>
                    <a:pt x="83" y="183"/>
                  </a:lnTo>
                  <a:close/>
                  <a:moveTo>
                    <a:pt x="86" y="183"/>
                  </a:moveTo>
                  <a:lnTo>
                    <a:pt x="83" y="183"/>
                  </a:lnTo>
                  <a:lnTo>
                    <a:pt x="86" y="183"/>
                  </a:lnTo>
                  <a:close/>
                  <a:moveTo>
                    <a:pt x="67" y="183"/>
                  </a:moveTo>
                  <a:lnTo>
                    <a:pt x="67" y="181"/>
                  </a:lnTo>
                  <a:lnTo>
                    <a:pt x="67" y="183"/>
                  </a:lnTo>
                  <a:close/>
                  <a:moveTo>
                    <a:pt x="95" y="181"/>
                  </a:moveTo>
                  <a:lnTo>
                    <a:pt x="95" y="183"/>
                  </a:lnTo>
                  <a:lnTo>
                    <a:pt x="95" y="181"/>
                  </a:lnTo>
                  <a:close/>
                  <a:moveTo>
                    <a:pt x="83" y="181"/>
                  </a:moveTo>
                  <a:lnTo>
                    <a:pt x="83" y="183"/>
                  </a:lnTo>
                  <a:lnTo>
                    <a:pt x="83" y="181"/>
                  </a:lnTo>
                  <a:close/>
                  <a:moveTo>
                    <a:pt x="97" y="183"/>
                  </a:moveTo>
                  <a:lnTo>
                    <a:pt x="97" y="181"/>
                  </a:lnTo>
                  <a:lnTo>
                    <a:pt x="95" y="181"/>
                  </a:lnTo>
                  <a:lnTo>
                    <a:pt x="97" y="181"/>
                  </a:lnTo>
                  <a:lnTo>
                    <a:pt x="97" y="183"/>
                  </a:lnTo>
                  <a:close/>
                  <a:moveTo>
                    <a:pt x="69" y="181"/>
                  </a:moveTo>
                  <a:lnTo>
                    <a:pt x="67" y="181"/>
                  </a:lnTo>
                  <a:lnTo>
                    <a:pt x="69" y="181"/>
                  </a:lnTo>
                  <a:close/>
                  <a:moveTo>
                    <a:pt x="69" y="181"/>
                  </a:moveTo>
                  <a:lnTo>
                    <a:pt x="67" y="181"/>
                  </a:lnTo>
                  <a:lnTo>
                    <a:pt x="69" y="181"/>
                  </a:lnTo>
                  <a:close/>
                  <a:moveTo>
                    <a:pt x="95" y="181"/>
                  </a:moveTo>
                  <a:lnTo>
                    <a:pt x="97" y="181"/>
                  </a:lnTo>
                  <a:lnTo>
                    <a:pt x="95" y="181"/>
                  </a:lnTo>
                  <a:close/>
                  <a:moveTo>
                    <a:pt x="86" y="181"/>
                  </a:moveTo>
                  <a:lnTo>
                    <a:pt x="83" y="181"/>
                  </a:lnTo>
                  <a:lnTo>
                    <a:pt x="86" y="181"/>
                  </a:lnTo>
                  <a:close/>
                  <a:moveTo>
                    <a:pt x="88" y="181"/>
                  </a:moveTo>
                  <a:lnTo>
                    <a:pt x="86" y="181"/>
                  </a:lnTo>
                  <a:lnTo>
                    <a:pt x="88" y="181"/>
                  </a:lnTo>
                  <a:close/>
                  <a:moveTo>
                    <a:pt x="93" y="181"/>
                  </a:moveTo>
                  <a:lnTo>
                    <a:pt x="93" y="179"/>
                  </a:lnTo>
                  <a:lnTo>
                    <a:pt x="93" y="181"/>
                  </a:lnTo>
                  <a:close/>
                  <a:moveTo>
                    <a:pt x="78" y="181"/>
                  </a:moveTo>
                  <a:lnTo>
                    <a:pt x="78" y="179"/>
                  </a:lnTo>
                  <a:lnTo>
                    <a:pt x="78" y="181"/>
                  </a:lnTo>
                  <a:close/>
                  <a:moveTo>
                    <a:pt x="88" y="179"/>
                  </a:moveTo>
                  <a:lnTo>
                    <a:pt x="88" y="181"/>
                  </a:lnTo>
                  <a:lnTo>
                    <a:pt x="88" y="179"/>
                  </a:lnTo>
                  <a:close/>
                  <a:moveTo>
                    <a:pt x="76" y="181"/>
                  </a:moveTo>
                  <a:lnTo>
                    <a:pt x="76" y="179"/>
                  </a:lnTo>
                  <a:lnTo>
                    <a:pt x="76" y="181"/>
                  </a:lnTo>
                  <a:close/>
                  <a:moveTo>
                    <a:pt x="76" y="181"/>
                  </a:moveTo>
                  <a:lnTo>
                    <a:pt x="76" y="179"/>
                  </a:lnTo>
                  <a:lnTo>
                    <a:pt x="76" y="181"/>
                  </a:lnTo>
                  <a:close/>
                  <a:moveTo>
                    <a:pt x="88" y="179"/>
                  </a:moveTo>
                  <a:lnTo>
                    <a:pt x="88" y="181"/>
                  </a:lnTo>
                  <a:lnTo>
                    <a:pt x="88" y="179"/>
                  </a:lnTo>
                  <a:close/>
                  <a:moveTo>
                    <a:pt x="95" y="179"/>
                  </a:moveTo>
                  <a:lnTo>
                    <a:pt x="95" y="181"/>
                  </a:lnTo>
                  <a:lnTo>
                    <a:pt x="95" y="179"/>
                  </a:lnTo>
                  <a:close/>
                  <a:moveTo>
                    <a:pt x="76" y="179"/>
                  </a:moveTo>
                  <a:lnTo>
                    <a:pt x="76" y="181"/>
                  </a:lnTo>
                  <a:lnTo>
                    <a:pt x="76" y="179"/>
                  </a:lnTo>
                  <a:close/>
                  <a:moveTo>
                    <a:pt x="78" y="181"/>
                  </a:moveTo>
                  <a:lnTo>
                    <a:pt x="78" y="179"/>
                  </a:lnTo>
                  <a:lnTo>
                    <a:pt x="78" y="181"/>
                  </a:lnTo>
                  <a:close/>
                  <a:moveTo>
                    <a:pt x="83" y="181"/>
                  </a:moveTo>
                  <a:lnTo>
                    <a:pt x="81" y="181"/>
                  </a:lnTo>
                  <a:lnTo>
                    <a:pt x="81" y="179"/>
                  </a:lnTo>
                  <a:lnTo>
                    <a:pt x="83" y="179"/>
                  </a:lnTo>
                  <a:lnTo>
                    <a:pt x="83" y="181"/>
                  </a:lnTo>
                  <a:close/>
                  <a:moveTo>
                    <a:pt x="95" y="179"/>
                  </a:moveTo>
                  <a:lnTo>
                    <a:pt x="93" y="179"/>
                  </a:lnTo>
                  <a:lnTo>
                    <a:pt x="95" y="179"/>
                  </a:lnTo>
                  <a:close/>
                  <a:moveTo>
                    <a:pt x="78" y="179"/>
                  </a:moveTo>
                  <a:lnTo>
                    <a:pt x="76" y="179"/>
                  </a:lnTo>
                  <a:lnTo>
                    <a:pt x="78" y="179"/>
                  </a:lnTo>
                  <a:lnTo>
                    <a:pt x="76" y="179"/>
                  </a:lnTo>
                  <a:lnTo>
                    <a:pt x="78" y="179"/>
                  </a:lnTo>
                  <a:close/>
                  <a:moveTo>
                    <a:pt x="76" y="179"/>
                  </a:moveTo>
                  <a:lnTo>
                    <a:pt x="74" y="179"/>
                  </a:lnTo>
                  <a:lnTo>
                    <a:pt x="76" y="179"/>
                  </a:lnTo>
                  <a:close/>
                  <a:moveTo>
                    <a:pt x="62" y="179"/>
                  </a:moveTo>
                  <a:lnTo>
                    <a:pt x="59" y="179"/>
                  </a:lnTo>
                  <a:lnTo>
                    <a:pt x="62" y="179"/>
                  </a:lnTo>
                  <a:lnTo>
                    <a:pt x="59" y="179"/>
                  </a:lnTo>
                  <a:lnTo>
                    <a:pt x="62" y="179"/>
                  </a:lnTo>
                  <a:close/>
                  <a:moveTo>
                    <a:pt x="95" y="179"/>
                  </a:moveTo>
                  <a:lnTo>
                    <a:pt x="93" y="179"/>
                  </a:lnTo>
                  <a:lnTo>
                    <a:pt x="95" y="179"/>
                  </a:lnTo>
                  <a:close/>
                  <a:moveTo>
                    <a:pt x="59" y="179"/>
                  </a:moveTo>
                  <a:lnTo>
                    <a:pt x="62" y="179"/>
                  </a:lnTo>
                  <a:lnTo>
                    <a:pt x="59" y="179"/>
                  </a:lnTo>
                  <a:close/>
                  <a:moveTo>
                    <a:pt x="57" y="176"/>
                  </a:moveTo>
                  <a:lnTo>
                    <a:pt x="57" y="179"/>
                  </a:lnTo>
                  <a:lnTo>
                    <a:pt x="57" y="176"/>
                  </a:lnTo>
                  <a:close/>
                  <a:moveTo>
                    <a:pt x="59" y="179"/>
                  </a:moveTo>
                  <a:lnTo>
                    <a:pt x="59" y="176"/>
                  </a:lnTo>
                  <a:lnTo>
                    <a:pt x="59" y="179"/>
                  </a:lnTo>
                  <a:close/>
                  <a:moveTo>
                    <a:pt x="78" y="176"/>
                  </a:moveTo>
                  <a:lnTo>
                    <a:pt x="78" y="179"/>
                  </a:lnTo>
                  <a:lnTo>
                    <a:pt x="78" y="176"/>
                  </a:lnTo>
                  <a:close/>
                  <a:moveTo>
                    <a:pt x="59" y="179"/>
                  </a:moveTo>
                  <a:lnTo>
                    <a:pt x="59" y="176"/>
                  </a:lnTo>
                  <a:lnTo>
                    <a:pt x="59" y="179"/>
                  </a:lnTo>
                  <a:close/>
                  <a:moveTo>
                    <a:pt x="57" y="179"/>
                  </a:moveTo>
                  <a:lnTo>
                    <a:pt x="57" y="176"/>
                  </a:lnTo>
                  <a:lnTo>
                    <a:pt x="57" y="179"/>
                  </a:lnTo>
                  <a:close/>
                  <a:moveTo>
                    <a:pt x="74" y="179"/>
                  </a:moveTo>
                  <a:lnTo>
                    <a:pt x="74" y="176"/>
                  </a:lnTo>
                  <a:lnTo>
                    <a:pt x="74" y="179"/>
                  </a:lnTo>
                  <a:close/>
                  <a:moveTo>
                    <a:pt x="95" y="176"/>
                  </a:moveTo>
                  <a:lnTo>
                    <a:pt x="95" y="179"/>
                  </a:lnTo>
                  <a:lnTo>
                    <a:pt x="95" y="176"/>
                  </a:lnTo>
                  <a:close/>
                  <a:moveTo>
                    <a:pt x="78" y="176"/>
                  </a:moveTo>
                  <a:lnTo>
                    <a:pt x="78" y="179"/>
                  </a:lnTo>
                  <a:lnTo>
                    <a:pt x="78" y="176"/>
                  </a:lnTo>
                  <a:close/>
                  <a:moveTo>
                    <a:pt x="81" y="176"/>
                  </a:moveTo>
                  <a:lnTo>
                    <a:pt x="81" y="179"/>
                  </a:lnTo>
                  <a:lnTo>
                    <a:pt x="81" y="176"/>
                  </a:lnTo>
                  <a:close/>
                  <a:moveTo>
                    <a:pt x="59" y="176"/>
                  </a:moveTo>
                  <a:lnTo>
                    <a:pt x="62" y="176"/>
                  </a:lnTo>
                  <a:lnTo>
                    <a:pt x="59" y="176"/>
                  </a:lnTo>
                  <a:close/>
                  <a:moveTo>
                    <a:pt x="74" y="176"/>
                  </a:moveTo>
                  <a:lnTo>
                    <a:pt x="74" y="179"/>
                  </a:lnTo>
                  <a:lnTo>
                    <a:pt x="74" y="176"/>
                  </a:lnTo>
                  <a:close/>
                  <a:moveTo>
                    <a:pt x="64" y="179"/>
                  </a:moveTo>
                  <a:lnTo>
                    <a:pt x="64" y="176"/>
                  </a:lnTo>
                  <a:lnTo>
                    <a:pt x="64" y="179"/>
                  </a:lnTo>
                  <a:close/>
                  <a:moveTo>
                    <a:pt x="95" y="176"/>
                  </a:moveTo>
                  <a:lnTo>
                    <a:pt x="93" y="176"/>
                  </a:lnTo>
                  <a:lnTo>
                    <a:pt x="95" y="176"/>
                  </a:lnTo>
                  <a:close/>
                  <a:moveTo>
                    <a:pt x="95" y="176"/>
                  </a:moveTo>
                  <a:lnTo>
                    <a:pt x="93" y="176"/>
                  </a:lnTo>
                  <a:lnTo>
                    <a:pt x="95" y="176"/>
                  </a:lnTo>
                  <a:close/>
                  <a:moveTo>
                    <a:pt x="95" y="176"/>
                  </a:moveTo>
                  <a:lnTo>
                    <a:pt x="93" y="176"/>
                  </a:lnTo>
                  <a:lnTo>
                    <a:pt x="95" y="176"/>
                  </a:lnTo>
                  <a:close/>
                  <a:moveTo>
                    <a:pt x="78" y="176"/>
                  </a:moveTo>
                  <a:lnTo>
                    <a:pt x="76" y="176"/>
                  </a:lnTo>
                  <a:lnTo>
                    <a:pt x="78" y="176"/>
                  </a:lnTo>
                  <a:close/>
                  <a:moveTo>
                    <a:pt x="81" y="176"/>
                  </a:moveTo>
                  <a:lnTo>
                    <a:pt x="83" y="176"/>
                  </a:lnTo>
                  <a:lnTo>
                    <a:pt x="81" y="176"/>
                  </a:lnTo>
                  <a:close/>
                  <a:moveTo>
                    <a:pt x="83" y="176"/>
                  </a:moveTo>
                  <a:lnTo>
                    <a:pt x="81" y="176"/>
                  </a:lnTo>
                  <a:lnTo>
                    <a:pt x="83" y="176"/>
                  </a:lnTo>
                  <a:close/>
                  <a:moveTo>
                    <a:pt x="59" y="176"/>
                  </a:moveTo>
                  <a:lnTo>
                    <a:pt x="59" y="174"/>
                  </a:lnTo>
                  <a:lnTo>
                    <a:pt x="59" y="176"/>
                  </a:lnTo>
                  <a:close/>
                  <a:moveTo>
                    <a:pt x="83" y="176"/>
                  </a:moveTo>
                  <a:lnTo>
                    <a:pt x="81" y="176"/>
                  </a:lnTo>
                  <a:lnTo>
                    <a:pt x="81" y="174"/>
                  </a:lnTo>
                  <a:lnTo>
                    <a:pt x="81" y="176"/>
                  </a:lnTo>
                  <a:lnTo>
                    <a:pt x="83" y="176"/>
                  </a:lnTo>
                  <a:close/>
                  <a:moveTo>
                    <a:pt x="81" y="174"/>
                  </a:moveTo>
                  <a:lnTo>
                    <a:pt x="81" y="176"/>
                  </a:lnTo>
                  <a:lnTo>
                    <a:pt x="81" y="174"/>
                  </a:lnTo>
                  <a:close/>
                  <a:moveTo>
                    <a:pt x="83" y="174"/>
                  </a:moveTo>
                  <a:lnTo>
                    <a:pt x="83" y="176"/>
                  </a:lnTo>
                  <a:lnTo>
                    <a:pt x="83" y="174"/>
                  </a:lnTo>
                  <a:close/>
                  <a:moveTo>
                    <a:pt x="57" y="174"/>
                  </a:moveTo>
                  <a:lnTo>
                    <a:pt x="59" y="174"/>
                  </a:lnTo>
                  <a:lnTo>
                    <a:pt x="57" y="174"/>
                  </a:lnTo>
                  <a:close/>
                  <a:moveTo>
                    <a:pt x="81" y="174"/>
                  </a:moveTo>
                  <a:lnTo>
                    <a:pt x="78" y="174"/>
                  </a:lnTo>
                  <a:lnTo>
                    <a:pt x="81" y="174"/>
                  </a:lnTo>
                  <a:close/>
                  <a:moveTo>
                    <a:pt x="62" y="174"/>
                  </a:moveTo>
                  <a:lnTo>
                    <a:pt x="59" y="174"/>
                  </a:lnTo>
                  <a:lnTo>
                    <a:pt x="62" y="174"/>
                  </a:lnTo>
                  <a:close/>
                  <a:moveTo>
                    <a:pt x="62" y="174"/>
                  </a:moveTo>
                  <a:lnTo>
                    <a:pt x="59" y="174"/>
                  </a:lnTo>
                  <a:lnTo>
                    <a:pt x="62" y="174"/>
                  </a:lnTo>
                  <a:close/>
                  <a:moveTo>
                    <a:pt x="95" y="174"/>
                  </a:moveTo>
                  <a:lnTo>
                    <a:pt x="93" y="174"/>
                  </a:lnTo>
                  <a:lnTo>
                    <a:pt x="95" y="174"/>
                  </a:lnTo>
                  <a:close/>
                  <a:moveTo>
                    <a:pt x="90" y="174"/>
                  </a:moveTo>
                  <a:lnTo>
                    <a:pt x="88" y="174"/>
                  </a:lnTo>
                  <a:lnTo>
                    <a:pt x="90" y="174"/>
                  </a:lnTo>
                  <a:close/>
                  <a:moveTo>
                    <a:pt x="81" y="174"/>
                  </a:moveTo>
                  <a:lnTo>
                    <a:pt x="81" y="171"/>
                  </a:lnTo>
                  <a:lnTo>
                    <a:pt x="81" y="174"/>
                  </a:lnTo>
                  <a:close/>
                  <a:moveTo>
                    <a:pt x="83" y="171"/>
                  </a:moveTo>
                  <a:lnTo>
                    <a:pt x="83" y="174"/>
                  </a:lnTo>
                  <a:lnTo>
                    <a:pt x="83" y="171"/>
                  </a:lnTo>
                  <a:close/>
                  <a:moveTo>
                    <a:pt x="102" y="171"/>
                  </a:moveTo>
                  <a:lnTo>
                    <a:pt x="102" y="169"/>
                  </a:lnTo>
                  <a:lnTo>
                    <a:pt x="102" y="171"/>
                  </a:lnTo>
                  <a:close/>
                  <a:moveTo>
                    <a:pt x="95" y="169"/>
                  </a:moveTo>
                  <a:lnTo>
                    <a:pt x="93" y="169"/>
                  </a:lnTo>
                  <a:lnTo>
                    <a:pt x="95" y="169"/>
                  </a:lnTo>
                  <a:close/>
                  <a:moveTo>
                    <a:pt x="104" y="169"/>
                  </a:moveTo>
                  <a:lnTo>
                    <a:pt x="102" y="169"/>
                  </a:lnTo>
                  <a:lnTo>
                    <a:pt x="104" y="169"/>
                  </a:lnTo>
                  <a:close/>
                  <a:moveTo>
                    <a:pt x="102" y="169"/>
                  </a:moveTo>
                  <a:lnTo>
                    <a:pt x="102" y="167"/>
                  </a:lnTo>
                  <a:lnTo>
                    <a:pt x="102" y="169"/>
                  </a:lnTo>
                  <a:close/>
                  <a:moveTo>
                    <a:pt x="102" y="167"/>
                  </a:moveTo>
                  <a:lnTo>
                    <a:pt x="100" y="167"/>
                  </a:lnTo>
                  <a:lnTo>
                    <a:pt x="102" y="167"/>
                  </a:lnTo>
                  <a:close/>
                  <a:moveTo>
                    <a:pt x="100" y="167"/>
                  </a:moveTo>
                  <a:lnTo>
                    <a:pt x="100" y="164"/>
                  </a:lnTo>
                  <a:lnTo>
                    <a:pt x="100" y="167"/>
                  </a:lnTo>
                  <a:close/>
                  <a:moveTo>
                    <a:pt x="102" y="162"/>
                  </a:moveTo>
                  <a:lnTo>
                    <a:pt x="100" y="162"/>
                  </a:lnTo>
                  <a:lnTo>
                    <a:pt x="102" y="162"/>
                  </a:lnTo>
                  <a:close/>
                  <a:moveTo>
                    <a:pt x="116" y="160"/>
                  </a:moveTo>
                  <a:lnTo>
                    <a:pt x="114" y="160"/>
                  </a:lnTo>
                  <a:lnTo>
                    <a:pt x="116" y="160"/>
                  </a:lnTo>
                  <a:close/>
                  <a:moveTo>
                    <a:pt x="119" y="160"/>
                  </a:moveTo>
                  <a:lnTo>
                    <a:pt x="116" y="160"/>
                  </a:lnTo>
                  <a:lnTo>
                    <a:pt x="119" y="160"/>
                  </a:lnTo>
                  <a:close/>
                  <a:moveTo>
                    <a:pt x="114" y="160"/>
                  </a:moveTo>
                  <a:lnTo>
                    <a:pt x="112" y="160"/>
                  </a:lnTo>
                  <a:lnTo>
                    <a:pt x="114" y="160"/>
                  </a:lnTo>
                  <a:close/>
                  <a:moveTo>
                    <a:pt x="116" y="160"/>
                  </a:moveTo>
                  <a:lnTo>
                    <a:pt x="116" y="157"/>
                  </a:lnTo>
                  <a:lnTo>
                    <a:pt x="116" y="160"/>
                  </a:lnTo>
                  <a:close/>
                  <a:moveTo>
                    <a:pt x="116" y="160"/>
                  </a:moveTo>
                  <a:lnTo>
                    <a:pt x="116" y="157"/>
                  </a:lnTo>
                  <a:lnTo>
                    <a:pt x="116" y="160"/>
                  </a:lnTo>
                  <a:close/>
                  <a:moveTo>
                    <a:pt x="107" y="160"/>
                  </a:moveTo>
                  <a:lnTo>
                    <a:pt x="107" y="157"/>
                  </a:lnTo>
                  <a:lnTo>
                    <a:pt x="107" y="160"/>
                  </a:lnTo>
                  <a:close/>
                  <a:moveTo>
                    <a:pt x="107" y="157"/>
                  </a:moveTo>
                  <a:lnTo>
                    <a:pt x="107" y="160"/>
                  </a:lnTo>
                  <a:lnTo>
                    <a:pt x="107" y="157"/>
                  </a:lnTo>
                  <a:close/>
                  <a:moveTo>
                    <a:pt x="112" y="157"/>
                  </a:moveTo>
                  <a:lnTo>
                    <a:pt x="112" y="160"/>
                  </a:lnTo>
                  <a:lnTo>
                    <a:pt x="112" y="157"/>
                  </a:lnTo>
                  <a:close/>
                  <a:moveTo>
                    <a:pt x="114" y="157"/>
                  </a:moveTo>
                  <a:lnTo>
                    <a:pt x="112" y="157"/>
                  </a:lnTo>
                  <a:lnTo>
                    <a:pt x="114" y="157"/>
                  </a:lnTo>
                  <a:close/>
                  <a:moveTo>
                    <a:pt x="116" y="155"/>
                  </a:moveTo>
                  <a:lnTo>
                    <a:pt x="116" y="157"/>
                  </a:lnTo>
                  <a:lnTo>
                    <a:pt x="116" y="155"/>
                  </a:lnTo>
                  <a:close/>
                  <a:moveTo>
                    <a:pt x="116" y="155"/>
                  </a:moveTo>
                  <a:lnTo>
                    <a:pt x="116" y="157"/>
                  </a:lnTo>
                  <a:lnTo>
                    <a:pt x="116" y="155"/>
                  </a:lnTo>
                  <a:close/>
                  <a:moveTo>
                    <a:pt x="109" y="152"/>
                  </a:moveTo>
                  <a:lnTo>
                    <a:pt x="107" y="152"/>
                  </a:lnTo>
                  <a:lnTo>
                    <a:pt x="109" y="152"/>
                  </a:lnTo>
                  <a:close/>
                  <a:moveTo>
                    <a:pt x="121" y="152"/>
                  </a:moveTo>
                  <a:lnTo>
                    <a:pt x="121" y="150"/>
                  </a:lnTo>
                  <a:lnTo>
                    <a:pt x="121" y="152"/>
                  </a:lnTo>
                  <a:close/>
                  <a:moveTo>
                    <a:pt x="112" y="150"/>
                  </a:moveTo>
                  <a:lnTo>
                    <a:pt x="109" y="150"/>
                  </a:lnTo>
                  <a:lnTo>
                    <a:pt x="112" y="150"/>
                  </a:lnTo>
                  <a:close/>
                  <a:moveTo>
                    <a:pt x="114" y="150"/>
                  </a:moveTo>
                  <a:lnTo>
                    <a:pt x="114" y="152"/>
                  </a:lnTo>
                  <a:lnTo>
                    <a:pt x="114" y="150"/>
                  </a:lnTo>
                  <a:close/>
                  <a:moveTo>
                    <a:pt x="112" y="150"/>
                  </a:moveTo>
                  <a:lnTo>
                    <a:pt x="109" y="150"/>
                  </a:lnTo>
                  <a:lnTo>
                    <a:pt x="112" y="150"/>
                  </a:lnTo>
                  <a:close/>
                  <a:moveTo>
                    <a:pt x="119" y="150"/>
                  </a:moveTo>
                  <a:lnTo>
                    <a:pt x="121" y="150"/>
                  </a:lnTo>
                  <a:lnTo>
                    <a:pt x="119" y="150"/>
                  </a:lnTo>
                  <a:close/>
                  <a:moveTo>
                    <a:pt x="116" y="150"/>
                  </a:moveTo>
                  <a:lnTo>
                    <a:pt x="116" y="148"/>
                  </a:lnTo>
                  <a:lnTo>
                    <a:pt x="116" y="150"/>
                  </a:lnTo>
                  <a:close/>
                  <a:moveTo>
                    <a:pt x="119" y="148"/>
                  </a:moveTo>
                  <a:lnTo>
                    <a:pt x="119" y="150"/>
                  </a:lnTo>
                  <a:lnTo>
                    <a:pt x="121" y="150"/>
                  </a:lnTo>
                  <a:lnTo>
                    <a:pt x="119" y="150"/>
                  </a:lnTo>
                  <a:lnTo>
                    <a:pt x="119" y="148"/>
                  </a:lnTo>
                  <a:close/>
                  <a:moveTo>
                    <a:pt x="112" y="150"/>
                  </a:moveTo>
                  <a:lnTo>
                    <a:pt x="112" y="148"/>
                  </a:lnTo>
                  <a:lnTo>
                    <a:pt x="112" y="150"/>
                  </a:lnTo>
                  <a:close/>
                  <a:moveTo>
                    <a:pt x="109" y="150"/>
                  </a:moveTo>
                  <a:lnTo>
                    <a:pt x="109" y="148"/>
                  </a:lnTo>
                  <a:lnTo>
                    <a:pt x="109" y="150"/>
                  </a:lnTo>
                  <a:close/>
                  <a:moveTo>
                    <a:pt x="112" y="148"/>
                  </a:moveTo>
                  <a:lnTo>
                    <a:pt x="112" y="150"/>
                  </a:lnTo>
                  <a:lnTo>
                    <a:pt x="112" y="148"/>
                  </a:lnTo>
                  <a:close/>
                  <a:moveTo>
                    <a:pt x="114" y="148"/>
                  </a:moveTo>
                  <a:lnTo>
                    <a:pt x="112" y="148"/>
                  </a:lnTo>
                  <a:lnTo>
                    <a:pt x="114" y="148"/>
                  </a:lnTo>
                  <a:close/>
                  <a:moveTo>
                    <a:pt x="123" y="148"/>
                  </a:moveTo>
                  <a:lnTo>
                    <a:pt x="121" y="148"/>
                  </a:lnTo>
                  <a:lnTo>
                    <a:pt x="123" y="148"/>
                  </a:lnTo>
                  <a:close/>
                  <a:moveTo>
                    <a:pt x="119" y="148"/>
                  </a:moveTo>
                  <a:lnTo>
                    <a:pt x="116" y="148"/>
                  </a:lnTo>
                  <a:lnTo>
                    <a:pt x="119" y="148"/>
                  </a:lnTo>
                  <a:close/>
                  <a:moveTo>
                    <a:pt x="114" y="148"/>
                  </a:moveTo>
                  <a:lnTo>
                    <a:pt x="112" y="148"/>
                  </a:lnTo>
                  <a:lnTo>
                    <a:pt x="114" y="148"/>
                  </a:lnTo>
                  <a:close/>
                  <a:moveTo>
                    <a:pt x="131" y="148"/>
                  </a:moveTo>
                  <a:lnTo>
                    <a:pt x="131" y="145"/>
                  </a:lnTo>
                  <a:lnTo>
                    <a:pt x="131" y="148"/>
                  </a:lnTo>
                  <a:close/>
                  <a:moveTo>
                    <a:pt x="133" y="148"/>
                  </a:moveTo>
                  <a:lnTo>
                    <a:pt x="133" y="145"/>
                  </a:lnTo>
                  <a:lnTo>
                    <a:pt x="133" y="148"/>
                  </a:lnTo>
                  <a:close/>
                  <a:moveTo>
                    <a:pt x="112" y="145"/>
                  </a:moveTo>
                  <a:lnTo>
                    <a:pt x="112" y="148"/>
                  </a:lnTo>
                  <a:lnTo>
                    <a:pt x="112" y="145"/>
                  </a:lnTo>
                  <a:close/>
                  <a:moveTo>
                    <a:pt x="112" y="145"/>
                  </a:moveTo>
                  <a:lnTo>
                    <a:pt x="114" y="145"/>
                  </a:lnTo>
                  <a:lnTo>
                    <a:pt x="112" y="145"/>
                  </a:lnTo>
                  <a:close/>
                  <a:moveTo>
                    <a:pt x="114" y="145"/>
                  </a:moveTo>
                  <a:lnTo>
                    <a:pt x="112" y="145"/>
                  </a:lnTo>
                  <a:lnTo>
                    <a:pt x="114" y="145"/>
                  </a:lnTo>
                  <a:close/>
                  <a:moveTo>
                    <a:pt x="140" y="141"/>
                  </a:moveTo>
                  <a:lnTo>
                    <a:pt x="140" y="138"/>
                  </a:lnTo>
                  <a:lnTo>
                    <a:pt x="140" y="141"/>
                  </a:lnTo>
                  <a:close/>
                  <a:moveTo>
                    <a:pt x="140" y="138"/>
                  </a:moveTo>
                  <a:lnTo>
                    <a:pt x="140" y="141"/>
                  </a:lnTo>
                  <a:lnTo>
                    <a:pt x="140" y="138"/>
                  </a:lnTo>
                  <a:close/>
                  <a:moveTo>
                    <a:pt x="145" y="131"/>
                  </a:moveTo>
                  <a:lnTo>
                    <a:pt x="145" y="133"/>
                  </a:lnTo>
                  <a:lnTo>
                    <a:pt x="145" y="131"/>
                  </a:lnTo>
                  <a:close/>
                  <a:moveTo>
                    <a:pt x="145" y="129"/>
                  </a:moveTo>
                  <a:lnTo>
                    <a:pt x="145" y="131"/>
                  </a:lnTo>
                  <a:lnTo>
                    <a:pt x="145" y="129"/>
                  </a:lnTo>
                  <a:close/>
                  <a:moveTo>
                    <a:pt x="142" y="131"/>
                  </a:moveTo>
                  <a:lnTo>
                    <a:pt x="142" y="129"/>
                  </a:lnTo>
                  <a:lnTo>
                    <a:pt x="142" y="131"/>
                  </a:lnTo>
                  <a:close/>
                  <a:moveTo>
                    <a:pt x="138" y="126"/>
                  </a:moveTo>
                  <a:lnTo>
                    <a:pt x="138" y="124"/>
                  </a:lnTo>
                  <a:lnTo>
                    <a:pt x="138" y="126"/>
                  </a:lnTo>
                  <a:close/>
                  <a:moveTo>
                    <a:pt x="169" y="107"/>
                  </a:moveTo>
                  <a:lnTo>
                    <a:pt x="169" y="105"/>
                  </a:lnTo>
                  <a:lnTo>
                    <a:pt x="169" y="107"/>
                  </a:lnTo>
                  <a:close/>
                  <a:moveTo>
                    <a:pt x="169" y="105"/>
                  </a:moveTo>
                  <a:lnTo>
                    <a:pt x="166" y="105"/>
                  </a:lnTo>
                  <a:lnTo>
                    <a:pt x="169" y="105"/>
                  </a:lnTo>
                  <a:close/>
                  <a:moveTo>
                    <a:pt x="169" y="105"/>
                  </a:moveTo>
                  <a:lnTo>
                    <a:pt x="166" y="105"/>
                  </a:lnTo>
                  <a:lnTo>
                    <a:pt x="169" y="105"/>
                  </a:lnTo>
                  <a:close/>
                  <a:moveTo>
                    <a:pt x="169" y="103"/>
                  </a:moveTo>
                  <a:lnTo>
                    <a:pt x="166" y="103"/>
                  </a:lnTo>
                  <a:lnTo>
                    <a:pt x="169" y="103"/>
                  </a:lnTo>
                  <a:close/>
                  <a:moveTo>
                    <a:pt x="218" y="98"/>
                  </a:moveTo>
                  <a:lnTo>
                    <a:pt x="221" y="98"/>
                  </a:lnTo>
                  <a:lnTo>
                    <a:pt x="218" y="98"/>
                  </a:lnTo>
                  <a:close/>
                  <a:moveTo>
                    <a:pt x="216" y="95"/>
                  </a:moveTo>
                  <a:lnTo>
                    <a:pt x="218" y="95"/>
                  </a:lnTo>
                  <a:lnTo>
                    <a:pt x="216" y="95"/>
                  </a:lnTo>
                  <a:close/>
                  <a:moveTo>
                    <a:pt x="214" y="91"/>
                  </a:moveTo>
                  <a:lnTo>
                    <a:pt x="211" y="91"/>
                  </a:lnTo>
                  <a:lnTo>
                    <a:pt x="214" y="91"/>
                  </a:lnTo>
                  <a:close/>
                  <a:moveTo>
                    <a:pt x="211" y="91"/>
                  </a:moveTo>
                  <a:lnTo>
                    <a:pt x="211" y="88"/>
                  </a:lnTo>
                  <a:lnTo>
                    <a:pt x="211" y="91"/>
                  </a:lnTo>
                  <a:close/>
                  <a:moveTo>
                    <a:pt x="197" y="86"/>
                  </a:moveTo>
                  <a:lnTo>
                    <a:pt x="195" y="86"/>
                  </a:lnTo>
                  <a:lnTo>
                    <a:pt x="197" y="86"/>
                  </a:lnTo>
                  <a:close/>
                  <a:moveTo>
                    <a:pt x="199" y="84"/>
                  </a:moveTo>
                  <a:lnTo>
                    <a:pt x="197" y="84"/>
                  </a:lnTo>
                  <a:lnTo>
                    <a:pt x="199" y="84"/>
                  </a:lnTo>
                  <a:close/>
                  <a:moveTo>
                    <a:pt x="197" y="84"/>
                  </a:moveTo>
                  <a:lnTo>
                    <a:pt x="195" y="84"/>
                  </a:lnTo>
                  <a:lnTo>
                    <a:pt x="197" y="84"/>
                  </a:lnTo>
                  <a:close/>
                  <a:moveTo>
                    <a:pt x="190" y="79"/>
                  </a:moveTo>
                  <a:lnTo>
                    <a:pt x="188" y="79"/>
                  </a:lnTo>
                  <a:lnTo>
                    <a:pt x="190" y="79"/>
                  </a:lnTo>
                  <a:close/>
                  <a:moveTo>
                    <a:pt x="188" y="76"/>
                  </a:moveTo>
                  <a:lnTo>
                    <a:pt x="185" y="76"/>
                  </a:lnTo>
                  <a:lnTo>
                    <a:pt x="188" y="76"/>
                  </a:lnTo>
                  <a:close/>
                  <a:moveTo>
                    <a:pt x="188" y="76"/>
                  </a:moveTo>
                  <a:lnTo>
                    <a:pt x="188" y="74"/>
                  </a:lnTo>
                  <a:lnTo>
                    <a:pt x="188" y="76"/>
                  </a:lnTo>
                  <a:close/>
                  <a:moveTo>
                    <a:pt x="199" y="74"/>
                  </a:moveTo>
                  <a:lnTo>
                    <a:pt x="197" y="74"/>
                  </a:lnTo>
                  <a:lnTo>
                    <a:pt x="199" y="74"/>
                  </a:lnTo>
                  <a:close/>
                  <a:moveTo>
                    <a:pt x="195" y="74"/>
                  </a:moveTo>
                  <a:lnTo>
                    <a:pt x="195" y="72"/>
                  </a:lnTo>
                  <a:lnTo>
                    <a:pt x="195" y="74"/>
                  </a:lnTo>
                  <a:close/>
                  <a:moveTo>
                    <a:pt x="197" y="72"/>
                  </a:moveTo>
                  <a:lnTo>
                    <a:pt x="197" y="69"/>
                  </a:lnTo>
                  <a:lnTo>
                    <a:pt x="197" y="72"/>
                  </a:lnTo>
                  <a:close/>
                  <a:moveTo>
                    <a:pt x="197" y="69"/>
                  </a:moveTo>
                  <a:lnTo>
                    <a:pt x="199" y="69"/>
                  </a:lnTo>
                  <a:lnTo>
                    <a:pt x="197" y="69"/>
                  </a:lnTo>
                  <a:close/>
                  <a:moveTo>
                    <a:pt x="188" y="67"/>
                  </a:moveTo>
                  <a:lnTo>
                    <a:pt x="185" y="67"/>
                  </a:lnTo>
                  <a:lnTo>
                    <a:pt x="188" y="67"/>
                  </a:lnTo>
                  <a:close/>
                  <a:moveTo>
                    <a:pt x="197" y="67"/>
                  </a:moveTo>
                  <a:lnTo>
                    <a:pt x="195" y="67"/>
                  </a:lnTo>
                  <a:lnTo>
                    <a:pt x="197" y="67"/>
                  </a:lnTo>
                  <a:close/>
                  <a:moveTo>
                    <a:pt x="197" y="67"/>
                  </a:moveTo>
                  <a:lnTo>
                    <a:pt x="195" y="67"/>
                  </a:lnTo>
                  <a:lnTo>
                    <a:pt x="197" y="67"/>
                  </a:lnTo>
                  <a:close/>
                  <a:moveTo>
                    <a:pt x="197" y="65"/>
                  </a:moveTo>
                  <a:lnTo>
                    <a:pt x="197" y="67"/>
                  </a:lnTo>
                  <a:lnTo>
                    <a:pt x="195" y="65"/>
                  </a:lnTo>
                  <a:lnTo>
                    <a:pt x="197" y="65"/>
                  </a:lnTo>
                  <a:close/>
                  <a:moveTo>
                    <a:pt x="188" y="65"/>
                  </a:moveTo>
                  <a:lnTo>
                    <a:pt x="188" y="62"/>
                  </a:lnTo>
                  <a:lnTo>
                    <a:pt x="188" y="65"/>
                  </a:lnTo>
                  <a:close/>
                  <a:moveTo>
                    <a:pt x="197" y="65"/>
                  </a:moveTo>
                  <a:lnTo>
                    <a:pt x="197" y="62"/>
                  </a:lnTo>
                  <a:lnTo>
                    <a:pt x="197" y="65"/>
                  </a:lnTo>
                  <a:close/>
                  <a:moveTo>
                    <a:pt x="195" y="62"/>
                  </a:moveTo>
                  <a:lnTo>
                    <a:pt x="192" y="62"/>
                  </a:lnTo>
                  <a:lnTo>
                    <a:pt x="195" y="62"/>
                  </a:lnTo>
                  <a:close/>
                  <a:moveTo>
                    <a:pt x="199" y="62"/>
                  </a:moveTo>
                  <a:lnTo>
                    <a:pt x="197" y="62"/>
                  </a:lnTo>
                  <a:lnTo>
                    <a:pt x="199" y="62"/>
                  </a:lnTo>
                  <a:close/>
                  <a:moveTo>
                    <a:pt x="183" y="60"/>
                  </a:moveTo>
                  <a:lnTo>
                    <a:pt x="183" y="57"/>
                  </a:lnTo>
                  <a:lnTo>
                    <a:pt x="183" y="60"/>
                  </a:lnTo>
                  <a:close/>
                  <a:moveTo>
                    <a:pt x="197" y="57"/>
                  </a:moveTo>
                  <a:lnTo>
                    <a:pt x="197" y="60"/>
                  </a:lnTo>
                  <a:lnTo>
                    <a:pt x="197" y="57"/>
                  </a:lnTo>
                  <a:close/>
                  <a:moveTo>
                    <a:pt x="183" y="55"/>
                  </a:moveTo>
                  <a:lnTo>
                    <a:pt x="183" y="57"/>
                  </a:lnTo>
                  <a:lnTo>
                    <a:pt x="183" y="55"/>
                  </a:lnTo>
                  <a:close/>
                  <a:moveTo>
                    <a:pt x="188" y="53"/>
                  </a:moveTo>
                  <a:lnTo>
                    <a:pt x="185" y="53"/>
                  </a:lnTo>
                  <a:lnTo>
                    <a:pt x="188" y="53"/>
                  </a:lnTo>
                  <a:close/>
                  <a:moveTo>
                    <a:pt x="161" y="53"/>
                  </a:moveTo>
                  <a:lnTo>
                    <a:pt x="159" y="53"/>
                  </a:lnTo>
                  <a:lnTo>
                    <a:pt x="161" y="53"/>
                  </a:lnTo>
                  <a:close/>
                  <a:moveTo>
                    <a:pt x="161" y="53"/>
                  </a:moveTo>
                  <a:lnTo>
                    <a:pt x="159" y="53"/>
                  </a:lnTo>
                  <a:lnTo>
                    <a:pt x="161" y="53"/>
                  </a:lnTo>
                  <a:close/>
                  <a:moveTo>
                    <a:pt x="173" y="50"/>
                  </a:moveTo>
                  <a:lnTo>
                    <a:pt x="171" y="50"/>
                  </a:lnTo>
                  <a:lnTo>
                    <a:pt x="173" y="50"/>
                  </a:lnTo>
                  <a:close/>
                  <a:moveTo>
                    <a:pt x="180" y="50"/>
                  </a:moveTo>
                  <a:lnTo>
                    <a:pt x="178" y="50"/>
                  </a:lnTo>
                  <a:lnTo>
                    <a:pt x="180" y="50"/>
                  </a:lnTo>
                  <a:close/>
                  <a:moveTo>
                    <a:pt x="176" y="50"/>
                  </a:moveTo>
                  <a:lnTo>
                    <a:pt x="176" y="48"/>
                  </a:lnTo>
                  <a:lnTo>
                    <a:pt x="176" y="50"/>
                  </a:lnTo>
                  <a:close/>
                  <a:moveTo>
                    <a:pt x="164" y="48"/>
                  </a:moveTo>
                  <a:lnTo>
                    <a:pt x="161" y="48"/>
                  </a:lnTo>
                  <a:lnTo>
                    <a:pt x="164" y="48"/>
                  </a:lnTo>
                  <a:close/>
                  <a:moveTo>
                    <a:pt x="166" y="48"/>
                  </a:moveTo>
                  <a:lnTo>
                    <a:pt x="164" y="48"/>
                  </a:lnTo>
                  <a:lnTo>
                    <a:pt x="166" y="48"/>
                  </a:lnTo>
                  <a:close/>
                  <a:moveTo>
                    <a:pt x="161" y="48"/>
                  </a:moveTo>
                  <a:lnTo>
                    <a:pt x="159" y="48"/>
                  </a:lnTo>
                  <a:lnTo>
                    <a:pt x="161" y="48"/>
                  </a:lnTo>
                  <a:close/>
                  <a:moveTo>
                    <a:pt x="164" y="48"/>
                  </a:moveTo>
                  <a:lnTo>
                    <a:pt x="164" y="46"/>
                  </a:lnTo>
                  <a:lnTo>
                    <a:pt x="164" y="48"/>
                  </a:lnTo>
                  <a:close/>
                  <a:moveTo>
                    <a:pt x="173" y="48"/>
                  </a:moveTo>
                  <a:lnTo>
                    <a:pt x="173" y="46"/>
                  </a:lnTo>
                  <a:lnTo>
                    <a:pt x="173" y="48"/>
                  </a:lnTo>
                  <a:close/>
                  <a:moveTo>
                    <a:pt x="171" y="46"/>
                  </a:moveTo>
                  <a:lnTo>
                    <a:pt x="169" y="46"/>
                  </a:lnTo>
                  <a:lnTo>
                    <a:pt x="171" y="46"/>
                  </a:lnTo>
                  <a:close/>
                  <a:moveTo>
                    <a:pt x="159" y="46"/>
                  </a:moveTo>
                  <a:lnTo>
                    <a:pt x="161" y="46"/>
                  </a:lnTo>
                  <a:lnTo>
                    <a:pt x="159" y="46"/>
                  </a:lnTo>
                  <a:close/>
                  <a:moveTo>
                    <a:pt x="166" y="43"/>
                  </a:moveTo>
                  <a:lnTo>
                    <a:pt x="166" y="46"/>
                  </a:lnTo>
                  <a:lnTo>
                    <a:pt x="166" y="43"/>
                  </a:lnTo>
                  <a:close/>
                  <a:moveTo>
                    <a:pt x="169" y="43"/>
                  </a:moveTo>
                  <a:lnTo>
                    <a:pt x="169" y="46"/>
                  </a:lnTo>
                  <a:lnTo>
                    <a:pt x="169" y="43"/>
                  </a:lnTo>
                  <a:close/>
                  <a:moveTo>
                    <a:pt x="164" y="43"/>
                  </a:moveTo>
                  <a:lnTo>
                    <a:pt x="161" y="43"/>
                  </a:lnTo>
                  <a:lnTo>
                    <a:pt x="164" y="43"/>
                  </a:lnTo>
                  <a:close/>
                  <a:moveTo>
                    <a:pt x="166" y="43"/>
                  </a:moveTo>
                  <a:lnTo>
                    <a:pt x="169" y="43"/>
                  </a:lnTo>
                  <a:lnTo>
                    <a:pt x="166" y="43"/>
                  </a:lnTo>
                  <a:lnTo>
                    <a:pt x="169" y="43"/>
                  </a:lnTo>
                  <a:lnTo>
                    <a:pt x="166" y="43"/>
                  </a:lnTo>
                  <a:close/>
                  <a:moveTo>
                    <a:pt x="164" y="43"/>
                  </a:moveTo>
                  <a:lnTo>
                    <a:pt x="161" y="43"/>
                  </a:lnTo>
                  <a:lnTo>
                    <a:pt x="164" y="43"/>
                  </a:lnTo>
                  <a:close/>
                  <a:moveTo>
                    <a:pt x="164" y="43"/>
                  </a:moveTo>
                  <a:lnTo>
                    <a:pt x="161" y="43"/>
                  </a:lnTo>
                  <a:lnTo>
                    <a:pt x="164" y="43"/>
                  </a:lnTo>
                  <a:close/>
                  <a:moveTo>
                    <a:pt x="164" y="41"/>
                  </a:moveTo>
                  <a:lnTo>
                    <a:pt x="161" y="41"/>
                  </a:lnTo>
                  <a:lnTo>
                    <a:pt x="164" y="41"/>
                  </a:lnTo>
                  <a:close/>
                  <a:moveTo>
                    <a:pt x="159" y="36"/>
                  </a:moveTo>
                  <a:lnTo>
                    <a:pt x="159" y="34"/>
                  </a:lnTo>
                  <a:lnTo>
                    <a:pt x="159" y="36"/>
                  </a:lnTo>
                  <a:close/>
                  <a:moveTo>
                    <a:pt x="154" y="26"/>
                  </a:moveTo>
                  <a:lnTo>
                    <a:pt x="154" y="29"/>
                  </a:lnTo>
                  <a:lnTo>
                    <a:pt x="154" y="26"/>
                  </a:lnTo>
                  <a:close/>
                  <a:moveTo>
                    <a:pt x="145" y="17"/>
                  </a:moveTo>
                  <a:lnTo>
                    <a:pt x="145" y="15"/>
                  </a:lnTo>
                  <a:lnTo>
                    <a:pt x="145" y="17"/>
                  </a:lnTo>
                  <a:close/>
                  <a:moveTo>
                    <a:pt x="145" y="10"/>
                  </a:moveTo>
                  <a:lnTo>
                    <a:pt x="145" y="12"/>
                  </a:lnTo>
                  <a:lnTo>
                    <a:pt x="145" y="10"/>
                  </a:lnTo>
                  <a:close/>
                  <a:moveTo>
                    <a:pt x="145" y="3"/>
                  </a:moveTo>
                  <a:lnTo>
                    <a:pt x="145" y="0"/>
                  </a:lnTo>
                  <a:lnTo>
                    <a:pt x="145" y="3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8" name="Freeform 52263"/>
            <p:cNvSpPr>
              <a:spLocks/>
            </p:cNvSpPr>
            <p:nvPr/>
          </p:nvSpPr>
          <p:spPr bwMode="auto">
            <a:xfrm>
              <a:off x="2714620" y="4332307"/>
              <a:ext cx="33338" cy="36513"/>
            </a:xfrm>
            <a:custGeom>
              <a:avLst/>
              <a:gdLst>
                <a:gd name="T0" fmla="*/ 10 w 21"/>
                <a:gd name="T1" fmla="*/ 2 h 23"/>
                <a:gd name="T2" fmla="*/ 7 w 21"/>
                <a:gd name="T3" fmla="*/ 4 h 23"/>
                <a:gd name="T4" fmla="*/ 10 w 21"/>
                <a:gd name="T5" fmla="*/ 7 h 23"/>
                <a:gd name="T6" fmla="*/ 12 w 21"/>
                <a:gd name="T7" fmla="*/ 4 h 23"/>
                <a:gd name="T8" fmla="*/ 17 w 21"/>
                <a:gd name="T9" fmla="*/ 4 h 23"/>
                <a:gd name="T10" fmla="*/ 17 w 21"/>
                <a:gd name="T11" fmla="*/ 7 h 23"/>
                <a:gd name="T12" fmla="*/ 14 w 21"/>
                <a:gd name="T13" fmla="*/ 9 h 23"/>
                <a:gd name="T14" fmla="*/ 14 w 21"/>
                <a:gd name="T15" fmla="*/ 14 h 23"/>
                <a:gd name="T16" fmla="*/ 19 w 21"/>
                <a:gd name="T17" fmla="*/ 14 h 23"/>
                <a:gd name="T18" fmla="*/ 21 w 21"/>
                <a:gd name="T19" fmla="*/ 16 h 23"/>
                <a:gd name="T20" fmla="*/ 19 w 21"/>
                <a:gd name="T21" fmla="*/ 19 h 23"/>
                <a:gd name="T22" fmla="*/ 19 w 21"/>
                <a:gd name="T23" fmla="*/ 19 h 23"/>
                <a:gd name="T24" fmla="*/ 19 w 21"/>
                <a:gd name="T25" fmla="*/ 19 h 23"/>
                <a:gd name="T26" fmla="*/ 19 w 21"/>
                <a:gd name="T27" fmla="*/ 16 h 23"/>
                <a:gd name="T28" fmla="*/ 17 w 21"/>
                <a:gd name="T29" fmla="*/ 19 h 23"/>
                <a:gd name="T30" fmla="*/ 14 w 21"/>
                <a:gd name="T31" fmla="*/ 16 h 23"/>
                <a:gd name="T32" fmla="*/ 12 w 21"/>
                <a:gd name="T33" fmla="*/ 19 h 23"/>
                <a:gd name="T34" fmla="*/ 10 w 21"/>
                <a:gd name="T35" fmla="*/ 19 h 23"/>
                <a:gd name="T36" fmla="*/ 10 w 21"/>
                <a:gd name="T37" fmla="*/ 19 h 23"/>
                <a:gd name="T38" fmla="*/ 7 w 21"/>
                <a:gd name="T39" fmla="*/ 21 h 23"/>
                <a:gd name="T40" fmla="*/ 7 w 21"/>
                <a:gd name="T41" fmla="*/ 21 h 23"/>
                <a:gd name="T42" fmla="*/ 10 w 21"/>
                <a:gd name="T43" fmla="*/ 23 h 23"/>
                <a:gd name="T44" fmla="*/ 5 w 21"/>
                <a:gd name="T45" fmla="*/ 23 h 23"/>
                <a:gd name="T46" fmla="*/ 7 w 21"/>
                <a:gd name="T47" fmla="*/ 21 h 23"/>
                <a:gd name="T48" fmla="*/ 7 w 21"/>
                <a:gd name="T49" fmla="*/ 21 h 23"/>
                <a:gd name="T50" fmla="*/ 2 w 21"/>
                <a:gd name="T51" fmla="*/ 21 h 23"/>
                <a:gd name="T52" fmla="*/ 0 w 21"/>
                <a:gd name="T53" fmla="*/ 19 h 23"/>
                <a:gd name="T54" fmla="*/ 0 w 21"/>
                <a:gd name="T55" fmla="*/ 19 h 23"/>
                <a:gd name="T56" fmla="*/ 0 w 21"/>
                <a:gd name="T57" fmla="*/ 19 h 23"/>
                <a:gd name="T58" fmla="*/ 2 w 21"/>
                <a:gd name="T59" fmla="*/ 16 h 23"/>
                <a:gd name="T60" fmla="*/ 5 w 21"/>
                <a:gd name="T61" fmla="*/ 14 h 23"/>
                <a:gd name="T62" fmla="*/ 2 w 21"/>
                <a:gd name="T63" fmla="*/ 12 h 23"/>
                <a:gd name="T64" fmla="*/ 0 w 21"/>
                <a:gd name="T65" fmla="*/ 14 h 23"/>
                <a:gd name="T66" fmla="*/ 2 w 21"/>
                <a:gd name="T67" fmla="*/ 12 h 23"/>
                <a:gd name="T68" fmla="*/ 5 w 21"/>
                <a:gd name="T69" fmla="*/ 9 h 23"/>
                <a:gd name="T70" fmla="*/ 0 w 21"/>
                <a:gd name="T71" fmla="*/ 9 h 23"/>
                <a:gd name="T72" fmla="*/ 2 w 21"/>
                <a:gd name="T73" fmla="*/ 7 h 23"/>
                <a:gd name="T74" fmla="*/ 5 w 21"/>
                <a:gd name="T75" fmla="*/ 9 h 23"/>
                <a:gd name="T76" fmla="*/ 7 w 21"/>
                <a:gd name="T77" fmla="*/ 7 h 23"/>
                <a:gd name="T78" fmla="*/ 7 w 21"/>
                <a:gd name="T79" fmla="*/ 7 h 23"/>
                <a:gd name="T80" fmla="*/ 10 w 21"/>
                <a:gd name="T81" fmla="*/ 9 h 23"/>
                <a:gd name="T82" fmla="*/ 10 w 21"/>
                <a:gd name="T83" fmla="*/ 9 h 23"/>
                <a:gd name="T84" fmla="*/ 12 w 21"/>
                <a:gd name="T85" fmla="*/ 7 h 23"/>
                <a:gd name="T86" fmla="*/ 10 w 21"/>
                <a:gd name="T87" fmla="*/ 4 h 23"/>
                <a:gd name="T88" fmla="*/ 5 w 21"/>
                <a:gd name="T89" fmla="*/ 4 h 23"/>
                <a:gd name="T90" fmla="*/ 2 w 21"/>
                <a:gd name="T91" fmla="*/ 7 h 23"/>
                <a:gd name="T92" fmla="*/ 5 w 21"/>
                <a:gd name="T93" fmla="*/ 4 h 23"/>
                <a:gd name="T94" fmla="*/ 2 w 21"/>
                <a:gd name="T95" fmla="*/ 2 h 23"/>
                <a:gd name="T96" fmla="*/ 2 w 21"/>
                <a:gd name="T97" fmla="*/ 7 h 23"/>
                <a:gd name="T98" fmla="*/ 0 w 21"/>
                <a:gd name="T99" fmla="*/ 4 h 23"/>
                <a:gd name="T100" fmla="*/ 2 w 21"/>
                <a:gd name="T101" fmla="*/ 2 h 23"/>
                <a:gd name="T102" fmla="*/ 5 w 21"/>
                <a:gd name="T103" fmla="*/ 0 h 23"/>
                <a:gd name="T104" fmla="*/ 10 w 21"/>
                <a:gd name="T10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3">
                  <a:moveTo>
                    <a:pt x="10" y="0"/>
                  </a:moveTo>
                  <a:lnTo>
                    <a:pt x="10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0" y="16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9" name="Freeform 52264"/>
            <p:cNvSpPr>
              <a:spLocks noEditPoints="1"/>
            </p:cNvSpPr>
            <p:nvPr/>
          </p:nvSpPr>
          <p:spPr bwMode="auto">
            <a:xfrm>
              <a:off x="2333621" y="4302145"/>
              <a:ext cx="482600" cy="606429"/>
            </a:xfrm>
            <a:custGeom>
              <a:avLst/>
              <a:gdLst>
                <a:gd name="T0" fmla="*/ 221 w 304"/>
                <a:gd name="T1" fmla="*/ 33 h 382"/>
                <a:gd name="T2" fmla="*/ 226 w 304"/>
                <a:gd name="T3" fmla="*/ 33 h 382"/>
                <a:gd name="T4" fmla="*/ 240 w 304"/>
                <a:gd name="T5" fmla="*/ 38 h 382"/>
                <a:gd name="T6" fmla="*/ 261 w 304"/>
                <a:gd name="T7" fmla="*/ 50 h 382"/>
                <a:gd name="T8" fmla="*/ 264 w 304"/>
                <a:gd name="T9" fmla="*/ 54 h 382"/>
                <a:gd name="T10" fmla="*/ 264 w 304"/>
                <a:gd name="T11" fmla="*/ 64 h 382"/>
                <a:gd name="T12" fmla="*/ 280 w 304"/>
                <a:gd name="T13" fmla="*/ 97 h 382"/>
                <a:gd name="T14" fmla="*/ 287 w 304"/>
                <a:gd name="T15" fmla="*/ 133 h 382"/>
                <a:gd name="T16" fmla="*/ 287 w 304"/>
                <a:gd name="T17" fmla="*/ 164 h 382"/>
                <a:gd name="T18" fmla="*/ 302 w 304"/>
                <a:gd name="T19" fmla="*/ 185 h 382"/>
                <a:gd name="T20" fmla="*/ 287 w 304"/>
                <a:gd name="T21" fmla="*/ 204 h 382"/>
                <a:gd name="T22" fmla="*/ 271 w 304"/>
                <a:gd name="T23" fmla="*/ 211 h 382"/>
                <a:gd name="T24" fmla="*/ 238 w 304"/>
                <a:gd name="T25" fmla="*/ 228 h 382"/>
                <a:gd name="T26" fmla="*/ 209 w 304"/>
                <a:gd name="T27" fmla="*/ 235 h 382"/>
                <a:gd name="T28" fmla="*/ 221 w 304"/>
                <a:gd name="T29" fmla="*/ 266 h 382"/>
                <a:gd name="T30" fmla="*/ 242 w 304"/>
                <a:gd name="T31" fmla="*/ 292 h 382"/>
                <a:gd name="T32" fmla="*/ 264 w 304"/>
                <a:gd name="T33" fmla="*/ 316 h 382"/>
                <a:gd name="T34" fmla="*/ 233 w 304"/>
                <a:gd name="T35" fmla="*/ 337 h 382"/>
                <a:gd name="T36" fmla="*/ 231 w 304"/>
                <a:gd name="T37" fmla="*/ 370 h 382"/>
                <a:gd name="T38" fmla="*/ 202 w 304"/>
                <a:gd name="T39" fmla="*/ 366 h 382"/>
                <a:gd name="T40" fmla="*/ 164 w 304"/>
                <a:gd name="T41" fmla="*/ 373 h 382"/>
                <a:gd name="T42" fmla="*/ 145 w 304"/>
                <a:gd name="T43" fmla="*/ 382 h 382"/>
                <a:gd name="T44" fmla="*/ 131 w 304"/>
                <a:gd name="T45" fmla="*/ 366 h 382"/>
                <a:gd name="T46" fmla="*/ 91 w 304"/>
                <a:gd name="T47" fmla="*/ 358 h 382"/>
                <a:gd name="T48" fmla="*/ 76 w 304"/>
                <a:gd name="T49" fmla="*/ 368 h 382"/>
                <a:gd name="T50" fmla="*/ 57 w 304"/>
                <a:gd name="T51" fmla="*/ 347 h 382"/>
                <a:gd name="T52" fmla="*/ 76 w 304"/>
                <a:gd name="T53" fmla="*/ 301 h 382"/>
                <a:gd name="T54" fmla="*/ 41 w 304"/>
                <a:gd name="T55" fmla="*/ 294 h 382"/>
                <a:gd name="T56" fmla="*/ 19 w 304"/>
                <a:gd name="T57" fmla="*/ 278 h 382"/>
                <a:gd name="T58" fmla="*/ 10 w 304"/>
                <a:gd name="T59" fmla="*/ 249 h 382"/>
                <a:gd name="T60" fmla="*/ 12 w 304"/>
                <a:gd name="T61" fmla="*/ 228 h 382"/>
                <a:gd name="T62" fmla="*/ 0 w 304"/>
                <a:gd name="T63" fmla="*/ 199 h 382"/>
                <a:gd name="T64" fmla="*/ 3 w 304"/>
                <a:gd name="T65" fmla="*/ 166 h 382"/>
                <a:gd name="T66" fmla="*/ 31 w 304"/>
                <a:gd name="T67" fmla="*/ 156 h 382"/>
                <a:gd name="T68" fmla="*/ 29 w 304"/>
                <a:gd name="T69" fmla="*/ 126 h 382"/>
                <a:gd name="T70" fmla="*/ 50 w 304"/>
                <a:gd name="T71" fmla="*/ 92 h 382"/>
                <a:gd name="T72" fmla="*/ 48 w 304"/>
                <a:gd name="T73" fmla="*/ 69 h 382"/>
                <a:gd name="T74" fmla="*/ 79 w 304"/>
                <a:gd name="T75" fmla="*/ 83 h 382"/>
                <a:gd name="T76" fmla="*/ 95 w 304"/>
                <a:gd name="T77" fmla="*/ 99 h 382"/>
                <a:gd name="T78" fmla="*/ 88 w 304"/>
                <a:gd name="T79" fmla="*/ 71 h 382"/>
                <a:gd name="T80" fmla="*/ 117 w 304"/>
                <a:gd name="T81" fmla="*/ 64 h 382"/>
                <a:gd name="T82" fmla="*/ 143 w 304"/>
                <a:gd name="T83" fmla="*/ 83 h 382"/>
                <a:gd name="T84" fmla="*/ 183 w 304"/>
                <a:gd name="T85" fmla="*/ 99 h 382"/>
                <a:gd name="T86" fmla="*/ 202 w 304"/>
                <a:gd name="T87" fmla="*/ 123 h 382"/>
                <a:gd name="T88" fmla="*/ 181 w 304"/>
                <a:gd name="T89" fmla="*/ 99 h 382"/>
                <a:gd name="T90" fmla="*/ 140 w 304"/>
                <a:gd name="T91" fmla="*/ 83 h 382"/>
                <a:gd name="T92" fmla="*/ 112 w 304"/>
                <a:gd name="T93" fmla="*/ 57 h 382"/>
                <a:gd name="T94" fmla="*/ 143 w 304"/>
                <a:gd name="T95" fmla="*/ 35 h 382"/>
                <a:gd name="T96" fmla="*/ 174 w 304"/>
                <a:gd name="T97" fmla="*/ 33 h 382"/>
                <a:gd name="T98" fmla="*/ 166 w 304"/>
                <a:gd name="T99" fmla="*/ 57 h 382"/>
                <a:gd name="T100" fmla="*/ 183 w 304"/>
                <a:gd name="T101" fmla="*/ 59 h 382"/>
                <a:gd name="T102" fmla="*/ 195 w 304"/>
                <a:gd name="T103" fmla="*/ 45 h 382"/>
                <a:gd name="T104" fmla="*/ 219 w 304"/>
                <a:gd name="T105" fmla="*/ 31 h 382"/>
                <a:gd name="T106" fmla="*/ 100 w 304"/>
                <a:gd name="T107" fmla="*/ 9 h 382"/>
                <a:gd name="T108" fmla="*/ 133 w 304"/>
                <a:gd name="T109" fmla="*/ 16 h 382"/>
                <a:gd name="T110" fmla="*/ 124 w 304"/>
                <a:gd name="T111" fmla="*/ 28 h 382"/>
                <a:gd name="T112" fmla="*/ 131 w 304"/>
                <a:gd name="T113" fmla="*/ 28 h 382"/>
                <a:gd name="T114" fmla="*/ 114 w 304"/>
                <a:gd name="T115" fmla="*/ 50 h 382"/>
                <a:gd name="T116" fmla="*/ 102 w 304"/>
                <a:gd name="T117" fmla="*/ 35 h 382"/>
                <a:gd name="T118" fmla="*/ 95 w 304"/>
                <a:gd name="T119" fmla="*/ 38 h 382"/>
                <a:gd name="T120" fmla="*/ 100 w 304"/>
                <a:gd name="T121" fmla="*/ 26 h 382"/>
                <a:gd name="T122" fmla="*/ 86 w 304"/>
                <a:gd name="T12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382">
                  <a:moveTo>
                    <a:pt x="93" y="361"/>
                  </a:moveTo>
                  <a:lnTo>
                    <a:pt x="95" y="361"/>
                  </a:lnTo>
                  <a:lnTo>
                    <a:pt x="93" y="361"/>
                  </a:lnTo>
                  <a:lnTo>
                    <a:pt x="93" y="363"/>
                  </a:lnTo>
                  <a:lnTo>
                    <a:pt x="93" y="361"/>
                  </a:lnTo>
                  <a:close/>
                  <a:moveTo>
                    <a:pt x="223" y="31"/>
                  </a:moveTo>
                  <a:lnTo>
                    <a:pt x="226" y="31"/>
                  </a:lnTo>
                  <a:lnTo>
                    <a:pt x="228" y="31"/>
                  </a:lnTo>
                  <a:lnTo>
                    <a:pt x="231" y="31"/>
                  </a:lnTo>
                  <a:lnTo>
                    <a:pt x="233" y="31"/>
                  </a:lnTo>
                  <a:lnTo>
                    <a:pt x="235" y="31"/>
                  </a:lnTo>
                  <a:lnTo>
                    <a:pt x="233" y="31"/>
                  </a:lnTo>
                  <a:lnTo>
                    <a:pt x="233" y="33"/>
                  </a:lnTo>
                  <a:lnTo>
                    <a:pt x="231" y="33"/>
                  </a:lnTo>
                  <a:lnTo>
                    <a:pt x="228" y="33"/>
                  </a:lnTo>
                  <a:lnTo>
                    <a:pt x="226" y="33"/>
                  </a:lnTo>
                  <a:lnTo>
                    <a:pt x="226" y="31"/>
                  </a:lnTo>
                  <a:lnTo>
                    <a:pt x="226" y="33"/>
                  </a:lnTo>
                  <a:lnTo>
                    <a:pt x="226" y="31"/>
                  </a:lnTo>
                  <a:lnTo>
                    <a:pt x="226" y="33"/>
                  </a:lnTo>
                  <a:lnTo>
                    <a:pt x="226" y="31"/>
                  </a:lnTo>
                  <a:lnTo>
                    <a:pt x="226" y="33"/>
                  </a:lnTo>
                  <a:lnTo>
                    <a:pt x="223" y="33"/>
                  </a:lnTo>
                  <a:lnTo>
                    <a:pt x="226" y="33"/>
                  </a:lnTo>
                  <a:lnTo>
                    <a:pt x="223" y="33"/>
                  </a:lnTo>
                  <a:lnTo>
                    <a:pt x="221" y="33"/>
                  </a:lnTo>
                  <a:lnTo>
                    <a:pt x="223" y="33"/>
                  </a:lnTo>
                  <a:lnTo>
                    <a:pt x="221" y="33"/>
                  </a:lnTo>
                  <a:lnTo>
                    <a:pt x="221" y="35"/>
                  </a:lnTo>
                  <a:lnTo>
                    <a:pt x="219" y="35"/>
                  </a:lnTo>
                  <a:lnTo>
                    <a:pt x="221" y="35"/>
                  </a:lnTo>
                  <a:lnTo>
                    <a:pt x="219" y="35"/>
                  </a:lnTo>
                  <a:lnTo>
                    <a:pt x="216" y="35"/>
                  </a:lnTo>
                  <a:lnTo>
                    <a:pt x="216" y="38"/>
                  </a:lnTo>
                  <a:lnTo>
                    <a:pt x="216" y="35"/>
                  </a:lnTo>
                  <a:lnTo>
                    <a:pt x="216" y="38"/>
                  </a:lnTo>
                  <a:lnTo>
                    <a:pt x="214" y="38"/>
                  </a:lnTo>
                  <a:lnTo>
                    <a:pt x="214" y="40"/>
                  </a:lnTo>
                  <a:lnTo>
                    <a:pt x="216" y="40"/>
                  </a:lnTo>
                  <a:lnTo>
                    <a:pt x="214" y="40"/>
                  </a:lnTo>
                  <a:lnTo>
                    <a:pt x="216" y="40"/>
                  </a:lnTo>
                  <a:lnTo>
                    <a:pt x="219" y="40"/>
                  </a:lnTo>
                  <a:lnTo>
                    <a:pt x="216" y="40"/>
                  </a:lnTo>
                  <a:lnTo>
                    <a:pt x="216" y="38"/>
                  </a:lnTo>
                  <a:lnTo>
                    <a:pt x="219" y="38"/>
                  </a:lnTo>
                  <a:lnTo>
                    <a:pt x="219" y="35"/>
                  </a:lnTo>
                  <a:lnTo>
                    <a:pt x="219" y="38"/>
                  </a:lnTo>
                  <a:lnTo>
                    <a:pt x="221" y="38"/>
                  </a:lnTo>
                  <a:lnTo>
                    <a:pt x="221" y="35"/>
                  </a:lnTo>
                  <a:lnTo>
                    <a:pt x="223" y="35"/>
                  </a:lnTo>
                  <a:lnTo>
                    <a:pt x="223" y="33"/>
                  </a:lnTo>
                  <a:lnTo>
                    <a:pt x="226" y="33"/>
                  </a:lnTo>
                  <a:lnTo>
                    <a:pt x="223" y="33"/>
                  </a:lnTo>
                  <a:lnTo>
                    <a:pt x="226" y="33"/>
                  </a:lnTo>
                  <a:lnTo>
                    <a:pt x="226" y="35"/>
                  </a:lnTo>
                  <a:lnTo>
                    <a:pt x="226" y="33"/>
                  </a:lnTo>
                  <a:lnTo>
                    <a:pt x="226" y="35"/>
                  </a:lnTo>
                  <a:lnTo>
                    <a:pt x="228" y="35"/>
                  </a:lnTo>
                  <a:lnTo>
                    <a:pt x="228" y="33"/>
                  </a:lnTo>
                  <a:lnTo>
                    <a:pt x="228" y="35"/>
                  </a:lnTo>
                  <a:lnTo>
                    <a:pt x="228" y="33"/>
                  </a:lnTo>
                  <a:lnTo>
                    <a:pt x="228" y="35"/>
                  </a:lnTo>
                  <a:lnTo>
                    <a:pt x="231" y="35"/>
                  </a:lnTo>
                  <a:lnTo>
                    <a:pt x="233" y="35"/>
                  </a:lnTo>
                  <a:lnTo>
                    <a:pt x="233" y="33"/>
                  </a:lnTo>
                  <a:lnTo>
                    <a:pt x="235" y="33"/>
                  </a:lnTo>
                  <a:lnTo>
                    <a:pt x="235" y="31"/>
                  </a:lnTo>
                  <a:lnTo>
                    <a:pt x="238" y="31"/>
                  </a:lnTo>
                  <a:lnTo>
                    <a:pt x="238" y="33"/>
                  </a:lnTo>
                  <a:lnTo>
                    <a:pt x="235" y="33"/>
                  </a:lnTo>
                  <a:lnTo>
                    <a:pt x="238" y="33"/>
                  </a:lnTo>
                  <a:lnTo>
                    <a:pt x="238" y="35"/>
                  </a:lnTo>
                  <a:lnTo>
                    <a:pt x="238" y="33"/>
                  </a:lnTo>
                  <a:lnTo>
                    <a:pt x="238" y="35"/>
                  </a:lnTo>
                  <a:lnTo>
                    <a:pt x="238" y="38"/>
                  </a:lnTo>
                  <a:lnTo>
                    <a:pt x="240" y="38"/>
                  </a:lnTo>
                  <a:lnTo>
                    <a:pt x="238" y="38"/>
                  </a:lnTo>
                  <a:lnTo>
                    <a:pt x="240" y="38"/>
                  </a:lnTo>
                  <a:lnTo>
                    <a:pt x="240" y="40"/>
                  </a:lnTo>
                  <a:lnTo>
                    <a:pt x="242" y="40"/>
                  </a:lnTo>
                  <a:lnTo>
                    <a:pt x="240" y="40"/>
                  </a:lnTo>
                  <a:lnTo>
                    <a:pt x="242" y="40"/>
                  </a:lnTo>
                  <a:lnTo>
                    <a:pt x="242" y="42"/>
                  </a:lnTo>
                  <a:lnTo>
                    <a:pt x="245" y="42"/>
                  </a:lnTo>
                  <a:lnTo>
                    <a:pt x="245" y="40"/>
                  </a:lnTo>
                  <a:lnTo>
                    <a:pt x="245" y="42"/>
                  </a:lnTo>
                  <a:lnTo>
                    <a:pt x="247" y="42"/>
                  </a:lnTo>
                  <a:lnTo>
                    <a:pt x="247" y="45"/>
                  </a:lnTo>
                  <a:lnTo>
                    <a:pt x="250" y="45"/>
                  </a:lnTo>
                  <a:lnTo>
                    <a:pt x="247" y="45"/>
                  </a:lnTo>
                  <a:lnTo>
                    <a:pt x="247" y="47"/>
                  </a:lnTo>
                  <a:lnTo>
                    <a:pt x="250" y="47"/>
                  </a:lnTo>
                  <a:lnTo>
                    <a:pt x="250" y="45"/>
                  </a:lnTo>
                  <a:lnTo>
                    <a:pt x="250" y="47"/>
                  </a:lnTo>
                  <a:lnTo>
                    <a:pt x="250" y="50"/>
                  </a:lnTo>
                  <a:lnTo>
                    <a:pt x="252" y="50"/>
                  </a:lnTo>
                  <a:lnTo>
                    <a:pt x="252" y="47"/>
                  </a:lnTo>
                  <a:lnTo>
                    <a:pt x="254" y="47"/>
                  </a:lnTo>
                  <a:lnTo>
                    <a:pt x="257" y="47"/>
                  </a:lnTo>
                  <a:lnTo>
                    <a:pt x="257" y="45"/>
                  </a:lnTo>
                  <a:lnTo>
                    <a:pt x="259" y="45"/>
                  </a:lnTo>
                  <a:lnTo>
                    <a:pt x="259" y="47"/>
                  </a:lnTo>
                  <a:lnTo>
                    <a:pt x="261" y="47"/>
                  </a:lnTo>
                  <a:lnTo>
                    <a:pt x="261" y="50"/>
                  </a:lnTo>
                  <a:lnTo>
                    <a:pt x="261" y="52"/>
                  </a:lnTo>
                  <a:lnTo>
                    <a:pt x="259" y="52"/>
                  </a:lnTo>
                  <a:lnTo>
                    <a:pt x="261" y="52"/>
                  </a:lnTo>
                  <a:lnTo>
                    <a:pt x="261" y="54"/>
                  </a:lnTo>
                  <a:lnTo>
                    <a:pt x="264" y="54"/>
                  </a:lnTo>
                  <a:lnTo>
                    <a:pt x="264" y="57"/>
                  </a:lnTo>
                  <a:lnTo>
                    <a:pt x="266" y="57"/>
                  </a:lnTo>
                  <a:lnTo>
                    <a:pt x="264" y="59"/>
                  </a:lnTo>
                  <a:lnTo>
                    <a:pt x="266" y="59"/>
                  </a:lnTo>
                  <a:lnTo>
                    <a:pt x="266" y="57"/>
                  </a:lnTo>
                  <a:lnTo>
                    <a:pt x="266" y="54"/>
                  </a:lnTo>
                  <a:lnTo>
                    <a:pt x="269" y="54"/>
                  </a:lnTo>
                  <a:lnTo>
                    <a:pt x="266" y="54"/>
                  </a:lnTo>
                  <a:lnTo>
                    <a:pt x="266" y="57"/>
                  </a:lnTo>
                  <a:lnTo>
                    <a:pt x="269" y="57"/>
                  </a:lnTo>
                  <a:lnTo>
                    <a:pt x="269" y="54"/>
                  </a:lnTo>
                  <a:lnTo>
                    <a:pt x="269" y="57"/>
                  </a:lnTo>
                  <a:lnTo>
                    <a:pt x="271" y="57"/>
                  </a:lnTo>
                  <a:lnTo>
                    <a:pt x="271" y="54"/>
                  </a:lnTo>
                  <a:lnTo>
                    <a:pt x="271" y="52"/>
                  </a:lnTo>
                  <a:lnTo>
                    <a:pt x="269" y="52"/>
                  </a:lnTo>
                  <a:lnTo>
                    <a:pt x="269" y="50"/>
                  </a:lnTo>
                  <a:lnTo>
                    <a:pt x="266" y="50"/>
                  </a:lnTo>
                  <a:lnTo>
                    <a:pt x="266" y="52"/>
                  </a:lnTo>
                  <a:lnTo>
                    <a:pt x="264" y="52"/>
                  </a:lnTo>
                  <a:lnTo>
                    <a:pt x="264" y="54"/>
                  </a:lnTo>
                  <a:lnTo>
                    <a:pt x="264" y="52"/>
                  </a:lnTo>
                  <a:lnTo>
                    <a:pt x="261" y="52"/>
                  </a:lnTo>
                  <a:lnTo>
                    <a:pt x="261" y="50"/>
                  </a:lnTo>
                  <a:lnTo>
                    <a:pt x="261" y="47"/>
                  </a:lnTo>
                  <a:lnTo>
                    <a:pt x="261" y="45"/>
                  </a:lnTo>
                  <a:lnTo>
                    <a:pt x="264" y="47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9" y="50"/>
                  </a:lnTo>
                  <a:lnTo>
                    <a:pt x="271" y="52"/>
                  </a:lnTo>
                  <a:lnTo>
                    <a:pt x="273" y="54"/>
                  </a:lnTo>
                  <a:lnTo>
                    <a:pt x="276" y="57"/>
                  </a:lnTo>
                  <a:lnTo>
                    <a:pt x="276" y="59"/>
                  </a:lnTo>
                  <a:lnTo>
                    <a:pt x="273" y="59"/>
                  </a:lnTo>
                  <a:lnTo>
                    <a:pt x="271" y="59"/>
                  </a:lnTo>
                  <a:lnTo>
                    <a:pt x="269" y="59"/>
                  </a:lnTo>
                  <a:lnTo>
                    <a:pt x="269" y="61"/>
                  </a:lnTo>
                  <a:lnTo>
                    <a:pt x="266" y="61"/>
                  </a:lnTo>
                  <a:lnTo>
                    <a:pt x="264" y="61"/>
                  </a:lnTo>
                  <a:lnTo>
                    <a:pt x="264" y="59"/>
                  </a:lnTo>
                  <a:lnTo>
                    <a:pt x="261" y="59"/>
                  </a:lnTo>
                  <a:lnTo>
                    <a:pt x="261" y="61"/>
                  </a:lnTo>
                  <a:lnTo>
                    <a:pt x="264" y="61"/>
                  </a:lnTo>
                  <a:lnTo>
                    <a:pt x="261" y="61"/>
                  </a:lnTo>
                  <a:lnTo>
                    <a:pt x="264" y="61"/>
                  </a:lnTo>
                  <a:lnTo>
                    <a:pt x="264" y="64"/>
                  </a:lnTo>
                  <a:lnTo>
                    <a:pt x="266" y="64"/>
                  </a:lnTo>
                  <a:lnTo>
                    <a:pt x="269" y="64"/>
                  </a:lnTo>
                  <a:lnTo>
                    <a:pt x="269" y="66"/>
                  </a:lnTo>
                  <a:lnTo>
                    <a:pt x="271" y="66"/>
                  </a:lnTo>
                  <a:lnTo>
                    <a:pt x="273" y="66"/>
                  </a:lnTo>
                  <a:lnTo>
                    <a:pt x="276" y="66"/>
                  </a:lnTo>
                  <a:lnTo>
                    <a:pt x="278" y="66"/>
                  </a:lnTo>
                  <a:lnTo>
                    <a:pt x="278" y="69"/>
                  </a:lnTo>
                  <a:lnTo>
                    <a:pt x="276" y="69"/>
                  </a:lnTo>
                  <a:lnTo>
                    <a:pt x="278" y="69"/>
                  </a:lnTo>
                  <a:lnTo>
                    <a:pt x="278" y="71"/>
                  </a:lnTo>
                  <a:lnTo>
                    <a:pt x="278" y="73"/>
                  </a:lnTo>
                  <a:lnTo>
                    <a:pt x="278" y="76"/>
                  </a:lnTo>
                  <a:lnTo>
                    <a:pt x="278" y="78"/>
                  </a:lnTo>
                  <a:lnTo>
                    <a:pt x="280" y="78"/>
                  </a:lnTo>
                  <a:lnTo>
                    <a:pt x="280" y="80"/>
                  </a:lnTo>
                  <a:lnTo>
                    <a:pt x="280" y="83"/>
                  </a:lnTo>
                  <a:lnTo>
                    <a:pt x="280" y="85"/>
                  </a:lnTo>
                  <a:lnTo>
                    <a:pt x="283" y="85"/>
                  </a:lnTo>
                  <a:lnTo>
                    <a:pt x="280" y="85"/>
                  </a:lnTo>
                  <a:lnTo>
                    <a:pt x="283" y="88"/>
                  </a:lnTo>
                  <a:lnTo>
                    <a:pt x="283" y="90"/>
                  </a:lnTo>
                  <a:lnTo>
                    <a:pt x="283" y="92"/>
                  </a:lnTo>
                  <a:lnTo>
                    <a:pt x="280" y="92"/>
                  </a:lnTo>
                  <a:lnTo>
                    <a:pt x="280" y="95"/>
                  </a:lnTo>
                  <a:lnTo>
                    <a:pt x="280" y="97"/>
                  </a:lnTo>
                  <a:lnTo>
                    <a:pt x="280" y="99"/>
                  </a:lnTo>
                  <a:lnTo>
                    <a:pt x="280" y="102"/>
                  </a:lnTo>
                  <a:lnTo>
                    <a:pt x="278" y="102"/>
                  </a:lnTo>
                  <a:lnTo>
                    <a:pt x="278" y="104"/>
                  </a:lnTo>
                  <a:lnTo>
                    <a:pt x="276" y="104"/>
                  </a:lnTo>
                  <a:lnTo>
                    <a:pt x="273" y="104"/>
                  </a:lnTo>
                  <a:lnTo>
                    <a:pt x="273" y="107"/>
                  </a:lnTo>
                  <a:lnTo>
                    <a:pt x="273" y="109"/>
                  </a:lnTo>
                  <a:lnTo>
                    <a:pt x="273" y="111"/>
                  </a:lnTo>
                  <a:lnTo>
                    <a:pt x="276" y="111"/>
                  </a:lnTo>
                  <a:lnTo>
                    <a:pt x="276" y="114"/>
                  </a:lnTo>
                  <a:lnTo>
                    <a:pt x="278" y="114"/>
                  </a:lnTo>
                  <a:lnTo>
                    <a:pt x="278" y="116"/>
                  </a:lnTo>
                  <a:lnTo>
                    <a:pt x="280" y="116"/>
                  </a:lnTo>
                  <a:lnTo>
                    <a:pt x="283" y="118"/>
                  </a:lnTo>
                  <a:lnTo>
                    <a:pt x="283" y="121"/>
                  </a:lnTo>
                  <a:lnTo>
                    <a:pt x="285" y="121"/>
                  </a:lnTo>
                  <a:lnTo>
                    <a:pt x="287" y="121"/>
                  </a:lnTo>
                  <a:lnTo>
                    <a:pt x="287" y="123"/>
                  </a:lnTo>
                  <a:lnTo>
                    <a:pt x="290" y="123"/>
                  </a:lnTo>
                  <a:lnTo>
                    <a:pt x="290" y="126"/>
                  </a:lnTo>
                  <a:lnTo>
                    <a:pt x="287" y="126"/>
                  </a:lnTo>
                  <a:lnTo>
                    <a:pt x="290" y="128"/>
                  </a:lnTo>
                  <a:lnTo>
                    <a:pt x="290" y="130"/>
                  </a:lnTo>
                  <a:lnTo>
                    <a:pt x="287" y="130"/>
                  </a:lnTo>
                  <a:lnTo>
                    <a:pt x="287" y="133"/>
                  </a:lnTo>
                  <a:lnTo>
                    <a:pt x="285" y="133"/>
                  </a:lnTo>
                  <a:lnTo>
                    <a:pt x="287" y="135"/>
                  </a:lnTo>
                  <a:lnTo>
                    <a:pt x="287" y="137"/>
                  </a:lnTo>
                  <a:lnTo>
                    <a:pt x="287" y="140"/>
                  </a:lnTo>
                  <a:lnTo>
                    <a:pt x="290" y="140"/>
                  </a:lnTo>
                  <a:lnTo>
                    <a:pt x="292" y="140"/>
                  </a:lnTo>
                  <a:lnTo>
                    <a:pt x="292" y="142"/>
                  </a:lnTo>
                  <a:lnTo>
                    <a:pt x="292" y="145"/>
                  </a:lnTo>
                  <a:lnTo>
                    <a:pt x="290" y="145"/>
                  </a:lnTo>
                  <a:lnTo>
                    <a:pt x="290" y="147"/>
                  </a:lnTo>
                  <a:lnTo>
                    <a:pt x="292" y="147"/>
                  </a:lnTo>
                  <a:lnTo>
                    <a:pt x="290" y="147"/>
                  </a:lnTo>
                  <a:lnTo>
                    <a:pt x="292" y="147"/>
                  </a:lnTo>
                  <a:lnTo>
                    <a:pt x="292" y="149"/>
                  </a:lnTo>
                  <a:lnTo>
                    <a:pt x="295" y="149"/>
                  </a:lnTo>
                  <a:lnTo>
                    <a:pt x="292" y="149"/>
                  </a:lnTo>
                  <a:lnTo>
                    <a:pt x="292" y="152"/>
                  </a:lnTo>
                  <a:lnTo>
                    <a:pt x="292" y="154"/>
                  </a:lnTo>
                  <a:lnTo>
                    <a:pt x="292" y="156"/>
                  </a:lnTo>
                  <a:lnTo>
                    <a:pt x="292" y="159"/>
                  </a:lnTo>
                  <a:lnTo>
                    <a:pt x="290" y="159"/>
                  </a:lnTo>
                  <a:lnTo>
                    <a:pt x="290" y="161"/>
                  </a:lnTo>
                  <a:lnTo>
                    <a:pt x="287" y="161"/>
                  </a:lnTo>
                  <a:lnTo>
                    <a:pt x="290" y="161"/>
                  </a:lnTo>
                  <a:lnTo>
                    <a:pt x="287" y="161"/>
                  </a:lnTo>
                  <a:lnTo>
                    <a:pt x="287" y="164"/>
                  </a:lnTo>
                  <a:lnTo>
                    <a:pt x="290" y="164"/>
                  </a:lnTo>
                  <a:lnTo>
                    <a:pt x="290" y="166"/>
                  </a:lnTo>
                  <a:lnTo>
                    <a:pt x="292" y="166"/>
                  </a:lnTo>
                  <a:lnTo>
                    <a:pt x="292" y="168"/>
                  </a:lnTo>
                  <a:lnTo>
                    <a:pt x="295" y="171"/>
                  </a:lnTo>
                  <a:lnTo>
                    <a:pt x="292" y="171"/>
                  </a:lnTo>
                  <a:lnTo>
                    <a:pt x="295" y="171"/>
                  </a:lnTo>
                  <a:lnTo>
                    <a:pt x="292" y="171"/>
                  </a:lnTo>
                  <a:lnTo>
                    <a:pt x="295" y="171"/>
                  </a:lnTo>
                  <a:lnTo>
                    <a:pt x="295" y="173"/>
                  </a:lnTo>
                  <a:lnTo>
                    <a:pt x="292" y="173"/>
                  </a:lnTo>
                  <a:lnTo>
                    <a:pt x="292" y="175"/>
                  </a:lnTo>
                  <a:lnTo>
                    <a:pt x="295" y="175"/>
                  </a:lnTo>
                  <a:lnTo>
                    <a:pt x="295" y="178"/>
                  </a:lnTo>
                  <a:lnTo>
                    <a:pt x="295" y="175"/>
                  </a:lnTo>
                  <a:lnTo>
                    <a:pt x="295" y="178"/>
                  </a:lnTo>
                  <a:lnTo>
                    <a:pt x="295" y="175"/>
                  </a:lnTo>
                  <a:lnTo>
                    <a:pt x="295" y="178"/>
                  </a:lnTo>
                  <a:lnTo>
                    <a:pt x="297" y="178"/>
                  </a:lnTo>
                  <a:lnTo>
                    <a:pt x="299" y="178"/>
                  </a:lnTo>
                  <a:lnTo>
                    <a:pt x="299" y="180"/>
                  </a:lnTo>
                  <a:lnTo>
                    <a:pt x="302" y="180"/>
                  </a:lnTo>
                  <a:lnTo>
                    <a:pt x="299" y="180"/>
                  </a:lnTo>
                  <a:lnTo>
                    <a:pt x="299" y="183"/>
                  </a:lnTo>
                  <a:lnTo>
                    <a:pt x="302" y="183"/>
                  </a:lnTo>
                  <a:lnTo>
                    <a:pt x="302" y="185"/>
                  </a:lnTo>
                  <a:lnTo>
                    <a:pt x="299" y="185"/>
                  </a:lnTo>
                  <a:lnTo>
                    <a:pt x="302" y="185"/>
                  </a:lnTo>
                  <a:lnTo>
                    <a:pt x="302" y="187"/>
                  </a:lnTo>
                  <a:lnTo>
                    <a:pt x="302" y="190"/>
                  </a:lnTo>
                  <a:lnTo>
                    <a:pt x="304" y="190"/>
                  </a:lnTo>
                  <a:lnTo>
                    <a:pt x="302" y="190"/>
                  </a:lnTo>
                  <a:lnTo>
                    <a:pt x="302" y="192"/>
                  </a:lnTo>
                  <a:lnTo>
                    <a:pt x="302" y="194"/>
                  </a:lnTo>
                  <a:lnTo>
                    <a:pt x="302" y="197"/>
                  </a:lnTo>
                  <a:lnTo>
                    <a:pt x="302" y="199"/>
                  </a:lnTo>
                  <a:lnTo>
                    <a:pt x="299" y="199"/>
                  </a:lnTo>
                  <a:lnTo>
                    <a:pt x="302" y="199"/>
                  </a:lnTo>
                  <a:lnTo>
                    <a:pt x="299" y="199"/>
                  </a:lnTo>
                  <a:lnTo>
                    <a:pt x="299" y="202"/>
                  </a:lnTo>
                  <a:lnTo>
                    <a:pt x="299" y="204"/>
                  </a:lnTo>
                  <a:lnTo>
                    <a:pt x="297" y="204"/>
                  </a:lnTo>
                  <a:lnTo>
                    <a:pt x="297" y="206"/>
                  </a:lnTo>
                  <a:lnTo>
                    <a:pt x="295" y="206"/>
                  </a:lnTo>
                  <a:lnTo>
                    <a:pt x="295" y="209"/>
                  </a:lnTo>
                  <a:lnTo>
                    <a:pt x="295" y="211"/>
                  </a:lnTo>
                  <a:lnTo>
                    <a:pt x="292" y="211"/>
                  </a:lnTo>
                  <a:lnTo>
                    <a:pt x="292" y="209"/>
                  </a:lnTo>
                  <a:lnTo>
                    <a:pt x="290" y="209"/>
                  </a:lnTo>
                  <a:lnTo>
                    <a:pt x="290" y="206"/>
                  </a:lnTo>
                  <a:lnTo>
                    <a:pt x="287" y="206"/>
                  </a:lnTo>
                  <a:lnTo>
                    <a:pt x="287" y="204"/>
                  </a:lnTo>
                  <a:lnTo>
                    <a:pt x="287" y="202"/>
                  </a:lnTo>
                  <a:lnTo>
                    <a:pt x="285" y="202"/>
                  </a:lnTo>
                  <a:lnTo>
                    <a:pt x="285" y="199"/>
                  </a:lnTo>
                  <a:lnTo>
                    <a:pt x="283" y="199"/>
                  </a:lnTo>
                  <a:lnTo>
                    <a:pt x="283" y="202"/>
                  </a:lnTo>
                  <a:lnTo>
                    <a:pt x="280" y="202"/>
                  </a:lnTo>
                  <a:lnTo>
                    <a:pt x="280" y="199"/>
                  </a:lnTo>
                  <a:lnTo>
                    <a:pt x="278" y="199"/>
                  </a:lnTo>
                  <a:lnTo>
                    <a:pt x="278" y="202"/>
                  </a:lnTo>
                  <a:lnTo>
                    <a:pt x="278" y="204"/>
                  </a:lnTo>
                  <a:lnTo>
                    <a:pt x="280" y="202"/>
                  </a:lnTo>
                  <a:lnTo>
                    <a:pt x="280" y="204"/>
                  </a:lnTo>
                  <a:lnTo>
                    <a:pt x="278" y="204"/>
                  </a:lnTo>
                  <a:lnTo>
                    <a:pt x="280" y="204"/>
                  </a:lnTo>
                  <a:lnTo>
                    <a:pt x="283" y="204"/>
                  </a:lnTo>
                  <a:lnTo>
                    <a:pt x="283" y="206"/>
                  </a:lnTo>
                  <a:lnTo>
                    <a:pt x="280" y="206"/>
                  </a:lnTo>
                  <a:lnTo>
                    <a:pt x="283" y="206"/>
                  </a:lnTo>
                  <a:lnTo>
                    <a:pt x="280" y="206"/>
                  </a:lnTo>
                  <a:lnTo>
                    <a:pt x="278" y="209"/>
                  </a:lnTo>
                  <a:lnTo>
                    <a:pt x="278" y="206"/>
                  </a:lnTo>
                  <a:lnTo>
                    <a:pt x="276" y="206"/>
                  </a:lnTo>
                  <a:lnTo>
                    <a:pt x="276" y="209"/>
                  </a:lnTo>
                  <a:lnTo>
                    <a:pt x="273" y="209"/>
                  </a:lnTo>
                  <a:lnTo>
                    <a:pt x="273" y="211"/>
                  </a:lnTo>
                  <a:lnTo>
                    <a:pt x="271" y="211"/>
                  </a:lnTo>
                  <a:lnTo>
                    <a:pt x="269" y="211"/>
                  </a:lnTo>
                  <a:lnTo>
                    <a:pt x="266" y="211"/>
                  </a:lnTo>
                  <a:lnTo>
                    <a:pt x="266" y="213"/>
                  </a:lnTo>
                  <a:lnTo>
                    <a:pt x="266" y="216"/>
                  </a:lnTo>
                  <a:lnTo>
                    <a:pt x="264" y="216"/>
                  </a:lnTo>
                  <a:lnTo>
                    <a:pt x="264" y="213"/>
                  </a:lnTo>
                  <a:lnTo>
                    <a:pt x="264" y="216"/>
                  </a:lnTo>
                  <a:lnTo>
                    <a:pt x="261" y="216"/>
                  </a:lnTo>
                  <a:lnTo>
                    <a:pt x="259" y="216"/>
                  </a:lnTo>
                  <a:lnTo>
                    <a:pt x="257" y="216"/>
                  </a:lnTo>
                  <a:lnTo>
                    <a:pt x="254" y="216"/>
                  </a:lnTo>
                  <a:lnTo>
                    <a:pt x="252" y="216"/>
                  </a:lnTo>
                  <a:lnTo>
                    <a:pt x="254" y="218"/>
                  </a:lnTo>
                  <a:lnTo>
                    <a:pt x="252" y="218"/>
                  </a:lnTo>
                  <a:lnTo>
                    <a:pt x="252" y="221"/>
                  </a:lnTo>
                  <a:lnTo>
                    <a:pt x="250" y="221"/>
                  </a:lnTo>
                  <a:lnTo>
                    <a:pt x="247" y="221"/>
                  </a:lnTo>
                  <a:lnTo>
                    <a:pt x="247" y="223"/>
                  </a:lnTo>
                  <a:lnTo>
                    <a:pt x="245" y="223"/>
                  </a:lnTo>
                  <a:lnTo>
                    <a:pt x="245" y="221"/>
                  </a:lnTo>
                  <a:lnTo>
                    <a:pt x="245" y="223"/>
                  </a:lnTo>
                  <a:lnTo>
                    <a:pt x="242" y="223"/>
                  </a:lnTo>
                  <a:lnTo>
                    <a:pt x="242" y="225"/>
                  </a:lnTo>
                  <a:lnTo>
                    <a:pt x="240" y="225"/>
                  </a:lnTo>
                  <a:lnTo>
                    <a:pt x="238" y="225"/>
                  </a:lnTo>
                  <a:lnTo>
                    <a:pt x="238" y="228"/>
                  </a:lnTo>
                  <a:lnTo>
                    <a:pt x="235" y="228"/>
                  </a:lnTo>
                  <a:lnTo>
                    <a:pt x="235" y="230"/>
                  </a:lnTo>
                  <a:lnTo>
                    <a:pt x="233" y="230"/>
                  </a:lnTo>
                  <a:lnTo>
                    <a:pt x="231" y="230"/>
                  </a:lnTo>
                  <a:lnTo>
                    <a:pt x="231" y="228"/>
                  </a:lnTo>
                  <a:lnTo>
                    <a:pt x="231" y="230"/>
                  </a:lnTo>
                  <a:lnTo>
                    <a:pt x="228" y="230"/>
                  </a:lnTo>
                  <a:lnTo>
                    <a:pt x="226" y="230"/>
                  </a:lnTo>
                  <a:lnTo>
                    <a:pt x="226" y="232"/>
                  </a:lnTo>
                  <a:lnTo>
                    <a:pt x="226" y="230"/>
                  </a:lnTo>
                  <a:lnTo>
                    <a:pt x="223" y="230"/>
                  </a:lnTo>
                  <a:lnTo>
                    <a:pt x="221" y="232"/>
                  </a:lnTo>
                  <a:lnTo>
                    <a:pt x="219" y="232"/>
                  </a:lnTo>
                  <a:lnTo>
                    <a:pt x="219" y="235"/>
                  </a:lnTo>
                  <a:lnTo>
                    <a:pt x="216" y="235"/>
                  </a:lnTo>
                  <a:lnTo>
                    <a:pt x="216" y="237"/>
                  </a:lnTo>
                  <a:lnTo>
                    <a:pt x="214" y="237"/>
                  </a:lnTo>
                  <a:lnTo>
                    <a:pt x="214" y="240"/>
                  </a:lnTo>
                  <a:lnTo>
                    <a:pt x="214" y="242"/>
                  </a:lnTo>
                  <a:lnTo>
                    <a:pt x="212" y="242"/>
                  </a:lnTo>
                  <a:lnTo>
                    <a:pt x="212" y="240"/>
                  </a:lnTo>
                  <a:lnTo>
                    <a:pt x="212" y="237"/>
                  </a:lnTo>
                  <a:lnTo>
                    <a:pt x="212" y="240"/>
                  </a:lnTo>
                  <a:lnTo>
                    <a:pt x="212" y="237"/>
                  </a:lnTo>
                  <a:lnTo>
                    <a:pt x="209" y="237"/>
                  </a:lnTo>
                  <a:lnTo>
                    <a:pt x="209" y="235"/>
                  </a:lnTo>
                  <a:lnTo>
                    <a:pt x="207" y="235"/>
                  </a:lnTo>
                  <a:lnTo>
                    <a:pt x="207" y="237"/>
                  </a:lnTo>
                  <a:lnTo>
                    <a:pt x="207" y="240"/>
                  </a:lnTo>
                  <a:lnTo>
                    <a:pt x="209" y="240"/>
                  </a:lnTo>
                  <a:lnTo>
                    <a:pt x="207" y="240"/>
                  </a:lnTo>
                  <a:lnTo>
                    <a:pt x="209" y="240"/>
                  </a:lnTo>
                  <a:lnTo>
                    <a:pt x="209" y="242"/>
                  </a:lnTo>
                  <a:lnTo>
                    <a:pt x="209" y="244"/>
                  </a:lnTo>
                  <a:lnTo>
                    <a:pt x="209" y="247"/>
                  </a:lnTo>
                  <a:lnTo>
                    <a:pt x="212" y="247"/>
                  </a:lnTo>
                  <a:lnTo>
                    <a:pt x="212" y="249"/>
                  </a:lnTo>
                  <a:lnTo>
                    <a:pt x="212" y="247"/>
                  </a:lnTo>
                  <a:lnTo>
                    <a:pt x="214" y="249"/>
                  </a:lnTo>
                  <a:lnTo>
                    <a:pt x="216" y="249"/>
                  </a:lnTo>
                  <a:lnTo>
                    <a:pt x="216" y="251"/>
                  </a:lnTo>
                  <a:lnTo>
                    <a:pt x="219" y="251"/>
                  </a:lnTo>
                  <a:lnTo>
                    <a:pt x="219" y="254"/>
                  </a:lnTo>
                  <a:lnTo>
                    <a:pt x="221" y="254"/>
                  </a:lnTo>
                  <a:lnTo>
                    <a:pt x="221" y="256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19" y="261"/>
                  </a:lnTo>
                  <a:lnTo>
                    <a:pt x="216" y="263"/>
                  </a:lnTo>
                  <a:lnTo>
                    <a:pt x="216" y="266"/>
                  </a:lnTo>
                  <a:lnTo>
                    <a:pt x="219" y="266"/>
                  </a:lnTo>
                  <a:lnTo>
                    <a:pt x="221" y="266"/>
                  </a:lnTo>
                  <a:lnTo>
                    <a:pt x="219" y="268"/>
                  </a:lnTo>
                  <a:lnTo>
                    <a:pt x="221" y="268"/>
                  </a:lnTo>
                  <a:lnTo>
                    <a:pt x="219" y="268"/>
                  </a:lnTo>
                  <a:lnTo>
                    <a:pt x="221" y="268"/>
                  </a:lnTo>
                  <a:lnTo>
                    <a:pt x="221" y="270"/>
                  </a:lnTo>
                  <a:lnTo>
                    <a:pt x="221" y="273"/>
                  </a:lnTo>
                  <a:lnTo>
                    <a:pt x="223" y="273"/>
                  </a:lnTo>
                  <a:lnTo>
                    <a:pt x="223" y="275"/>
                  </a:lnTo>
                  <a:lnTo>
                    <a:pt x="223" y="278"/>
                  </a:lnTo>
                  <a:lnTo>
                    <a:pt x="226" y="278"/>
                  </a:lnTo>
                  <a:lnTo>
                    <a:pt x="226" y="280"/>
                  </a:lnTo>
                  <a:lnTo>
                    <a:pt x="228" y="280"/>
                  </a:lnTo>
                  <a:lnTo>
                    <a:pt x="228" y="282"/>
                  </a:lnTo>
                  <a:lnTo>
                    <a:pt x="231" y="282"/>
                  </a:lnTo>
                  <a:lnTo>
                    <a:pt x="233" y="282"/>
                  </a:lnTo>
                  <a:lnTo>
                    <a:pt x="231" y="282"/>
                  </a:lnTo>
                  <a:lnTo>
                    <a:pt x="233" y="282"/>
                  </a:lnTo>
                  <a:lnTo>
                    <a:pt x="235" y="282"/>
                  </a:lnTo>
                  <a:lnTo>
                    <a:pt x="235" y="285"/>
                  </a:lnTo>
                  <a:lnTo>
                    <a:pt x="238" y="285"/>
                  </a:lnTo>
                  <a:lnTo>
                    <a:pt x="235" y="285"/>
                  </a:lnTo>
                  <a:lnTo>
                    <a:pt x="238" y="287"/>
                  </a:lnTo>
                  <a:lnTo>
                    <a:pt x="240" y="290"/>
                  </a:lnTo>
                  <a:lnTo>
                    <a:pt x="242" y="292"/>
                  </a:lnTo>
                  <a:lnTo>
                    <a:pt x="240" y="292"/>
                  </a:lnTo>
                  <a:lnTo>
                    <a:pt x="242" y="292"/>
                  </a:lnTo>
                  <a:lnTo>
                    <a:pt x="242" y="294"/>
                  </a:lnTo>
                  <a:lnTo>
                    <a:pt x="245" y="294"/>
                  </a:lnTo>
                  <a:lnTo>
                    <a:pt x="247" y="294"/>
                  </a:lnTo>
                  <a:lnTo>
                    <a:pt x="247" y="297"/>
                  </a:lnTo>
                  <a:lnTo>
                    <a:pt x="250" y="297"/>
                  </a:lnTo>
                  <a:lnTo>
                    <a:pt x="250" y="299"/>
                  </a:lnTo>
                  <a:lnTo>
                    <a:pt x="250" y="301"/>
                  </a:lnTo>
                  <a:lnTo>
                    <a:pt x="252" y="301"/>
                  </a:lnTo>
                  <a:lnTo>
                    <a:pt x="254" y="301"/>
                  </a:lnTo>
                  <a:lnTo>
                    <a:pt x="257" y="301"/>
                  </a:lnTo>
                  <a:lnTo>
                    <a:pt x="257" y="304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61" y="306"/>
                  </a:lnTo>
                  <a:lnTo>
                    <a:pt x="261" y="309"/>
                  </a:lnTo>
                  <a:lnTo>
                    <a:pt x="261" y="311"/>
                  </a:lnTo>
                  <a:lnTo>
                    <a:pt x="264" y="311"/>
                  </a:lnTo>
                  <a:lnTo>
                    <a:pt x="261" y="311"/>
                  </a:lnTo>
                  <a:lnTo>
                    <a:pt x="261" y="313"/>
                  </a:lnTo>
                  <a:lnTo>
                    <a:pt x="264" y="313"/>
                  </a:lnTo>
                  <a:lnTo>
                    <a:pt x="261" y="313"/>
                  </a:lnTo>
                  <a:lnTo>
                    <a:pt x="264" y="316"/>
                  </a:lnTo>
                  <a:lnTo>
                    <a:pt x="261" y="316"/>
                  </a:lnTo>
                  <a:lnTo>
                    <a:pt x="264" y="316"/>
                  </a:lnTo>
                  <a:lnTo>
                    <a:pt x="264" y="318"/>
                  </a:lnTo>
                  <a:lnTo>
                    <a:pt x="261" y="318"/>
                  </a:lnTo>
                  <a:lnTo>
                    <a:pt x="261" y="320"/>
                  </a:lnTo>
                  <a:lnTo>
                    <a:pt x="259" y="320"/>
                  </a:lnTo>
                  <a:lnTo>
                    <a:pt x="261" y="320"/>
                  </a:lnTo>
                  <a:lnTo>
                    <a:pt x="259" y="320"/>
                  </a:lnTo>
                  <a:lnTo>
                    <a:pt x="259" y="323"/>
                  </a:lnTo>
                  <a:lnTo>
                    <a:pt x="257" y="320"/>
                  </a:lnTo>
                  <a:lnTo>
                    <a:pt x="254" y="320"/>
                  </a:lnTo>
                  <a:lnTo>
                    <a:pt x="252" y="318"/>
                  </a:lnTo>
                  <a:lnTo>
                    <a:pt x="252" y="320"/>
                  </a:lnTo>
                  <a:lnTo>
                    <a:pt x="250" y="320"/>
                  </a:lnTo>
                  <a:lnTo>
                    <a:pt x="250" y="323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0" y="330"/>
                  </a:lnTo>
                  <a:lnTo>
                    <a:pt x="247" y="330"/>
                  </a:lnTo>
                  <a:lnTo>
                    <a:pt x="247" y="332"/>
                  </a:lnTo>
                  <a:lnTo>
                    <a:pt x="245" y="332"/>
                  </a:lnTo>
                  <a:lnTo>
                    <a:pt x="242" y="332"/>
                  </a:lnTo>
                  <a:lnTo>
                    <a:pt x="240" y="332"/>
                  </a:lnTo>
                  <a:lnTo>
                    <a:pt x="240" y="335"/>
                  </a:lnTo>
                  <a:lnTo>
                    <a:pt x="238" y="335"/>
                  </a:lnTo>
                  <a:lnTo>
                    <a:pt x="235" y="335"/>
                  </a:lnTo>
                  <a:lnTo>
                    <a:pt x="235" y="337"/>
                  </a:lnTo>
                  <a:lnTo>
                    <a:pt x="233" y="337"/>
                  </a:lnTo>
                  <a:lnTo>
                    <a:pt x="231" y="337"/>
                  </a:lnTo>
                  <a:lnTo>
                    <a:pt x="231" y="339"/>
                  </a:lnTo>
                  <a:lnTo>
                    <a:pt x="228" y="339"/>
                  </a:lnTo>
                  <a:lnTo>
                    <a:pt x="228" y="342"/>
                  </a:lnTo>
                  <a:lnTo>
                    <a:pt x="228" y="344"/>
                  </a:lnTo>
                  <a:lnTo>
                    <a:pt x="231" y="347"/>
                  </a:lnTo>
                  <a:lnTo>
                    <a:pt x="231" y="349"/>
                  </a:lnTo>
                  <a:lnTo>
                    <a:pt x="233" y="349"/>
                  </a:lnTo>
                  <a:lnTo>
                    <a:pt x="233" y="351"/>
                  </a:lnTo>
                  <a:lnTo>
                    <a:pt x="235" y="351"/>
                  </a:lnTo>
                  <a:lnTo>
                    <a:pt x="235" y="354"/>
                  </a:lnTo>
                  <a:lnTo>
                    <a:pt x="235" y="356"/>
                  </a:lnTo>
                  <a:lnTo>
                    <a:pt x="233" y="356"/>
                  </a:lnTo>
                  <a:lnTo>
                    <a:pt x="233" y="358"/>
                  </a:lnTo>
                  <a:lnTo>
                    <a:pt x="233" y="361"/>
                  </a:lnTo>
                  <a:lnTo>
                    <a:pt x="235" y="361"/>
                  </a:lnTo>
                  <a:lnTo>
                    <a:pt x="238" y="361"/>
                  </a:lnTo>
                  <a:lnTo>
                    <a:pt x="238" y="363"/>
                  </a:lnTo>
                  <a:lnTo>
                    <a:pt x="238" y="366"/>
                  </a:lnTo>
                  <a:lnTo>
                    <a:pt x="238" y="368"/>
                  </a:lnTo>
                  <a:lnTo>
                    <a:pt x="238" y="370"/>
                  </a:lnTo>
                  <a:lnTo>
                    <a:pt x="238" y="373"/>
                  </a:lnTo>
                  <a:lnTo>
                    <a:pt x="235" y="373"/>
                  </a:lnTo>
                  <a:lnTo>
                    <a:pt x="233" y="373"/>
                  </a:lnTo>
                  <a:lnTo>
                    <a:pt x="233" y="370"/>
                  </a:lnTo>
                  <a:lnTo>
                    <a:pt x="231" y="370"/>
                  </a:lnTo>
                  <a:lnTo>
                    <a:pt x="231" y="368"/>
                  </a:lnTo>
                  <a:lnTo>
                    <a:pt x="228" y="368"/>
                  </a:lnTo>
                  <a:lnTo>
                    <a:pt x="228" y="366"/>
                  </a:lnTo>
                  <a:lnTo>
                    <a:pt x="231" y="366"/>
                  </a:lnTo>
                  <a:lnTo>
                    <a:pt x="228" y="366"/>
                  </a:lnTo>
                  <a:lnTo>
                    <a:pt x="228" y="363"/>
                  </a:lnTo>
                  <a:lnTo>
                    <a:pt x="226" y="363"/>
                  </a:lnTo>
                  <a:lnTo>
                    <a:pt x="223" y="363"/>
                  </a:lnTo>
                  <a:lnTo>
                    <a:pt x="221" y="363"/>
                  </a:lnTo>
                  <a:lnTo>
                    <a:pt x="221" y="366"/>
                  </a:lnTo>
                  <a:lnTo>
                    <a:pt x="219" y="366"/>
                  </a:lnTo>
                  <a:lnTo>
                    <a:pt x="219" y="363"/>
                  </a:lnTo>
                  <a:lnTo>
                    <a:pt x="216" y="363"/>
                  </a:lnTo>
                  <a:lnTo>
                    <a:pt x="216" y="361"/>
                  </a:lnTo>
                  <a:lnTo>
                    <a:pt x="214" y="363"/>
                  </a:lnTo>
                  <a:lnTo>
                    <a:pt x="214" y="361"/>
                  </a:lnTo>
                  <a:lnTo>
                    <a:pt x="212" y="361"/>
                  </a:lnTo>
                  <a:lnTo>
                    <a:pt x="212" y="363"/>
                  </a:lnTo>
                  <a:lnTo>
                    <a:pt x="212" y="361"/>
                  </a:lnTo>
                  <a:lnTo>
                    <a:pt x="212" y="358"/>
                  </a:lnTo>
                  <a:lnTo>
                    <a:pt x="209" y="361"/>
                  </a:lnTo>
                  <a:lnTo>
                    <a:pt x="209" y="363"/>
                  </a:lnTo>
                  <a:lnTo>
                    <a:pt x="209" y="366"/>
                  </a:lnTo>
                  <a:lnTo>
                    <a:pt x="207" y="366"/>
                  </a:lnTo>
                  <a:lnTo>
                    <a:pt x="204" y="366"/>
                  </a:lnTo>
                  <a:lnTo>
                    <a:pt x="202" y="366"/>
                  </a:lnTo>
                  <a:lnTo>
                    <a:pt x="200" y="366"/>
                  </a:lnTo>
                  <a:lnTo>
                    <a:pt x="197" y="366"/>
                  </a:lnTo>
                  <a:lnTo>
                    <a:pt x="197" y="368"/>
                  </a:lnTo>
                  <a:lnTo>
                    <a:pt x="195" y="366"/>
                  </a:lnTo>
                  <a:lnTo>
                    <a:pt x="193" y="366"/>
                  </a:lnTo>
                  <a:lnTo>
                    <a:pt x="193" y="368"/>
                  </a:lnTo>
                  <a:lnTo>
                    <a:pt x="190" y="368"/>
                  </a:lnTo>
                  <a:lnTo>
                    <a:pt x="190" y="366"/>
                  </a:lnTo>
                  <a:lnTo>
                    <a:pt x="190" y="368"/>
                  </a:lnTo>
                  <a:lnTo>
                    <a:pt x="188" y="368"/>
                  </a:lnTo>
                  <a:lnTo>
                    <a:pt x="188" y="370"/>
                  </a:lnTo>
                  <a:lnTo>
                    <a:pt x="185" y="370"/>
                  </a:lnTo>
                  <a:lnTo>
                    <a:pt x="183" y="370"/>
                  </a:lnTo>
                  <a:lnTo>
                    <a:pt x="183" y="373"/>
                  </a:lnTo>
                  <a:lnTo>
                    <a:pt x="181" y="373"/>
                  </a:lnTo>
                  <a:lnTo>
                    <a:pt x="181" y="375"/>
                  </a:lnTo>
                  <a:lnTo>
                    <a:pt x="178" y="375"/>
                  </a:lnTo>
                  <a:lnTo>
                    <a:pt x="176" y="375"/>
                  </a:lnTo>
                  <a:lnTo>
                    <a:pt x="178" y="375"/>
                  </a:lnTo>
                  <a:lnTo>
                    <a:pt x="176" y="375"/>
                  </a:lnTo>
                  <a:lnTo>
                    <a:pt x="174" y="375"/>
                  </a:lnTo>
                  <a:lnTo>
                    <a:pt x="171" y="375"/>
                  </a:lnTo>
                  <a:lnTo>
                    <a:pt x="169" y="375"/>
                  </a:lnTo>
                  <a:lnTo>
                    <a:pt x="169" y="373"/>
                  </a:lnTo>
                  <a:lnTo>
                    <a:pt x="166" y="373"/>
                  </a:lnTo>
                  <a:lnTo>
                    <a:pt x="164" y="373"/>
                  </a:lnTo>
                  <a:lnTo>
                    <a:pt x="166" y="370"/>
                  </a:lnTo>
                  <a:lnTo>
                    <a:pt x="166" y="368"/>
                  </a:lnTo>
                  <a:lnTo>
                    <a:pt x="164" y="370"/>
                  </a:lnTo>
                  <a:lnTo>
                    <a:pt x="162" y="370"/>
                  </a:lnTo>
                  <a:lnTo>
                    <a:pt x="162" y="368"/>
                  </a:lnTo>
                  <a:lnTo>
                    <a:pt x="159" y="370"/>
                  </a:lnTo>
                  <a:lnTo>
                    <a:pt x="159" y="368"/>
                  </a:lnTo>
                  <a:lnTo>
                    <a:pt x="157" y="368"/>
                  </a:lnTo>
                  <a:lnTo>
                    <a:pt x="155" y="368"/>
                  </a:lnTo>
                  <a:lnTo>
                    <a:pt x="155" y="370"/>
                  </a:lnTo>
                  <a:lnTo>
                    <a:pt x="155" y="368"/>
                  </a:lnTo>
                  <a:lnTo>
                    <a:pt x="155" y="370"/>
                  </a:lnTo>
                  <a:lnTo>
                    <a:pt x="152" y="368"/>
                  </a:lnTo>
                  <a:lnTo>
                    <a:pt x="150" y="368"/>
                  </a:lnTo>
                  <a:lnTo>
                    <a:pt x="152" y="368"/>
                  </a:lnTo>
                  <a:lnTo>
                    <a:pt x="152" y="370"/>
                  </a:lnTo>
                  <a:lnTo>
                    <a:pt x="150" y="370"/>
                  </a:lnTo>
                  <a:lnTo>
                    <a:pt x="152" y="370"/>
                  </a:lnTo>
                  <a:lnTo>
                    <a:pt x="152" y="373"/>
                  </a:lnTo>
                  <a:lnTo>
                    <a:pt x="152" y="375"/>
                  </a:lnTo>
                  <a:lnTo>
                    <a:pt x="150" y="375"/>
                  </a:lnTo>
                  <a:lnTo>
                    <a:pt x="152" y="377"/>
                  </a:lnTo>
                  <a:lnTo>
                    <a:pt x="150" y="377"/>
                  </a:lnTo>
                  <a:lnTo>
                    <a:pt x="147" y="377"/>
                  </a:lnTo>
                  <a:lnTo>
                    <a:pt x="147" y="380"/>
                  </a:lnTo>
                  <a:lnTo>
                    <a:pt x="145" y="382"/>
                  </a:lnTo>
                  <a:lnTo>
                    <a:pt x="143" y="382"/>
                  </a:lnTo>
                  <a:lnTo>
                    <a:pt x="143" y="380"/>
                  </a:lnTo>
                  <a:lnTo>
                    <a:pt x="143" y="377"/>
                  </a:lnTo>
                  <a:lnTo>
                    <a:pt x="145" y="377"/>
                  </a:lnTo>
                  <a:lnTo>
                    <a:pt x="145" y="375"/>
                  </a:lnTo>
                  <a:lnTo>
                    <a:pt x="143" y="377"/>
                  </a:lnTo>
                  <a:lnTo>
                    <a:pt x="143" y="375"/>
                  </a:lnTo>
                  <a:lnTo>
                    <a:pt x="143" y="377"/>
                  </a:lnTo>
                  <a:lnTo>
                    <a:pt x="140" y="377"/>
                  </a:lnTo>
                  <a:lnTo>
                    <a:pt x="140" y="375"/>
                  </a:lnTo>
                  <a:lnTo>
                    <a:pt x="138" y="375"/>
                  </a:lnTo>
                  <a:lnTo>
                    <a:pt x="140" y="375"/>
                  </a:lnTo>
                  <a:lnTo>
                    <a:pt x="140" y="373"/>
                  </a:lnTo>
                  <a:lnTo>
                    <a:pt x="138" y="373"/>
                  </a:lnTo>
                  <a:lnTo>
                    <a:pt x="138" y="370"/>
                  </a:lnTo>
                  <a:lnTo>
                    <a:pt x="138" y="373"/>
                  </a:lnTo>
                  <a:lnTo>
                    <a:pt x="136" y="373"/>
                  </a:lnTo>
                  <a:lnTo>
                    <a:pt x="136" y="370"/>
                  </a:lnTo>
                  <a:lnTo>
                    <a:pt x="136" y="368"/>
                  </a:lnTo>
                  <a:lnTo>
                    <a:pt x="136" y="370"/>
                  </a:lnTo>
                  <a:lnTo>
                    <a:pt x="133" y="370"/>
                  </a:lnTo>
                  <a:lnTo>
                    <a:pt x="133" y="368"/>
                  </a:lnTo>
                  <a:lnTo>
                    <a:pt x="133" y="370"/>
                  </a:lnTo>
                  <a:lnTo>
                    <a:pt x="131" y="370"/>
                  </a:lnTo>
                  <a:lnTo>
                    <a:pt x="131" y="368"/>
                  </a:lnTo>
                  <a:lnTo>
                    <a:pt x="131" y="366"/>
                  </a:lnTo>
                  <a:lnTo>
                    <a:pt x="129" y="366"/>
                  </a:lnTo>
                  <a:lnTo>
                    <a:pt x="129" y="368"/>
                  </a:lnTo>
                  <a:lnTo>
                    <a:pt x="129" y="370"/>
                  </a:lnTo>
                  <a:lnTo>
                    <a:pt x="126" y="370"/>
                  </a:lnTo>
                  <a:lnTo>
                    <a:pt x="121" y="368"/>
                  </a:lnTo>
                  <a:lnTo>
                    <a:pt x="119" y="368"/>
                  </a:lnTo>
                  <a:lnTo>
                    <a:pt x="117" y="366"/>
                  </a:lnTo>
                  <a:lnTo>
                    <a:pt x="110" y="363"/>
                  </a:lnTo>
                  <a:lnTo>
                    <a:pt x="107" y="363"/>
                  </a:lnTo>
                  <a:lnTo>
                    <a:pt x="102" y="363"/>
                  </a:lnTo>
                  <a:lnTo>
                    <a:pt x="100" y="363"/>
                  </a:lnTo>
                  <a:lnTo>
                    <a:pt x="98" y="363"/>
                  </a:lnTo>
                  <a:lnTo>
                    <a:pt x="100" y="361"/>
                  </a:lnTo>
                  <a:lnTo>
                    <a:pt x="98" y="361"/>
                  </a:lnTo>
                  <a:lnTo>
                    <a:pt x="100" y="361"/>
                  </a:lnTo>
                  <a:lnTo>
                    <a:pt x="98" y="361"/>
                  </a:lnTo>
                  <a:lnTo>
                    <a:pt x="95" y="361"/>
                  </a:lnTo>
                  <a:lnTo>
                    <a:pt x="98" y="361"/>
                  </a:lnTo>
                  <a:lnTo>
                    <a:pt x="98" y="363"/>
                  </a:lnTo>
                  <a:lnTo>
                    <a:pt x="95" y="363"/>
                  </a:lnTo>
                  <a:lnTo>
                    <a:pt x="95" y="361"/>
                  </a:lnTo>
                  <a:lnTo>
                    <a:pt x="95" y="358"/>
                  </a:lnTo>
                  <a:lnTo>
                    <a:pt x="93" y="358"/>
                  </a:lnTo>
                  <a:lnTo>
                    <a:pt x="93" y="356"/>
                  </a:lnTo>
                  <a:lnTo>
                    <a:pt x="93" y="358"/>
                  </a:lnTo>
                  <a:lnTo>
                    <a:pt x="91" y="358"/>
                  </a:lnTo>
                  <a:lnTo>
                    <a:pt x="91" y="356"/>
                  </a:lnTo>
                  <a:lnTo>
                    <a:pt x="88" y="356"/>
                  </a:lnTo>
                  <a:lnTo>
                    <a:pt x="91" y="358"/>
                  </a:lnTo>
                  <a:lnTo>
                    <a:pt x="88" y="358"/>
                  </a:lnTo>
                  <a:lnTo>
                    <a:pt x="86" y="358"/>
                  </a:lnTo>
                  <a:lnTo>
                    <a:pt x="86" y="361"/>
                  </a:lnTo>
                  <a:lnTo>
                    <a:pt x="83" y="361"/>
                  </a:lnTo>
                  <a:lnTo>
                    <a:pt x="86" y="363"/>
                  </a:lnTo>
                  <a:lnTo>
                    <a:pt x="83" y="363"/>
                  </a:lnTo>
                  <a:lnTo>
                    <a:pt x="86" y="363"/>
                  </a:lnTo>
                  <a:lnTo>
                    <a:pt x="88" y="363"/>
                  </a:lnTo>
                  <a:lnTo>
                    <a:pt x="91" y="363"/>
                  </a:lnTo>
                  <a:lnTo>
                    <a:pt x="91" y="366"/>
                  </a:lnTo>
                  <a:lnTo>
                    <a:pt x="91" y="363"/>
                  </a:lnTo>
                  <a:lnTo>
                    <a:pt x="91" y="366"/>
                  </a:lnTo>
                  <a:lnTo>
                    <a:pt x="88" y="366"/>
                  </a:lnTo>
                  <a:lnTo>
                    <a:pt x="91" y="366"/>
                  </a:lnTo>
                  <a:lnTo>
                    <a:pt x="88" y="366"/>
                  </a:lnTo>
                  <a:lnTo>
                    <a:pt x="86" y="366"/>
                  </a:lnTo>
                  <a:lnTo>
                    <a:pt x="86" y="368"/>
                  </a:lnTo>
                  <a:lnTo>
                    <a:pt x="83" y="368"/>
                  </a:lnTo>
                  <a:lnTo>
                    <a:pt x="81" y="368"/>
                  </a:lnTo>
                  <a:lnTo>
                    <a:pt x="81" y="366"/>
                  </a:lnTo>
                  <a:lnTo>
                    <a:pt x="79" y="366"/>
                  </a:lnTo>
                  <a:lnTo>
                    <a:pt x="76" y="366"/>
                  </a:lnTo>
                  <a:lnTo>
                    <a:pt x="76" y="368"/>
                  </a:lnTo>
                  <a:lnTo>
                    <a:pt x="74" y="368"/>
                  </a:lnTo>
                  <a:lnTo>
                    <a:pt x="72" y="368"/>
                  </a:lnTo>
                  <a:lnTo>
                    <a:pt x="69" y="368"/>
                  </a:lnTo>
                  <a:lnTo>
                    <a:pt x="67" y="368"/>
                  </a:lnTo>
                  <a:lnTo>
                    <a:pt x="67" y="366"/>
                  </a:lnTo>
                  <a:lnTo>
                    <a:pt x="64" y="368"/>
                  </a:lnTo>
                  <a:lnTo>
                    <a:pt x="64" y="366"/>
                  </a:lnTo>
                  <a:lnTo>
                    <a:pt x="64" y="368"/>
                  </a:lnTo>
                  <a:lnTo>
                    <a:pt x="62" y="368"/>
                  </a:lnTo>
                  <a:lnTo>
                    <a:pt x="60" y="370"/>
                  </a:lnTo>
                  <a:lnTo>
                    <a:pt x="60" y="368"/>
                  </a:lnTo>
                  <a:lnTo>
                    <a:pt x="57" y="368"/>
                  </a:lnTo>
                  <a:lnTo>
                    <a:pt x="60" y="368"/>
                  </a:lnTo>
                  <a:lnTo>
                    <a:pt x="60" y="366"/>
                  </a:lnTo>
                  <a:lnTo>
                    <a:pt x="57" y="368"/>
                  </a:lnTo>
                  <a:lnTo>
                    <a:pt x="57" y="366"/>
                  </a:lnTo>
                  <a:lnTo>
                    <a:pt x="55" y="363"/>
                  </a:lnTo>
                  <a:lnTo>
                    <a:pt x="55" y="361"/>
                  </a:lnTo>
                  <a:lnTo>
                    <a:pt x="55" y="358"/>
                  </a:lnTo>
                  <a:lnTo>
                    <a:pt x="55" y="356"/>
                  </a:lnTo>
                  <a:lnTo>
                    <a:pt x="57" y="354"/>
                  </a:lnTo>
                  <a:lnTo>
                    <a:pt x="55" y="354"/>
                  </a:lnTo>
                  <a:lnTo>
                    <a:pt x="57" y="354"/>
                  </a:lnTo>
                  <a:lnTo>
                    <a:pt x="57" y="351"/>
                  </a:lnTo>
                  <a:lnTo>
                    <a:pt x="57" y="349"/>
                  </a:lnTo>
                  <a:lnTo>
                    <a:pt x="57" y="347"/>
                  </a:lnTo>
                  <a:lnTo>
                    <a:pt x="57" y="344"/>
                  </a:lnTo>
                  <a:lnTo>
                    <a:pt x="57" y="342"/>
                  </a:lnTo>
                  <a:lnTo>
                    <a:pt x="57" y="339"/>
                  </a:lnTo>
                  <a:lnTo>
                    <a:pt x="57" y="337"/>
                  </a:lnTo>
                  <a:lnTo>
                    <a:pt x="60" y="337"/>
                  </a:lnTo>
                  <a:lnTo>
                    <a:pt x="60" y="335"/>
                  </a:lnTo>
                  <a:lnTo>
                    <a:pt x="60" y="332"/>
                  </a:lnTo>
                  <a:lnTo>
                    <a:pt x="62" y="332"/>
                  </a:lnTo>
                  <a:lnTo>
                    <a:pt x="62" y="330"/>
                  </a:lnTo>
                  <a:lnTo>
                    <a:pt x="62" y="328"/>
                  </a:lnTo>
                  <a:lnTo>
                    <a:pt x="62" y="325"/>
                  </a:lnTo>
                  <a:lnTo>
                    <a:pt x="62" y="323"/>
                  </a:lnTo>
                  <a:lnTo>
                    <a:pt x="64" y="323"/>
                  </a:lnTo>
                  <a:lnTo>
                    <a:pt x="64" y="320"/>
                  </a:lnTo>
                  <a:lnTo>
                    <a:pt x="64" y="318"/>
                  </a:lnTo>
                  <a:lnTo>
                    <a:pt x="64" y="316"/>
                  </a:lnTo>
                  <a:lnTo>
                    <a:pt x="67" y="316"/>
                  </a:lnTo>
                  <a:lnTo>
                    <a:pt x="67" y="313"/>
                  </a:lnTo>
                  <a:lnTo>
                    <a:pt x="69" y="313"/>
                  </a:lnTo>
                  <a:lnTo>
                    <a:pt x="69" y="311"/>
                  </a:lnTo>
                  <a:lnTo>
                    <a:pt x="72" y="311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4" y="306"/>
                  </a:lnTo>
                  <a:lnTo>
                    <a:pt x="76" y="304"/>
                  </a:lnTo>
                  <a:lnTo>
                    <a:pt x="76" y="301"/>
                  </a:lnTo>
                  <a:lnTo>
                    <a:pt x="79" y="301"/>
                  </a:lnTo>
                  <a:lnTo>
                    <a:pt x="76" y="301"/>
                  </a:lnTo>
                  <a:lnTo>
                    <a:pt x="76" y="299"/>
                  </a:lnTo>
                  <a:lnTo>
                    <a:pt x="74" y="299"/>
                  </a:lnTo>
                  <a:lnTo>
                    <a:pt x="72" y="299"/>
                  </a:lnTo>
                  <a:lnTo>
                    <a:pt x="72" y="297"/>
                  </a:lnTo>
                  <a:lnTo>
                    <a:pt x="69" y="299"/>
                  </a:lnTo>
                  <a:lnTo>
                    <a:pt x="69" y="297"/>
                  </a:lnTo>
                  <a:lnTo>
                    <a:pt x="67" y="297"/>
                  </a:lnTo>
                  <a:lnTo>
                    <a:pt x="64" y="297"/>
                  </a:lnTo>
                  <a:lnTo>
                    <a:pt x="62" y="297"/>
                  </a:lnTo>
                  <a:lnTo>
                    <a:pt x="60" y="297"/>
                  </a:lnTo>
                  <a:lnTo>
                    <a:pt x="57" y="294"/>
                  </a:lnTo>
                  <a:lnTo>
                    <a:pt x="55" y="294"/>
                  </a:lnTo>
                  <a:lnTo>
                    <a:pt x="55" y="292"/>
                  </a:lnTo>
                  <a:lnTo>
                    <a:pt x="53" y="292"/>
                  </a:lnTo>
                  <a:lnTo>
                    <a:pt x="53" y="290"/>
                  </a:lnTo>
                  <a:lnTo>
                    <a:pt x="50" y="290"/>
                  </a:lnTo>
                  <a:lnTo>
                    <a:pt x="50" y="292"/>
                  </a:lnTo>
                  <a:lnTo>
                    <a:pt x="48" y="292"/>
                  </a:lnTo>
                  <a:lnTo>
                    <a:pt x="48" y="294"/>
                  </a:lnTo>
                  <a:lnTo>
                    <a:pt x="45" y="292"/>
                  </a:lnTo>
                  <a:lnTo>
                    <a:pt x="43" y="294"/>
                  </a:lnTo>
                  <a:lnTo>
                    <a:pt x="43" y="292"/>
                  </a:lnTo>
                  <a:lnTo>
                    <a:pt x="41" y="292"/>
                  </a:lnTo>
                  <a:lnTo>
                    <a:pt x="41" y="294"/>
                  </a:lnTo>
                  <a:lnTo>
                    <a:pt x="38" y="294"/>
                  </a:lnTo>
                  <a:lnTo>
                    <a:pt x="38" y="292"/>
                  </a:lnTo>
                  <a:lnTo>
                    <a:pt x="38" y="290"/>
                  </a:lnTo>
                  <a:lnTo>
                    <a:pt x="38" y="287"/>
                  </a:lnTo>
                  <a:lnTo>
                    <a:pt x="36" y="287"/>
                  </a:lnTo>
                  <a:lnTo>
                    <a:pt x="36" y="290"/>
                  </a:lnTo>
                  <a:lnTo>
                    <a:pt x="34" y="290"/>
                  </a:lnTo>
                  <a:lnTo>
                    <a:pt x="31" y="290"/>
                  </a:lnTo>
                  <a:lnTo>
                    <a:pt x="34" y="290"/>
                  </a:lnTo>
                  <a:lnTo>
                    <a:pt x="34" y="292"/>
                  </a:lnTo>
                  <a:lnTo>
                    <a:pt x="31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6" y="290"/>
                  </a:lnTo>
                  <a:lnTo>
                    <a:pt x="26" y="287"/>
                  </a:lnTo>
                  <a:lnTo>
                    <a:pt x="26" y="285"/>
                  </a:lnTo>
                  <a:lnTo>
                    <a:pt x="24" y="285"/>
                  </a:lnTo>
                  <a:lnTo>
                    <a:pt x="24" y="282"/>
                  </a:lnTo>
                  <a:lnTo>
                    <a:pt x="22" y="282"/>
                  </a:lnTo>
                  <a:lnTo>
                    <a:pt x="24" y="282"/>
                  </a:lnTo>
                  <a:lnTo>
                    <a:pt x="24" y="280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9" y="278"/>
                  </a:lnTo>
                  <a:lnTo>
                    <a:pt x="19" y="275"/>
                  </a:lnTo>
                  <a:lnTo>
                    <a:pt x="19" y="278"/>
                  </a:lnTo>
                  <a:lnTo>
                    <a:pt x="17" y="278"/>
                  </a:lnTo>
                  <a:lnTo>
                    <a:pt x="17" y="275"/>
                  </a:lnTo>
                  <a:lnTo>
                    <a:pt x="17" y="273"/>
                  </a:lnTo>
                  <a:lnTo>
                    <a:pt x="17" y="270"/>
                  </a:lnTo>
                  <a:lnTo>
                    <a:pt x="19" y="270"/>
                  </a:lnTo>
                  <a:lnTo>
                    <a:pt x="19" y="268"/>
                  </a:lnTo>
                  <a:lnTo>
                    <a:pt x="19" y="266"/>
                  </a:lnTo>
                  <a:lnTo>
                    <a:pt x="22" y="266"/>
                  </a:lnTo>
                  <a:lnTo>
                    <a:pt x="22" y="263"/>
                  </a:lnTo>
                  <a:lnTo>
                    <a:pt x="22" y="261"/>
                  </a:lnTo>
                  <a:lnTo>
                    <a:pt x="22" y="259"/>
                  </a:lnTo>
                  <a:lnTo>
                    <a:pt x="19" y="259"/>
                  </a:lnTo>
                  <a:lnTo>
                    <a:pt x="19" y="261"/>
                  </a:lnTo>
                  <a:lnTo>
                    <a:pt x="19" y="259"/>
                  </a:lnTo>
                  <a:lnTo>
                    <a:pt x="19" y="261"/>
                  </a:lnTo>
                  <a:lnTo>
                    <a:pt x="19" y="259"/>
                  </a:lnTo>
                  <a:lnTo>
                    <a:pt x="17" y="259"/>
                  </a:lnTo>
                  <a:lnTo>
                    <a:pt x="15" y="259"/>
                  </a:lnTo>
                  <a:lnTo>
                    <a:pt x="15" y="256"/>
                  </a:lnTo>
                  <a:lnTo>
                    <a:pt x="12" y="256"/>
                  </a:lnTo>
                  <a:lnTo>
                    <a:pt x="12" y="254"/>
                  </a:lnTo>
                  <a:lnTo>
                    <a:pt x="12" y="251"/>
                  </a:lnTo>
                  <a:lnTo>
                    <a:pt x="10" y="251"/>
                  </a:lnTo>
                  <a:lnTo>
                    <a:pt x="10" y="254"/>
                  </a:lnTo>
                  <a:lnTo>
                    <a:pt x="10" y="251"/>
                  </a:lnTo>
                  <a:lnTo>
                    <a:pt x="10" y="249"/>
                  </a:lnTo>
                  <a:lnTo>
                    <a:pt x="10" y="247"/>
                  </a:lnTo>
                  <a:lnTo>
                    <a:pt x="8" y="247"/>
                  </a:lnTo>
                  <a:lnTo>
                    <a:pt x="8" y="249"/>
                  </a:lnTo>
                  <a:lnTo>
                    <a:pt x="8" y="247"/>
                  </a:lnTo>
                  <a:lnTo>
                    <a:pt x="10" y="247"/>
                  </a:lnTo>
                  <a:lnTo>
                    <a:pt x="8" y="247"/>
                  </a:lnTo>
                  <a:lnTo>
                    <a:pt x="10" y="247"/>
                  </a:lnTo>
                  <a:lnTo>
                    <a:pt x="8" y="247"/>
                  </a:lnTo>
                  <a:lnTo>
                    <a:pt x="10" y="247"/>
                  </a:lnTo>
                  <a:lnTo>
                    <a:pt x="10" y="244"/>
                  </a:lnTo>
                  <a:lnTo>
                    <a:pt x="10" y="242"/>
                  </a:lnTo>
                  <a:lnTo>
                    <a:pt x="10" y="240"/>
                  </a:lnTo>
                  <a:lnTo>
                    <a:pt x="12" y="240"/>
                  </a:lnTo>
                  <a:lnTo>
                    <a:pt x="12" y="237"/>
                  </a:lnTo>
                  <a:lnTo>
                    <a:pt x="15" y="237"/>
                  </a:lnTo>
                  <a:lnTo>
                    <a:pt x="15" y="235"/>
                  </a:lnTo>
                  <a:lnTo>
                    <a:pt x="17" y="235"/>
                  </a:lnTo>
                  <a:lnTo>
                    <a:pt x="17" y="232"/>
                  </a:lnTo>
                  <a:lnTo>
                    <a:pt x="15" y="232"/>
                  </a:lnTo>
                  <a:lnTo>
                    <a:pt x="17" y="232"/>
                  </a:lnTo>
                  <a:lnTo>
                    <a:pt x="17" y="230"/>
                  </a:lnTo>
                  <a:lnTo>
                    <a:pt x="17" y="228"/>
                  </a:lnTo>
                  <a:lnTo>
                    <a:pt x="15" y="228"/>
                  </a:lnTo>
                  <a:lnTo>
                    <a:pt x="15" y="225"/>
                  </a:lnTo>
                  <a:lnTo>
                    <a:pt x="12" y="225"/>
                  </a:lnTo>
                  <a:lnTo>
                    <a:pt x="12" y="228"/>
                  </a:lnTo>
                  <a:lnTo>
                    <a:pt x="12" y="225"/>
                  </a:lnTo>
                  <a:lnTo>
                    <a:pt x="10" y="225"/>
                  </a:lnTo>
                  <a:lnTo>
                    <a:pt x="10" y="223"/>
                  </a:lnTo>
                  <a:lnTo>
                    <a:pt x="12" y="223"/>
                  </a:lnTo>
                  <a:lnTo>
                    <a:pt x="12" y="221"/>
                  </a:lnTo>
                  <a:lnTo>
                    <a:pt x="15" y="221"/>
                  </a:lnTo>
                  <a:lnTo>
                    <a:pt x="12" y="221"/>
                  </a:lnTo>
                  <a:lnTo>
                    <a:pt x="10" y="221"/>
                  </a:lnTo>
                  <a:lnTo>
                    <a:pt x="10" y="218"/>
                  </a:lnTo>
                  <a:lnTo>
                    <a:pt x="10" y="216"/>
                  </a:lnTo>
                  <a:lnTo>
                    <a:pt x="8" y="216"/>
                  </a:lnTo>
                  <a:lnTo>
                    <a:pt x="5" y="216"/>
                  </a:lnTo>
                  <a:lnTo>
                    <a:pt x="5" y="213"/>
                  </a:lnTo>
                  <a:lnTo>
                    <a:pt x="5" y="211"/>
                  </a:lnTo>
                  <a:lnTo>
                    <a:pt x="5" y="209"/>
                  </a:lnTo>
                  <a:lnTo>
                    <a:pt x="8" y="209"/>
                  </a:lnTo>
                  <a:lnTo>
                    <a:pt x="8" y="206"/>
                  </a:lnTo>
                  <a:lnTo>
                    <a:pt x="5" y="206"/>
                  </a:lnTo>
                  <a:lnTo>
                    <a:pt x="5" y="204"/>
                  </a:lnTo>
                  <a:lnTo>
                    <a:pt x="3" y="202"/>
                  </a:lnTo>
                  <a:lnTo>
                    <a:pt x="3" y="204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3" y="202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3" y="199"/>
                  </a:lnTo>
                  <a:lnTo>
                    <a:pt x="5" y="199"/>
                  </a:lnTo>
                  <a:lnTo>
                    <a:pt x="5" y="197"/>
                  </a:lnTo>
                  <a:lnTo>
                    <a:pt x="8" y="197"/>
                  </a:lnTo>
                  <a:lnTo>
                    <a:pt x="8" y="194"/>
                  </a:lnTo>
                  <a:lnTo>
                    <a:pt x="10" y="194"/>
                  </a:lnTo>
                  <a:lnTo>
                    <a:pt x="10" y="192"/>
                  </a:lnTo>
                  <a:lnTo>
                    <a:pt x="8" y="194"/>
                  </a:lnTo>
                  <a:lnTo>
                    <a:pt x="8" y="192"/>
                  </a:lnTo>
                  <a:lnTo>
                    <a:pt x="8" y="190"/>
                  </a:lnTo>
                  <a:lnTo>
                    <a:pt x="10" y="190"/>
                  </a:lnTo>
                  <a:lnTo>
                    <a:pt x="10" y="187"/>
                  </a:lnTo>
                  <a:lnTo>
                    <a:pt x="10" y="185"/>
                  </a:lnTo>
                  <a:lnTo>
                    <a:pt x="12" y="185"/>
                  </a:lnTo>
                  <a:lnTo>
                    <a:pt x="12" y="183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2" y="175"/>
                  </a:lnTo>
                  <a:lnTo>
                    <a:pt x="10" y="175"/>
                  </a:lnTo>
                  <a:lnTo>
                    <a:pt x="10" y="173"/>
                  </a:lnTo>
                  <a:lnTo>
                    <a:pt x="8" y="173"/>
                  </a:lnTo>
                  <a:lnTo>
                    <a:pt x="8" y="171"/>
                  </a:lnTo>
                  <a:lnTo>
                    <a:pt x="8" y="168"/>
                  </a:lnTo>
                  <a:lnTo>
                    <a:pt x="5" y="168"/>
                  </a:lnTo>
                  <a:lnTo>
                    <a:pt x="5" y="166"/>
                  </a:lnTo>
                  <a:lnTo>
                    <a:pt x="3" y="166"/>
                  </a:lnTo>
                  <a:lnTo>
                    <a:pt x="5" y="164"/>
                  </a:lnTo>
                  <a:lnTo>
                    <a:pt x="3" y="164"/>
                  </a:lnTo>
                  <a:lnTo>
                    <a:pt x="3" y="161"/>
                  </a:lnTo>
                  <a:lnTo>
                    <a:pt x="5" y="161"/>
                  </a:lnTo>
                  <a:lnTo>
                    <a:pt x="8" y="159"/>
                  </a:lnTo>
                  <a:lnTo>
                    <a:pt x="8" y="161"/>
                  </a:lnTo>
                  <a:lnTo>
                    <a:pt x="10" y="161"/>
                  </a:lnTo>
                  <a:lnTo>
                    <a:pt x="10" y="159"/>
                  </a:lnTo>
                  <a:lnTo>
                    <a:pt x="8" y="159"/>
                  </a:lnTo>
                  <a:lnTo>
                    <a:pt x="10" y="159"/>
                  </a:lnTo>
                  <a:lnTo>
                    <a:pt x="12" y="159"/>
                  </a:lnTo>
                  <a:lnTo>
                    <a:pt x="15" y="159"/>
                  </a:lnTo>
                  <a:lnTo>
                    <a:pt x="15" y="161"/>
                  </a:lnTo>
                  <a:lnTo>
                    <a:pt x="17" y="161"/>
                  </a:lnTo>
                  <a:lnTo>
                    <a:pt x="19" y="161"/>
                  </a:lnTo>
                  <a:lnTo>
                    <a:pt x="17" y="161"/>
                  </a:lnTo>
                  <a:lnTo>
                    <a:pt x="17" y="159"/>
                  </a:lnTo>
                  <a:lnTo>
                    <a:pt x="19" y="159"/>
                  </a:lnTo>
                  <a:lnTo>
                    <a:pt x="22" y="159"/>
                  </a:lnTo>
                  <a:lnTo>
                    <a:pt x="24" y="159"/>
                  </a:lnTo>
                  <a:lnTo>
                    <a:pt x="26" y="159"/>
                  </a:lnTo>
                  <a:lnTo>
                    <a:pt x="26" y="156"/>
                  </a:lnTo>
                  <a:lnTo>
                    <a:pt x="29" y="156"/>
                  </a:lnTo>
                  <a:lnTo>
                    <a:pt x="29" y="159"/>
                  </a:lnTo>
                  <a:lnTo>
                    <a:pt x="29" y="156"/>
                  </a:lnTo>
                  <a:lnTo>
                    <a:pt x="31" y="156"/>
                  </a:lnTo>
                  <a:lnTo>
                    <a:pt x="31" y="154"/>
                  </a:lnTo>
                  <a:lnTo>
                    <a:pt x="29" y="152"/>
                  </a:lnTo>
                  <a:lnTo>
                    <a:pt x="26" y="152"/>
                  </a:lnTo>
                  <a:lnTo>
                    <a:pt x="26" y="149"/>
                  </a:lnTo>
                  <a:lnTo>
                    <a:pt x="29" y="149"/>
                  </a:lnTo>
                  <a:lnTo>
                    <a:pt x="29" y="147"/>
                  </a:lnTo>
                  <a:lnTo>
                    <a:pt x="31" y="147"/>
                  </a:lnTo>
                  <a:lnTo>
                    <a:pt x="34" y="147"/>
                  </a:lnTo>
                  <a:lnTo>
                    <a:pt x="34" y="145"/>
                  </a:lnTo>
                  <a:lnTo>
                    <a:pt x="36" y="145"/>
                  </a:lnTo>
                  <a:lnTo>
                    <a:pt x="36" y="142"/>
                  </a:lnTo>
                  <a:lnTo>
                    <a:pt x="38" y="142"/>
                  </a:lnTo>
                  <a:lnTo>
                    <a:pt x="41" y="142"/>
                  </a:lnTo>
                  <a:lnTo>
                    <a:pt x="38" y="140"/>
                  </a:lnTo>
                  <a:lnTo>
                    <a:pt x="38" y="137"/>
                  </a:lnTo>
                  <a:lnTo>
                    <a:pt x="41" y="135"/>
                  </a:lnTo>
                  <a:lnTo>
                    <a:pt x="41" y="133"/>
                  </a:lnTo>
                  <a:lnTo>
                    <a:pt x="38" y="133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4" y="130"/>
                  </a:lnTo>
                  <a:lnTo>
                    <a:pt x="31" y="130"/>
                  </a:lnTo>
                  <a:lnTo>
                    <a:pt x="29" y="130"/>
                  </a:lnTo>
                  <a:lnTo>
                    <a:pt x="29" y="128"/>
                  </a:lnTo>
                  <a:lnTo>
                    <a:pt x="26" y="126"/>
                  </a:lnTo>
                  <a:lnTo>
                    <a:pt x="29" y="126"/>
                  </a:lnTo>
                  <a:lnTo>
                    <a:pt x="31" y="126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31" y="121"/>
                  </a:lnTo>
                  <a:lnTo>
                    <a:pt x="34" y="121"/>
                  </a:lnTo>
                  <a:lnTo>
                    <a:pt x="36" y="121"/>
                  </a:lnTo>
                  <a:lnTo>
                    <a:pt x="38" y="121"/>
                  </a:lnTo>
                  <a:lnTo>
                    <a:pt x="41" y="118"/>
                  </a:lnTo>
                  <a:lnTo>
                    <a:pt x="41" y="114"/>
                  </a:lnTo>
                  <a:lnTo>
                    <a:pt x="41" y="111"/>
                  </a:lnTo>
                  <a:lnTo>
                    <a:pt x="41" y="109"/>
                  </a:lnTo>
                  <a:lnTo>
                    <a:pt x="43" y="107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3" y="99"/>
                  </a:lnTo>
                  <a:lnTo>
                    <a:pt x="45" y="97"/>
                  </a:lnTo>
                  <a:lnTo>
                    <a:pt x="43" y="97"/>
                  </a:lnTo>
                  <a:lnTo>
                    <a:pt x="43" y="95"/>
                  </a:lnTo>
                  <a:lnTo>
                    <a:pt x="45" y="95"/>
                  </a:lnTo>
                  <a:lnTo>
                    <a:pt x="45" y="92"/>
                  </a:lnTo>
                  <a:lnTo>
                    <a:pt x="45" y="90"/>
                  </a:lnTo>
                  <a:lnTo>
                    <a:pt x="45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3" y="92"/>
                  </a:lnTo>
                  <a:lnTo>
                    <a:pt x="50" y="92"/>
                  </a:lnTo>
                  <a:lnTo>
                    <a:pt x="53" y="92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48" y="88"/>
                  </a:lnTo>
                  <a:lnTo>
                    <a:pt x="45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41" y="78"/>
                  </a:lnTo>
                  <a:lnTo>
                    <a:pt x="41" y="76"/>
                  </a:lnTo>
                  <a:lnTo>
                    <a:pt x="41" y="78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41" y="73"/>
                  </a:lnTo>
                  <a:lnTo>
                    <a:pt x="43" y="73"/>
                  </a:lnTo>
                  <a:lnTo>
                    <a:pt x="43" y="71"/>
                  </a:lnTo>
                  <a:lnTo>
                    <a:pt x="45" y="71"/>
                  </a:lnTo>
                  <a:lnTo>
                    <a:pt x="48" y="69"/>
                  </a:lnTo>
                  <a:lnTo>
                    <a:pt x="50" y="69"/>
                  </a:lnTo>
                  <a:lnTo>
                    <a:pt x="53" y="69"/>
                  </a:lnTo>
                  <a:lnTo>
                    <a:pt x="55" y="69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7" y="69"/>
                  </a:lnTo>
                  <a:lnTo>
                    <a:pt x="60" y="69"/>
                  </a:lnTo>
                  <a:lnTo>
                    <a:pt x="62" y="69"/>
                  </a:lnTo>
                  <a:lnTo>
                    <a:pt x="64" y="69"/>
                  </a:lnTo>
                  <a:lnTo>
                    <a:pt x="67" y="69"/>
                  </a:lnTo>
                  <a:lnTo>
                    <a:pt x="69" y="69"/>
                  </a:lnTo>
                  <a:lnTo>
                    <a:pt x="72" y="69"/>
                  </a:lnTo>
                  <a:lnTo>
                    <a:pt x="72" y="71"/>
                  </a:lnTo>
                  <a:lnTo>
                    <a:pt x="74" y="71"/>
                  </a:lnTo>
                  <a:lnTo>
                    <a:pt x="74" y="73"/>
                  </a:lnTo>
                  <a:lnTo>
                    <a:pt x="76" y="73"/>
                  </a:lnTo>
                  <a:lnTo>
                    <a:pt x="76" y="76"/>
                  </a:lnTo>
                  <a:lnTo>
                    <a:pt x="76" y="78"/>
                  </a:lnTo>
                  <a:lnTo>
                    <a:pt x="76" y="76"/>
                  </a:lnTo>
                  <a:lnTo>
                    <a:pt x="76" y="78"/>
                  </a:lnTo>
                  <a:lnTo>
                    <a:pt x="74" y="78"/>
                  </a:lnTo>
                  <a:lnTo>
                    <a:pt x="72" y="78"/>
                  </a:lnTo>
                  <a:lnTo>
                    <a:pt x="74" y="80"/>
                  </a:lnTo>
                  <a:lnTo>
                    <a:pt x="76" y="80"/>
                  </a:lnTo>
                  <a:lnTo>
                    <a:pt x="76" y="83"/>
                  </a:lnTo>
                  <a:lnTo>
                    <a:pt x="79" y="83"/>
                  </a:lnTo>
                  <a:lnTo>
                    <a:pt x="81" y="83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79" y="76"/>
                  </a:lnTo>
                  <a:lnTo>
                    <a:pt x="79" y="73"/>
                  </a:lnTo>
                  <a:lnTo>
                    <a:pt x="81" y="73"/>
                  </a:lnTo>
                  <a:lnTo>
                    <a:pt x="83" y="73"/>
                  </a:lnTo>
                  <a:lnTo>
                    <a:pt x="83" y="76"/>
                  </a:lnTo>
                  <a:lnTo>
                    <a:pt x="86" y="76"/>
                  </a:lnTo>
                  <a:lnTo>
                    <a:pt x="88" y="76"/>
                  </a:lnTo>
                  <a:lnTo>
                    <a:pt x="88" y="78"/>
                  </a:lnTo>
                  <a:lnTo>
                    <a:pt x="86" y="80"/>
                  </a:lnTo>
                  <a:lnTo>
                    <a:pt x="86" y="83"/>
                  </a:lnTo>
                  <a:lnTo>
                    <a:pt x="86" y="85"/>
                  </a:lnTo>
                  <a:lnTo>
                    <a:pt x="88" y="85"/>
                  </a:lnTo>
                  <a:lnTo>
                    <a:pt x="86" y="88"/>
                  </a:lnTo>
                  <a:lnTo>
                    <a:pt x="86" y="90"/>
                  </a:lnTo>
                  <a:lnTo>
                    <a:pt x="86" y="92"/>
                  </a:lnTo>
                  <a:lnTo>
                    <a:pt x="88" y="92"/>
                  </a:lnTo>
                  <a:lnTo>
                    <a:pt x="88" y="95"/>
                  </a:lnTo>
                  <a:lnTo>
                    <a:pt x="91" y="95"/>
                  </a:lnTo>
                  <a:lnTo>
                    <a:pt x="91" y="97"/>
                  </a:lnTo>
                  <a:lnTo>
                    <a:pt x="93" y="97"/>
                  </a:lnTo>
                  <a:lnTo>
                    <a:pt x="95" y="97"/>
                  </a:lnTo>
                  <a:lnTo>
                    <a:pt x="95" y="99"/>
                  </a:lnTo>
                  <a:lnTo>
                    <a:pt x="95" y="97"/>
                  </a:lnTo>
                  <a:lnTo>
                    <a:pt x="95" y="99"/>
                  </a:lnTo>
                  <a:lnTo>
                    <a:pt x="98" y="99"/>
                  </a:lnTo>
                  <a:lnTo>
                    <a:pt x="95" y="99"/>
                  </a:lnTo>
                  <a:lnTo>
                    <a:pt x="95" y="97"/>
                  </a:lnTo>
                  <a:lnTo>
                    <a:pt x="93" y="97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88" y="95"/>
                  </a:lnTo>
                  <a:lnTo>
                    <a:pt x="88" y="92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8" y="88"/>
                  </a:lnTo>
                  <a:lnTo>
                    <a:pt x="86" y="88"/>
                  </a:lnTo>
                  <a:lnTo>
                    <a:pt x="88" y="88"/>
                  </a:lnTo>
                  <a:lnTo>
                    <a:pt x="88" y="85"/>
                  </a:lnTo>
                  <a:lnTo>
                    <a:pt x="88" y="88"/>
                  </a:lnTo>
                  <a:lnTo>
                    <a:pt x="88" y="85"/>
                  </a:lnTo>
                  <a:lnTo>
                    <a:pt x="88" y="83"/>
                  </a:lnTo>
                  <a:lnTo>
                    <a:pt x="88" y="80"/>
                  </a:lnTo>
                  <a:lnTo>
                    <a:pt x="88" y="78"/>
                  </a:lnTo>
                  <a:lnTo>
                    <a:pt x="91" y="78"/>
                  </a:lnTo>
                  <a:lnTo>
                    <a:pt x="91" y="76"/>
                  </a:lnTo>
                  <a:lnTo>
                    <a:pt x="88" y="76"/>
                  </a:lnTo>
                  <a:lnTo>
                    <a:pt x="88" y="73"/>
                  </a:lnTo>
                  <a:lnTo>
                    <a:pt x="88" y="71"/>
                  </a:lnTo>
                  <a:lnTo>
                    <a:pt x="86" y="71"/>
                  </a:lnTo>
                  <a:lnTo>
                    <a:pt x="86" y="69"/>
                  </a:lnTo>
                  <a:lnTo>
                    <a:pt x="88" y="69"/>
                  </a:lnTo>
                  <a:lnTo>
                    <a:pt x="86" y="69"/>
                  </a:lnTo>
                  <a:lnTo>
                    <a:pt x="88" y="66"/>
                  </a:lnTo>
                  <a:lnTo>
                    <a:pt x="88" y="64"/>
                  </a:lnTo>
                  <a:lnTo>
                    <a:pt x="88" y="61"/>
                  </a:lnTo>
                  <a:lnTo>
                    <a:pt x="91" y="61"/>
                  </a:lnTo>
                  <a:lnTo>
                    <a:pt x="91" y="59"/>
                  </a:lnTo>
                  <a:lnTo>
                    <a:pt x="93" y="59"/>
                  </a:lnTo>
                  <a:lnTo>
                    <a:pt x="95" y="59"/>
                  </a:lnTo>
                  <a:lnTo>
                    <a:pt x="95" y="61"/>
                  </a:lnTo>
                  <a:lnTo>
                    <a:pt x="98" y="61"/>
                  </a:lnTo>
                  <a:lnTo>
                    <a:pt x="100" y="61"/>
                  </a:lnTo>
                  <a:lnTo>
                    <a:pt x="102" y="61"/>
                  </a:lnTo>
                  <a:lnTo>
                    <a:pt x="105" y="61"/>
                  </a:lnTo>
                  <a:lnTo>
                    <a:pt x="105" y="64"/>
                  </a:lnTo>
                  <a:lnTo>
                    <a:pt x="105" y="61"/>
                  </a:lnTo>
                  <a:lnTo>
                    <a:pt x="107" y="61"/>
                  </a:lnTo>
                  <a:lnTo>
                    <a:pt x="107" y="59"/>
                  </a:lnTo>
                  <a:lnTo>
                    <a:pt x="110" y="59"/>
                  </a:lnTo>
                  <a:lnTo>
                    <a:pt x="112" y="59"/>
                  </a:lnTo>
                  <a:lnTo>
                    <a:pt x="112" y="61"/>
                  </a:lnTo>
                  <a:lnTo>
                    <a:pt x="114" y="61"/>
                  </a:lnTo>
                  <a:lnTo>
                    <a:pt x="114" y="64"/>
                  </a:lnTo>
                  <a:lnTo>
                    <a:pt x="117" y="64"/>
                  </a:lnTo>
                  <a:lnTo>
                    <a:pt x="117" y="66"/>
                  </a:lnTo>
                  <a:lnTo>
                    <a:pt x="119" y="69"/>
                  </a:lnTo>
                  <a:lnTo>
                    <a:pt x="119" y="71"/>
                  </a:lnTo>
                  <a:lnTo>
                    <a:pt x="121" y="71"/>
                  </a:lnTo>
                  <a:lnTo>
                    <a:pt x="119" y="71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24" y="73"/>
                  </a:lnTo>
                  <a:lnTo>
                    <a:pt x="124" y="76"/>
                  </a:lnTo>
                  <a:lnTo>
                    <a:pt x="126" y="76"/>
                  </a:lnTo>
                  <a:lnTo>
                    <a:pt x="129" y="76"/>
                  </a:lnTo>
                  <a:lnTo>
                    <a:pt x="131" y="76"/>
                  </a:lnTo>
                  <a:lnTo>
                    <a:pt x="131" y="78"/>
                  </a:lnTo>
                  <a:lnTo>
                    <a:pt x="131" y="76"/>
                  </a:lnTo>
                  <a:lnTo>
                    <a:pt x="133" y="76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6" y="76"/>
                  </a:lnTo>
                  <a:lnTo>
                    <a:pt x="136" y="78"/>
                  </a:lnTo>
                  <a:lnTo>
                    <a:pt x="136" y="80"/>
                  </a:lnTo>
                  <a:lnTo>
                    <a:pt x="138" y="80"/>
                  </a:lnTo>
                  <a:lnTo>
                    <a:pt x="140" y="80"/>
                  </a:lnTo>
                  <a:lnTo>
                    <a:pt x="140" y="83"/>
                  </a:lnTo>
                  <a:lnTo>
                    <a:pt x="143" y="83"/>
                  </a:lnTo>
                  <a:lnTo>
                    <a:pt x="145" y="83"/>
                  </a:lnTo>
                  <a:lnTo>
                    <a:pt x="147" y="83"/>
                  </a:lnTo>
                  <a:lnTo>
                    <a:pt x="150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5" y="85"/>
                  </a:lnTo>
                  <a:lnTo>
                    <a:pt x="157" y="85"/>
                  </a:lnTo>
                  <a:lnTo>
                    <a:pt x="159" y="85"/>
                  </a:lnTo>
                  <a:lnTo>
                    <a:pt x="162" y="85"/>
                  </a:lnTo>
                  <a:lnTo>
                    <a:pt x="162" y="88"/>
                  </a:lnTo>
                  <a:lnTo>
                    <a:pt x="162" y="90"/>
                  </a:lnTo>
                  <a:lnTo>
                    <a:pt x="164" y="90"/>
                  </a:lnTo>
                  <a:lnTo>
                    <a:pt x="166" y="92"/>
                  </a:lnTo>
                  <a:lnTo>
                    <a:pt x="169" y="95"/>
                  </a:lnTo>
                  <a:lnTo>
                    <a:pt x="171" y="95"/>
                  </a:lnTo>
                  <a:lnTo>
                    <a:pt x="171" y="97"/>
                  </a:lnTo>
                  <a:lnTo>
                    <a:pt x="174" y="97"/>
                  </a:lnTo>
                  <a:lnTo>
                    <a:pt x="174" y="95"/>
                  </a:lnTo>
                  <a:lnTo>
                    <a:pt x="176" y="95"/>
                  </a:lnTo>
                  <a:lnTo>
                    <a:pt x="176" y="97"/>
                  </a:lnTo>
                  <a:lnTo>
                    <a:pt x="178" y="97"/>
                  </a:lnTo>
                  <a:lnTo>
                    <a:pt x="178" y="99"/>
                  </a:lnTo>
                  <a:lnTo>
                    <a:pt x="181" y="99"/>
                  </a:lnTo>
                  <a:lnTo>
                    <a:pt x="181" y="102"/>
                  </a:lnTo>
                  <a:lnTo>
                    <a:pt x="181" y="99"/>
                  </a:lnTo>
                  <a:lnTo>
                    <a:pt x="183" y="99"/>
                  </a:lnTo>
                  <a:lnTo>
                    <a:pt x="185" y="99"/>
                  </a:lnTo>
                  <a:lnTo>
                    <a:pt x="185" y="102"/>
                  </a:lnTo>
                  <a:lnTo>
                    <a:pt x="188" y="102"/>
                  </a:lnTo>
                  <a:lnTo>
                    <a:pt x="190" y="102"/>
                  </a:lnTo>
                  <a:lnTo>
                    <a:pt x="190" y="104"/>
                  </a:lnTo>
                  <a:lnTo>
                    <a:pt x="190" y="102"/>
                  </a:lnTo>
                  <a:lnTo>
                    <a:pt x="193" y="102"/>
                  </a:lnTo>
                  <a:lnTo>
                    <a:pt x="193" y="104"/>
                  </a:lnTo>
                  <a:lnTo>
                    <a:pt x="195" y="104"/>
                  </a:lnTo>
                  <a:lnTo>
                    <a:pt x="195" y="107"/>
                  </a:lnTo>
                  <a:lnTo>
                    <a:pt x="197" y="107"/>
                  </a:lnTo>
                  <a:lnTo>
                    <a:pt x="197" y="109"/>
                  </a:lnTo>
                  <a:lnTo>
                    <a:pt x="200" y="109"/>
                  </a:lnTo>
                  <a:lnTo>
                    <a:pt x="202" y="109"/>
                  </a:lnTo>
                  <a:lnTo>
                    <a:pt x="204" y="109"/>
                  </a:lnTo>
                  <a:lnTo>
                    <a:pt x="204" y="111"/>
                  </a:lnTo>
                  <a:lnTo>
                    <a:pt x="202" y="111"/>
                  </a:lnTo>
                  <a:lnTo>
                    <a:pt x="204" y="111"/>
                  </a:lnTo>
                  <a:lnTo>
                    <a:pt x="204" y="114"/>
                  </a:lnTo>
                  <a:lnTo>
                    <a:pt x="204" y="116"/>
                  </a:lnTo>
                  <a:lnTo>
                    <a:pt x="204" y="118"/>
                  </a:lnTo>
                  <a:lnTo>
                    <a:pt x="202" y="118"/>
                  </a:lnTo>
                  <a:lnTo>
                    <a:pt x="202" y="121"/>
                  </a:lnTo>
                  <a:lnTo>
                    <a:pt x="202" y="123"/>
                  </a:lnTo>
                  <a:lnTo>
                    <a:pt x="202" y="126"/>
                  </a:lnTo>
                  <a:lnTo>
                    <a:pt x="202" y="123"/>
                  </a:lnTo>
                  <a:lnTo>
                    <a:pt x="202" y="121"/>
                  </a:lnTo>
                  <a:lnTo>
                    <a:pt x="204" y="121"/>
                  </a:lnTo>
                  <a:lnTo>
                    <a:pt x="202" y="121"/>
                  </a:lnTo>
                  <a:lnTo>
                    <a:pt x="202" y="118"/>
                  </a:lnTo>
                  <a:lnTo>
                    <a:pt x="204" y="118"/>
                  </a:lnTo>
                  <a:lnTo>
                    <a:pt x="204" y="116"/>
                  </a:lnTo>
                  <a:lnTo>
                    <a:pt x="204" y="114"/>
                  </a:lnTo>
                  <a:lnTo>
                    <a:pt x="204" y="111"/>
                  </a:lnTo>
                  <a:lnTo>
                    <a:pt x="204" y="109"/>
                  </a:lnTo>
                  <a:lnTo>
                    <a:pt x="202" y="109"/>
                  </a:lnTo>
                  <a:lnTo>
                    <a:pt x="200" y="109"/>
                  </a:lnTo>
                  <a:lnTo>
                    <a:pt x="197" y="109"/>
                  </a:lnTo>
                  <a:lnTo>
                    <a:pt x="197" y="107"/>
                  </a:lnTo>
                  <a:lnTo>
                    <a:pt x="197" y="104"/>
                  </a:lnTo>
                  <a:lnTo>
                    <a:pt x="197" y="107"/>
                  </a:lnTo>
                  <a:lnTo>
                    <a:pt x="195" y="104"/>
                  </a:lnTo>
                  <a:lnTo>
                    <a:pt x="193" y="104"/>
                  </a:lnTo>
                  <a:lnTo>
                    <a:pt x="193" y="102"/>
                  </a:lnTo>
                  <a:lnTo>
                    <a:pt x="190" y="102"/>
                  </a:lnTo>
                  <a:lnTo>
                    <a:pt x="188" y="102"/>
                  </a:lnTo>
                  <a:lnTo>
                    <a:pt x="188" y="99"/>
                  </a:lnTo>
                  <a:lnTo>
                    <a:pt x="188" y="102"/>
                  </a:lnTo>
                  <a:lnTo>
                    <a:pt x="185" y="102"/>
                  </a:lnTo>
                  <a:lnTo>
                    <a:pt x="185" y="99"/>
                  </a:lnTo>
                  <a:lnTo>
                    <a:pt x="183" y="99"/>
                  </a:lnTo>
                  <a:lnTo>
                    <a:pt x="181" y="99"/>
                  </a:lnTo>
                  <a:lnTo>
                    <a:pt x="178" y="99"/>
                  </a:lnTo>
                  <a:lnTo>
                    <a:pt x="178" y="97"/>
                  </a:lnTo>
                  <a:lnTo>
                    <a:pt x="176" y="97"/>
                  </a:lnTo>
                  <a:lnTo>
                    <a:pt x="176" y="95"/>
                  </a:lnTo>
                  <a:lnTo>
                    <a:pt x="174" y="95"/>
                  </a:lnTo>
                  <a:lnTo>
                    <a:pt x="174" y="97"/>
                  </a:lnTo>
                  <a:lnTo>
                    <a:pt x="171" y="97"/>
                  </a:lnTo>
                  <a:lnTo>
                    <a:pt x="171" y="95"/>
                  </a:lnTo>
                  <a:lnTo>
                    <a:pt x="169" y="95"/>
                  </a:lnTo>
                  <a:lnTo>
                    <a:pt x="169" y="92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4" y="90"/>
                  </a:lnTo>
                  <a:lnTo>
                    <a:pt x="162" y="90"/>
                  </a:lnTo>
                  <a:lnTo>
                    <a:pt x="162" y="88"/>
                  </a:lnTo>
                  <a:lnTo>
                    <a:pt x="162" y="85"/>
                  </a:lnTo>
                  <a:lnTo>
                    <a:pt x="159" y="85"/>
                  </a:lnTo>
                  <a:lnTo>
                    <a:pt x="157" y="85"/>
                  </a:lnTo>
                  <a:lnTo>
                    <a:pt x="155" y="85"/>
                  </a:lnTo>
                  <a:lnTo>
                    <a:pt x="152" y="85"/>
                  </a:lnTo>
                  <a:lnTo>
                    <a:pt x="152" y="83"/>
                  </a:lnTo>
                  <a:lnTo>
                    <a:pt x="150" y="83"/>
                  </a:lnTo>
                  <a:lnTo>
                    <a:pt x="147" y="83"/>
                  </a:lnTo>
                  <a:lnTo>
                    <a:pt x="145" y="83"/>
                  </a:lnTo>
                  <a:lnTo>
                    <a:pt x="143" y="83"/>
                  </a:lnTo>
                  <a:lnTo>
                    <a:pt x="140" y="83"/>
                  </a:lnTo>
                  <a:lnTo>
                    <a:pt x="140" y="80"/>
                  </a:lnTo>
                  <a:lnTo>
                    <a:pt x="138" y="80"/>
                  </a:lnTo>
                  <a:lnTo>
                    <a:pt x="138" y="78"/>
                  </a:lnTo>
                  <a:lnTo>
                    <a:pt x="138" y="76"/>
                  </a:lnTo>
                  <a:lnTo>
                    <a:pt x="136" y="76"/>
                  </a:lnTo>
                  <a:lnTo>
                    <a:pt x="133" y="76"/>
                  </a:lnTo>
                  <a:lnTo>
                    <a:pt x="131" y="76"/>
                  </a:lnTo>
                  <a:lnTo>
                    <a:pt x="129" y="76"/>
                  </a:lnTo>
                  <a:lnTo>
                    <a:pt x="126" y="76"/>
                  </a:lnTo>
                  <a:lnTo>
                    <a:pt x="126" y="73"/>
                  </a:lnTo>
                  <a:lnTo>
                    <a:pt x="124" y="73"/>
                  </a:lnTo>
                  <a:lnTo>
                    <a:pt x="121" y="73"/>
                  </a:lnTo>
                  <a:lnTo>
                    <a:pt x="121" y="71"/>
                  </a:lnTo>
                  <a:lnTo>
                    <a:pt x="121" y="69"/>
                  </a:lnTo>
                  <a:lnTo>
                    <a:pt x="119" y="66"/>
                  </a:lnTo>
                  <a:lnTo>
                    <a:pt x="117" y="66"/>
                  </a:lnTo>
                  <a:lnTo>
                    <a:pt x="117" y="64"/>
                  </a:lnTo>
                  <a:lnTo>
                    <a:pt x="117" y="61"/>
                  </a:lnTo>
                  <a:lnTo>
                    <a:pt x="114" y="61"/>
                  </a:lnTo>
                  <a:lnTo>
                    <a:pt x="114" y="59"/>
                  </a:lnTo>
                  <a:lnTo>
                    <a:pt x="112" y="59"/>
                  </a:lnTo>
                  <a:lnTo>
                    <a:pt x="110" y="59"/>
                  </a:lnTo>
                  <a:lnTo>
                    <a:pt x="107" y="59"/>
                  </a:lnTo>
                  <a:lnTo>
                    <a:pt x="110" y="59"/>
                  </a:lnTo>
                  <a:lnTo>
                    <a:pt x="110" y="57"/>
                  </a:lnTo>
                  <a:lnTo>
                    <a:pt x="112" y="57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4" y="50"/>
                  </a:lnTo>
                  <a:lnTo>
                    <a:pt x="114" y="47"/>
                  </a:lnTo>
                  <a:lnTo>
                    <a:pt x="114" y="45"/>
                  </a:lnTo>
                  <a:lnTo>
                    <a:pt x="117" y="45"/>
                  </a:lnTo>
                  <a:lnTo>
                    <a:pt x="119" y="45"/>
                  </a:lnTo>
                  <a:lnTo>
                    <a:pt x="121" y="42"/>
                  </a:lnTo>
                  <a:lnTo>
                    <a:pt x="124" y="42"/>
                  </a:lnTo>
                  <a:lnTo>
                    <a:pt x="124" y="40"/>
                  </a:lnTo>
                  <a:lnTo>
                    <a:pt x="126" y="40"/>
                  </a:lnTo>
                  <a:lnTo>
                    <a:pt x="126" y="38"/>
                  </a:lnTo>
                  <a:lnTo>
                    <a:pt x="129" y="38"/>
                  </a:lnTo>
                  <a:lnTo>
                    <a:pt x="129" y="35"/>
                  </a:lnTo>
                  <a:lnTo>
                    <a:pt x="131" y="35"/>
                  </a:lnTo>
                  <a:lnTo>
                    <a:pt x="133" y="35"/>
                  </a:lnTo>
                  <a:lnTo>
                    <a:pt x="136" y="35"/>
                  </a:lnTo>
                  <a:lnTo>
                    <a:pt x="136" y="38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3" y="35"/>
                  </a:lnTo>
                  <a:lnTo>
                    <a:pt x="140" y="35"/>
                  </a:lnTo>
                  <a:lnTo>
                    <a:pt x="143" y="35"/>
                  </a:lnTo>
                  <a:lnTo>
                    <a:pt x="140" y="35"/>
                  </a:lnTo>
                  <a:lnTo>
                    <a:pt x="143" y="35"/>
                  </a:lnTo>
                  <a:lnTo>
                    <a:pt x="140" y="38"/>
                  </a:lnTo>
                  <a:lnTo>
                    <a:pt x="143" y="38"/>
                  </a:lnTo>
                  <a:lnTo>
                    <a:pt x="143" y="35"/>
                  </a:lnTo>
                  <a:lnTo>
                    <a:pt x="143" y="33"/>
                  </a:lnTo>
                  <a:lnTo>
                    <a:pt x="145" y="33"/>
                  </a:lnTo>
                  <a:lnTo>
                    <a:pt x="147" y="33"/>
                  </a:lnTo>
                  <a:lnTo>
                    <a:pt x="145" y="33"/>
                  </a:lnTo>
                  <a:lnTo>
                    <a:pt x="147" y="31"/>
                  </a:lnTo>
                  <a:lnTo>
                    <a:pt x="150" y="33"/>
                  </a:lnTo>
                  <a:lnTo>
                    <a:pt x="152" y="33"/>
                  </a:lnTo>
                  <a:lnTo>
                    <a:pt x="155" y="33"/>
                  </a:lnTo>
                  <a:lnTo>
                    <a:pt x="155" y="35"/>
                  </a:lnTo>
                  <a:lnTo>
                    <a:pt x="157" y="35"/>
                  </a:lnTo>
                  <a:lnTo>
                    <a:pt x="157" y="38"/>
                  </a:lnTo>
                  <a:lnTo>
                    <a:pt x="159" y="38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4" y="35"/>
                  </a:lnTo>
                  <a:lnTo>
                    <a:pt x="166" y="35"/>
                  </a:lnTo>
                  <a:lnTo>
                    <a:pt x="169" y="33"/>
                  </a:lnTo>
                  <a:lnTo>
                    <a:pt x="169" y="35"/>
                  </a:lnTo>
                  <a:lnTo>
                    <a:pt x="171" y="35"/>
                  </a:lnTo>
                  <a:lnTo>
                    <a:pt x="169" y="35"/>
                  </a:lnTo>
                  <a:lnTo>
                    <a:pt x="171" y="35"/>
                  </a:lnTo>
                  <a:lnTo>
                    <a:pt x="171" y="33"/>
                  </a:lnTo>
                  <a:lnTo>
                    <a:pt x="174" y="33"/>
                  </a:lnTo>
                  <a:lnTo>
                    <a:pt x="174" y="35"/>
                  </a:lnTo>
                  <a:lnTo>
                    <a:pt x="171" y="35"/>
                  </a:lnTo>
                  <a:lnTo>
                    <a:pt x="171" y="38"/>
                  </a:lnTo>
                  <a:lnTo>
                    <a:pt x="171" y="40"/>
                  </a:lnTo>
                  <a:lnTo>
                    <a:pt x="174" y="42"/>
                  </a:lnTo>
                  <a:lnTo>
                    <a:pt x="171" y="42"/>
                  </a:lnTo>
                  <a:lnTo>
                    <a:pt x="171" y="45"/>
                  </a:lnTo>
                  <a:lnTo>
                    <a:pt x="169" y="45"/>
                  </a:lnTo>
                  <a:lnTo>
                    <a:pt x="169" y="47"/>
                  </a:lnTo>
                  <a:lnTo>
                    <a:pt x="166" y="47"/>
                  </a:lnTo>
                  <a:lnTo>
                    <a:pt x="166" y="50"/>
                  </a:lnTo>
                  <a:lnTo>
                    <a:pt x="164" y="50"/>
                  </a:lnTo>
                  <a:lnTo>
                    <a:pt x="162" y="50"/>
                  </a:lnTo>
                  <a:lnTo>
                    <a:pt x="162" y="52"/>
                  </a:lnTo>
                  <a:lnTo>
                    <a:pt x="162" y="54"/>
                  </a:lnTo>
                  <a:lnTo>
                    <a:pt x="164" y="54"/>
                  </a:lnTo>
                  <a:lnTo>
                    <a:pt x="166" y="54"/>
                  </a:lnTo>
                  <a:lnTo>
                    <a:pt x="164" y="57"/>
                  </a:lnTo>
                  <a:lnTo>
                    <a:pt x="164" y="59"/>
                  </a:lnTo>
                  <a:lnTo>
                    <a:pt x="162" y="59"/>
                  </a:lnTo>
                  <a:lnTo>
                    <a:pt x="162" y="57"/>
                  </a:lnTo>
                  <a:lnTo>
                    <a:pt x="162" y="59"/>
                  </a:lnTo>
                  <a:lnTo>
                    <a:pt x="159" y="59"/>
                  </a:lnTo>
                  <a:lnTo>
                    <a:pt x="162" y="59"/>
                  </a:lnTo>
                  <a:lnTo>
                    <a:pt x="164" y="59"/>
                  </a:lnTo>
                  <a:lnTo>
                    <a:pt x="166" y="57"/>
                  </a:lnTo>
                  <a:lnTo>
                    <a:pt x="166" y="59"/>
                  </a:lnTo>
                  <a:lnTo>
                    <a:pt x="169" y="59"/>
                  </a:lnTo>
                  <a:lnTo>
                    <a:pt x="169" y="57"/>
                  </a:lnTo>
                  <a:lnTo>
                    <a:pt x="169" y="59"/>
                  </a:lnTo>
                  <a:lnTo>
                    <a:pt x="169" y="57"/>
                  </a:lnTo>
                  <a:lnTo>
                    <a:pt x="166" y="57"/>
                  </a:lnTo>
                  <a:lnTo>
                    <a:pt x="164" y="57"/>
                  </a:lnTo>
                  <a:lnTo>
                    <a:pt x="166" y="57"/>
                  </a:lnTo>
                  <a:lnTo>
                    <a:pt x="166" y="54"/>
                  </a:lnTo>
                  <a:lnTo>
                    <a:pt x="166" y="57"/>
                  </a:lnTo>
                  <a:lnTo>
                    <a:pt x="166" y="54"/>
                  </a:lnTo>
                  <a:lnTo>
                    <a:pt x="169" y="54"/>
                  </a:lnTo>
                  <a:lnTo>
                    <a:pt x="171" y="54"/>
                  </a:lnTo>
                  <a:lnTo>
                    <a:pt x="171" y="52"/>
                  </a:lnTo>
                  <a:lnTo>
                    <a:pt x="174" y="52"/>
                  </a:lnTo>
                  <a:lnTo>
                    <a:pt x="176" y="52"/>
                  </a:lnTo>
                  <a:lnTo>
                    <a:pt x="176" y="54"/>
                  </a:lnTo>
                  <a:lnTo>
                    <a:pt x="178" y="54"/>
                  </a:lnTo>
                  <a:lnTo>
                    <a:pt x="178" y="57"/>
                  </a:lnTo>
                  <a:lnTo>
                    <a:pt x="181" y="57"/>
                  </a:lnTo>
                  <a:lnTo>
                    <a:pt x="181" y="54"/>
                  </a:lnTo>
                  <a:lnTo>
                    <a:pt x="181" y="57"/>
                  </a:lnTo>
                  <a:lnTo>
                    <a:pt x="183" y="57"/>
                  </a:lnTo>
                  <a:lnTo>
                    <a:pt x="183" y="59"/>
                  </a:lnTo>
                  <a:lnTo>
                    <a:pt x="185" y="59"/>
                  </a:lnTo>
                  <a:lnTo>
                    <a:pt x="183" y="59"/>
                  </a:lnTo>
                  <a:lnTo>
                    <a:pt x="185" y="59"/>
                  </a:lnTo>
                  <a:lnTo>
                    <a:pt x="183" y="57"/>
                  </a:lnTo>
                  <a:lnTo>
                    <a:pt x="185" y="57"/>
                  </a:lnTo>
                  <a:lnTo>
                    <a:pt x="185" y="54"/>
                  </a:lnTo>
                  <a:lnTo>
                    <a:pt x="183" y="54"/>
                  </a:lnTo>
                  <a:lnTo>
                    <a:pt x="185" y="54"/>
                  </a:lnTo>
                  <a:lnTo>
                    <a:pt x="183" y="54"/>
                  </a:lnTo>
                  <a:lnTo>
                    <a:pt x="183" y="52"/>
                  </a:lnTo>
                  <a:lnTo>
                    <a:pt x="185" y="52"/>
                  </a:lnTo>
                  <a:lnTo>
                    <a:pt x="185" y="54"/>
                  </a:lnTo>
                  <a:lnTo>
                    <a:pt x="185" y="52"/>
                  </a:lnTo>
                  <a:lnTo>
                    <a:pt x="188" y="52"/>
                  </a:lnTo>
                  <a:lnTo>
                    <a:pt x="185" y="52"/>
                  </a:lnTo>
                  <a:lnTo>
                    <a:pt x="188" y="52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0" y="47"/>
                  </a:lnTo>
                  <a:lnTo>
                    <a:pt x="190" y="50"/>
                  </a:lnTo>
                  <a:lnTo>
                    <a:pt x="188" y="50"/>
                  </a:lnTo>
                  <a:lnTo>
                    <a:pt x="188" y="52"/>
                  </a:lnTo>
                  <a:lnTo>
                    <a:pt x="188" y="50"/>
                  </a:lnTo>
                  <a:lnTo>
                    <a:pt x="188" y="47"/>
                  </a:lnTo>
                  <a:lnTo>
                    <a:pt x="190" y="47"/>
                  </a:lnTo>
                  <a:lnTo>
                    <a:pt x="193" y="47"/>
                  </a:lnTo>
                  <a:lnTo>
                    <a:pt x="193" y="45"/>
                  </a:lnTo>
                  <a:lnTo>
                    <a:pt x="195" y="45"/>
                  </a:lnTo>
                  <a:lnTo>
                    <a:pt x="197" y="47"/>
                  </a:lnTo>
                  <a:lnTo>
                    <a:pt x="200" y="45"/>
                  </a:lnTo>
                  <a:lnTo>
                    <a:pt x="202" y="45"/>
                  </a:lnTo>
                  <a:lnTo>
                    <a:pt x="204" y="45"/>
                  </a:lnTo>
                  <a:lnTo>
                    <a:pt x="207" y="45"/>
                  </a:lnTo>
                  <a:lnTo>
                    <a:pt x="204" y="45"/>
                  </a:lnTo>
                  <a:lnTo>
                    <a:pt x="204" y="47"/>
                  </a:lnTo>
                  <a:lnTo>
                    <a:pt x="207" y="47"/>
                  </a:lnTo>
                  <a:lnTo>
                    <a:pt x="204" y="47"/>
                  </a:lnTo>
                  <a:lnTo>
                    <a:pt x="207" y="47"/>
                  </a:lnTo>
                  <a:lnTo>
                    <a:pt x="207" y="50"/>
                  </a:lnTo>
                  <a:lnTo>
                    <a:pt x="207" y="47"/>
                  </a:lnTo>
                  <a:lnTo>
                    <a:pt x="207" y="50"/>
                  </a:lnTo>
                  <a:lnTo>
                    <a:pt x="207" y="47"/>
                  </a:lnTo>
                  <a:lnTo>
                    <a:pt x="207" y="45"/>
                  </a:lnTo>
                  <a:lnTo>
                    <a:pt x="207" y="42"/>
                  </a:lnTo>
                  <a:lnTo>
                    <a:pt x="209" y="42"/>
                  </a:lnTo>
                  <a:lnTo>
                    <a:pt x="209" y="40"/>
                  </a:lnTo>
                  <a:lnTo>
                    <a:pt x="212" y="40"/>
                  </a:lnTo>
                  <a:lnTo>
                    <a:pt x="214" y="40"/>
                  </a:lnTo>
                  <a:lnTo>
                    <a:pt x="214" y="38"/>
                  </a:lnTo>
                  <a:lnTo>
                    <a:pt x="214" y="35"/>
                  </a:lnTo>
                  <a:lnTo>
                    <a:pt x="216" y="35"/>
                  </a:lnTo>
                  <a:lnTo>
                    <a:pt x="216" y="33"/>
                  </a:lnTo>
                  <a:lnTo>
                    <a:pt x="219" y="33"/>
                  </a:lnTo>
                  <a:lnTo>
                    <a:pt x="219" y="31"/>
                  </a:lnTo>
                  <a:lnTo>
                    <a:pt x="219" y="28"/>
                  </a:lnTo>
                  <a:lnTo>
                    <a:pt x="221" y="28"/>
                  </a:lnTo>
                  <a:lnTo>
                    <a:pt x="221" y="31"/>
                  </a:lnTo>
                  <a:lnTo>
                    <a:pt x="223" y="31"/>
                  </a:lnTo>
                  <a:close/>
                  <a:moveTo>
                    <a:pt x="98" y="99"/>
                  </a:moveTo>
                  <a:lnTo>
                    <a:pt x="100" y="99"/>
                  </a:lnTo>
                  <a:lnTo>
                    <a:pt x="100" y="102"/>
                  </a:lnTo>
                  <a:lnTo>
                    <a:pt x="100" y="99"/>
                  </a:lnTo>
                  <a:lnTo>
                    <a:pt x="98" y="99"/>
                  </a:lnTo>
                  <a:close/>
                  <a:moveTo>
                    <a:pt x="86" y="0"/>
                  </a:moveTo>
                  <a:lnTo>
                    <a:pt x="83" y="0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3" y="4"/>
                  </a:lnTo>
                  <a:lnTo>
                    <a:pt x="83" y="7"/>
                  </a:lnTo>
                  <a:lnTo>
                    <a:pt x="83" y="9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91" y="9"/>
                  </a:lnTo>
                  <a:lnTo>
                    <a:pt x="91" y="7"/>
                  </a:lnTo>
                  <a:lnTo>
                    <a:pt x="93" y="7"/>
                  </a:lnTo>
                  <a:lnTo>
                    <a:pt x="95" y="9"/>
                  </a:lnTo>
                  <a:lnTo>
                    <a:pt x="98" y="7"/>
                  </a:lnTo>
                  <a:lnTo>
                    <a:pt x="98" y="9"/>
                  </a:lnTo>
                  <a:lnTo>
                    <a:pt x="100" y="9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10" y="9"/>
                  </a:lnTo>
                  <a:lnTo>
                    <a:pt x="112" y="12"/>
                  </a:lnTo>
                  <a:lnTo>
                    <a:pt x="114" y="14"/>
                  </a:lnTo>
                  <a:lnTo>
                    <a:pt x="114" y="12"/>
                  </a:lnTo>
                  <a:lnTo>
                    <a:pt x="114" y="14"/>
                  </a:lnTo>
                  <a:lnTo>
                    <a:pt x="114" y="12"/>
                  </a:lnTo>
                  <a:lnTo>
                    <a:pt x="117" y="12"/>
                  </a:lnTo>
                  <a:lnTo>
                    <a:pt x="119" y="12"/>
                  </a:lnTo>
                  <a:lnTo>
                    <a:pt x="119" y="14"/>
                  </a:lnTo>
                  <a:lnTo>
                    <a:pt x="117" y="14"/>
                  </a:lnTo>
                  <a:lnTo>
                    <a:pt x="119" y="14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9"/>
                  </a:lnTo>
                  <a:lnTo>
                    <a:pt x="124" y="9"/>
                  </a:lnTo>
                  <a:lnTo>
                    <a:pt x="124" y="12"/>
                  </a:lnTo>
                  <a:lnTo>
                    <a:pt x="126" y="12"/>
                  </a:lnTo>
                  <a:lnTo>
                    <a:pt x="129" y="14"/>
                  </a:lnTo>
                  <a:lnTo>
                    <a:pt x="131" y="14"/>
                  </a:lnTo>
                  <a:lnTo>
                    <a:pt x="131" y="16"/>
                  </a:lnTo>
                  <a:lnTo>
                    <a:pt x="133" y="16"/>
                  </a:lnTo>
                  <a:lnTo>
                    <a:pt x="133" y="14"/>
                  </a:lnTo>
                  <a:lnTo>
                    <a:pt x="136" y="14"/>
                  </a:lnTo>
                  <a:lnTo>
                    <a:pt x="136" y="16"/>
                  </a:lnTo>
                  <a:lnTo>
                    <a:pt x="136" y="19"/>
                  </a:lnTo>
                  <a:lnTo>
                    <a:pt x="138" y="19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3" y="21"/>
                  </a:lnTo>
                  <a:lnTo>
                    <a:pt x="136" y="21"/>
                  </a:lnTo>
                  <a:lnTo>
                    <a:pt x="133" y="21"/>
                  </a:lnTo>
                  <a:lnTo>
                    <a:pt x="133" y="23"/>
                  </a:lnTo>
                  <a:lnTo>
                    <a:pt x="131" y="23"/>
                  </a:lnTo>
                  <a:lnTo>
                    <a:pt x="129" y="23"/>
                  </a:lnTo>
                  <a:lnTo>
                    <a:pt x="129" y="26"/>
                  </a:lnTo>
                  <a:lnTo>
                    <a:pt x="126" y="26"/>
                  </a:lnTo>
                  <a:lnTo>
                    <a:pt x="129" y="26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26" y="28"/>
                  </a:lnTo>
                  <a:lnTo>
                    <a:pt x="124" y="28"/>
                  </a:lnTo>
                  <a:lnTo>
                    <a:pt x="124" y="26"/>
                  </a:lnTo>
                  <a:lnTo>
                    <a:pt x="124" y="28"/>
                  </a:lnTo>
                  <a:lnTo>
                    <a:pt x="121" y="28"/>
                  </a:lnTo>
                  <a:lnTo>
                    <a:pt x="124" y="28"/>
                  </a:lnTo>
                  <a:lnTo>
                    <a:pt x="121" y="28"/>
                  </a:lnTo>
                  <a:lnTo>
                    <a:pt x="124" y="28"/>
                  </a:lnTo>
                  <a:lnTo>
                    <a:pt x="121" y="28"/>
                  </a:lnTo>
                  <a:lnTo>
                    <a:pt x="121" y="31"/>
                  </a:lnTo>
                  <a:lnTo>
                    <a:pt x="124" y="31"/>
                  </a:lnTo>
                  <a:lnTo>
                    <a:pt x="124" y="28"/>
                  </a:lnTo>
                  <a:lnTo>
                    <a:pt x="126" y="28"/>
                  </a:lnTo>
                  <a:lnTo>
                    <a:pt x="129" y="26"/>
                  </a:lnTo>
                  <a:lnTo>
                    <a:pt x="129" y="28"/>
                  </a:lnTo>
                  <a:lnTo>
                    <a:pt x="129" y="26"/>
                  </a:lnTo>
                  <a:lnTo>
                    <a:pt x="131" y="26"/>
                  </a:lnTo>
                  <a:lnTo>
                    <a:pt x="131" y="23"/>
                  </a:lnTo>
                  <a:lnTo>
                    <a:pt x="133" y="23"/>
                  </a:lnTo>
                  <a:lnTo>
                    <a:pt x="133" y="21"/>
                  </a:lnTo>
                  <a:lnTo>
                    <a:pt x="136" y="21"/>
                  </a:lnTo>
                  <a:lnTo>
                    <a:pt x="136" y="19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38" y="23"/>
                  </a:lnTo>
                  <a:lnTo>
                    <a:pt x="138" y="26"/>
                  </a:lnTo>
                  <a:lnTo>
                    <a:pt x="136" y="28"/>
                  </a:lnTo>
                  <a:lnTo>
                    <a:pt x="133" y="28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31" y="28"/>
                  </a:lnTo>
                  <a:lnTo>
                    <a:pt x="131" y="31"/>
                  </a:lnTo>
                  <a:lnTo>
                    <a:pt x="133" y="31"/>
                  </a:lnTo>
                  <a:lnTo>
                    <a:pt x="136" y="31"/>
                  </a:lnTo>
                  <a:lnTo>
                    <a:pt x="133" y="31"/>
                  </a:lnTo>
                  <a:lnTo>
                    <a:pt x="136" y="31"/>
                  </a:lnTo>
                  <a:lnTo>
                    <a:pt x="138" y="31"/>
                  </a:lnTo>
                  <a:lnTo>
                    <a:pt x="138" y="28"/>
                  </a:lnTo>
                  <a:lnTo>
                    <a:pt x="140" y="28"/>
                  </a:lnTo>
                  <a:lnTo>
                    <a:pt x="143" y="31"/>
                  </a:lnTo>
                  <a:lnTo>
                    <a:pt x="143" y="33"/>
                  </a:lnTo>
                  <a:lnTo>
                    <a:pt x="143" y="35"/>
                  </a:lnTo>
                  <a:lnTo>
                    <a:pt x="140" y="35"/>
                  </a:lnTo>
                  <a:lnTo>
                    <a:pt x="138" y="35"/>
                  </a:lnTo>
                  <a:lnTo>
                    <a:pt x="136" y="35"/>
                  </a:lnTo>
                  <a:lnTo>
                    <a:pt x="133" y="35"/>
                  </a:lnTo>
                  <a:lnTo>
                    <a:pt x="131" y="35"/>
                  </a:lnTo>
                  <a:lnTo>
                    <a:pt x="129" y="35"/>
                  </a:lnTo>
                  <a:lnTo>
                    <a:pt x="126" y="35"/>
                  </a:lnTo>
                  <a:lnTo>
                    <a:pt x="126" y="38"/>
                  </a:lnTo>
                  <a:lnTo>
                    <a:pt x="124" y="40"/>
                  </a:lnTo>
                  <a:lnTo>
                    <a:pt x="124" y="42"/>
                  </a:lnTo>
                  <a:lnTo>
                    <a:pt x="121" y="42"/>
                  </a:lnTo>
                  <a:lnTo>
                    <a:pt x="119" y="45"/>
                  </a:lnTo>
                  <a:lnTo>
                    <a:pt x="117" y="45"/>
                  </a:lnTo>
                  <a:lnTo>
                    <a:pt x="114" y="47"/>
                  </a:lnTo>
                  <a:lnTo>
                    <a:pt x="114" y="50"/>
                  </a:lnTo>
                  <a:lnTo>
                    <a:pt x="114" y="52"/>
                  </a:lnTo>
                  <a:lnTo>
                    <a:pt x="114" y="54"/>
                  </a:lnTo>
                  <a:lnTo>
                    <a:pt x="112" y="54"/>
                  </a:lnTo>
                  <a:lnTo>
                    <a:pt x="112" y="57"/>
                  </a:lnTo>
                  <a:lnTo>
                    <a:pt x="110" y="57"/>
                  </a:lnTo>
                  <a:lnTo>
                    <a:pt x="110" y="59"/>
                  </a:lnTo>
                  <a:lnTo>
                    <a:pt x="107" y="59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100" y="57"/>
                  </a:lnTo>
                  <a:lnTo>
                    <a:pt x="100" y="54"/>
                  </a:lnTo>
                  <a:lnTo>
                    <a:pt x="98" y="54"/>
                  </a:lnTo>
                  <a:lnTo>
                    <a:pt x="98" y="52"/>
                  </a:lnTo>
                  <a:lnTo>
                    <a:pt x="100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7"/>
                  </a:lnTo>
                  <a:lnTo>
                    <a:pt x="100" y="47"/>
                  </a:lnTo>
                  <a:lnTo>
                    <a:pt x="98" y="47"/>
                  </a:lnTo>
                  <a:lnTo>
                    <a:pt x="98" y="45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2" y="38"/>
                  </a:lnTo>
                  <a:lnTo>
                    <a:pt x="102" y="35"/>
                  </a:lnTo>
                  <a:lnTo>
                    <a:pt x="105" y="35"/>
                  </a:lnTo>
                  <a:lnTo>
                    <a:pt x="107" y="35"/>
                  </a:lnTo>
                  <a:lnTo>
                    <a:pt x="110" y="35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2" y="35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10" y="35"/>
                  </a:lnTo>
                  <a:lnTo>
                    <a:pt x="110" y="38"/>
                  </a:lnTo>
                  <a:lnTo>
                    <a:pt x="110" y="35"/>
                  </a:lnTo>
                  <a:lnTo>
                    <a:pt x="107" y="35"/>
                  </a:lnTo>
                  <a:lnTo>
                    <a:pt x="105" y="35"/>
                  </a:lnTo>
                  <a:lnTo>
                    <a:pt x="102" y="35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38"/>
                  </a:lnTo>
                  <a:lnTo>
                    <a:pt x="98" y="40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38"/>
                  </a:lnTo>
                  <a:lnTo>
                    <a:pt x="98" y="40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91" y="40"/>
                  </a:lnTo>
                  <a:lnTo>
                    <a:pt x="91" y="38"/>
                  </a:lnTo>
                  <a:lnTo>
                    <a:pt x="91" y="40"/>
                  </a:lnTo>
                  <a:lnTo>
                    <a:pt x="91" y="38"/>
                  </a:lnTo>
                  <a:lnTo>
                    <a:pt x="91" y="35"/>
                  </a:lnTo>
                  <a:lnTo>
                    <a:pt x="93" y="35"/>
                  </a:lnTo>
                  <a:lnTo>
                    <a:pt x="91" y="35"/>
                  </a:lnTo>
                  <a:lnTo>
                    <a:pt x="93" y="35"/>
                  </a:lnTo>
                  <a:lnTo>
                    <a:pt x="91" y="35"/>
                  </a:lnTo>
                  <a:lnTo>
                    <a:pt x="91" y="33"/>
                  </a:lnTo>
                  <a:lnTo>
                    <a:pt x="93" y="33"/>
                  </a:lnTo>
                  <a:lnTo>
                    <a:pt x="95" y="33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5" y="31"/>
                  </a:lnTo>
                  <a:lnTo>
                    <a:pt x="105" y="28"/>
                  </a:lnTo>
                  <a:lnTo>
                    <a:pt x="102" y="28"/>
                  </a:lnTo>
                  <a:lnTo>
                    <a:pt x="102" y="31"/>
                  </a:lnTo>
                  <a:lnTo>
                    <a:pt x="100" y="31"/>
                  </a:lnTo>
                  <a:lnTo>
                    <a:pt x="98" y="31"/>
                  </a:lnTo>
                  <a:lnTo>
                    <a:pt x="98" y="28"/>
                  </a:lnTo>
                  <a:lnTo>
                    <a:pt x="100" y="26"/>
                  </a:lnTo>
                  <a:lnTo>
                    <a:pt x="100" y="23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5" y="19"/>
                  </a:lnTo>
                  <a:lnTo>
                    <a:pt x="95" y="16"/>
                  </a:lnTo>
                  <a:lnTo>
                    <a:pt x="93" y="16"/>
                  </a:lnTo>
                  <a:lnTo>
                    <a:pt x="93" y="14"/>
                  </a:lnTo>
                  <a:lnTo>
                    <a:pt x="93" y="12"/>
                  </a:lnTo>
                  <a:lnTo>
                    <a:pt x="91" y="12"/>
                  </a:lnTo>
                  <a:lnTo>
                    <a:pt x="91" y="9"/>
                  </a:lnTo>
                  <a:lnTo>
                    <a:pt x="88" y="9"/>
                  </a:lnTo>
                  <a:lnTo>
                    <a:pt x="86" y="9"/>
                  </a:lnTo>
                  <a:lnTo>
                    <a:pt x="86" y="12"/>
                  </a:lnTo>
                  <a:lnTo>
                    <a:pt x="83" y="12"/>
                  </a:lnTo>
                  <a:lnTo>
                    <a:pt x="83" y="9"/>
                  </a:lnTo>
                  <a:lnTo>
                    <a:pt x="81" y="9"/>
                  </a:lnTo>
                  <a:lnTo>
                    <a:pt x="81" y="12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2"/>
                  </a:lnTo>
                  <a:lnTo>
                    <a:pt x="81" y="9"/>
                  </a:lnTo>
                  <a:lnTo>
                    <a:pt x="81" y="7"/>
                  </a:lnTo>
                  <a:lnTo>
                    <a:pt x="81" y="4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0" name="Freeform 52270"/>
            <p:cNvSpPr>
              <a:spLocks noEditPoints="1"/>
            </p:cNvSpPr>
            <p:nvPr/>
          </p:nvSpPr>
          <p:spPr bwMode="auto">
            <a:xfrm>
              <a:off x="2374896" y="4327544"/>
              <a:ext cx="400050" cy="101600"/>
            </a:xfrm>
            <a:custGeom>
              <a:avLst/>
              <a:gdLst>
                <a:gd name="T0" fmla="*/ 112 w 252"/>
                <a:gd name="T1" fmla="*/ 64 h 64"/>
                <a:gd name="T2" fmla="*/ 110 w 252"/>
                <a:gd name="T3" fmla="*/ 62 h 64"/>
                <a:gd name="T4" fmla="*/ 100 w 252"/>
                <a:gd name="T5" fmla="*/ 60 h 64"/>
                <a:gd name="T6" fmla="*/ 5 w 252"/>
                <a:gd name="T7" fmla="*/ 57 h 64"/>
                <a:gd name="T8" fmla="*/ 0 w 252"/>
                <a:gd name="T9" fmla="*/ 57 h 64"/>
                <a:gd name="T10" fmla="*/ 8 w 252"/>
                <a:gd name="T11" fmla="*/ 55 h 64"/>
                <a:gd name="T12" fmla="*/ 15 w 252"/>
                <a:gd name="T13" fmla="*/ 53 h 64"/>
                <a:gd name="T14" fmla="*/ 10 w 252"/>
                <a:gd name="T15" fmla="*/ 55 h 64"/>
                <a:gd name="T16" fmla="*/ 15 w 252"/>
                <a:gd name="T17" fmla="*/ 53 h 64"/>
                <a:gd name="T18" fmla="*/ 95 w 252"/>
                <a:gd name="T19" fmla="*/ 55 h 64"/>
                <a:gd name="T20" fmla="*/ 95 w 252"/>
                <a:gd name="T21" fmla="*/ 55 h 64"/>
                <a:gd name="T22" fmla="*/ 22 w 252"/>
                <a:gd name="T23" fmla="*/ 50 h 64"/>
                <a:gd name="T24" fmla="*/ 17 w 252"/>
                <a:gd name="T25" fmla="*/ 50 h 64"/>
                <a:gd name="T26" fmla="*/ 22 w 252"/>
                <a:gd name="T27" fmla="*/ 50 h 64"/>
                <a:gd name="T28" fmla="*/ 48 w 252"/>
                <a:gd name="T29" fmla="*/ 50 h 64"/>
                <a:gd name="T30" fmla="*/ 27 w 252"/>
                <a:gd name="T31" fmla="*/ 50 h 64"/>
                <a:gd name="T32" fmla="*/ 29 w 252"/>
                <a:gd name="T33" fmla="*/ 50 h 64"/>
                <a:gd name="T34" fmla="*/ 38 w 252"/>
                <a:gd name="T35" fmla="*/ 50 h 64"/>
                <a:gd name="T36" fmla="*/ 36 w 252"/>
                <a:gd name="T37" fmla="*/ 48 h 64"/>
                <a:gd name="T38" fmla="*/ 46 w 252"/>
                <a:gd name="T39" fmla="*/ 50 h 64"/>
                <a:gd name="T40" fmla="*/ 41 w 252"/>
                <a:gd name="T41" fmla="*/ 48 h 64"/>
                <a:gd name="T42" fmla="*/ 91 w 252"/>
                <a:gd name="T43" fmla="*/ 48 h 64"/>
                <a:gd name="T44" fmla="*/ 67 w 252"/>
                <a:gd name="T45" fmla="*/ 36 h 64"/>
                <a:gd name="T46" fmla="*/ 159 w 252"/>
                <a:gd name="T47" fmla="*/ 34 h 64"/>
                <a:gd name="T48" fmla="*/ 159 w 252"/>
                <a:gd name="T49" fmla="*/ 36 h 64"/>
                <a:gd name="T50" fmla="*/ 41 w 252"/>
                <a:gd name="T51" fmla="*/ 29 h 64"/>
                <a:gd name="T52" fmla="*/ 228 w 252"/>
                <a:gd name="T53" fmla="*/ 22 h 64"/>
                <a:gd name="T54" fmla="*/ 103 w 252"/>
                <a:gd name="T55" fmla="*/ 22 h 64"/>
                <a:gd name="T56" fmla="*/ 212 w 252"/>
                <a:gd name="T57" fmla="*/ 15 h 64"/>
                <a:gd name="T58" fmla="*/ 62 w 252"/>
                <a:gd name="T59" fmla="*/ 17 h 64"/>
                <a:gd name="T60" fmla="*/ 60 w 252"/>
                <a:gd name="T61" fmla="*/ 15 h 64"/>
                <a:gd name="T62" fmla="*/ 214 w 252"/>
                <a:gd name="T63" fmla="*/ 15 h 64"/>
                <a:gd name="T64" fmla="*/ 152 w 252"/>
                <a:gd name="T65" fmla="*/ 12 h 64"/>
                <a:gd name="T66" fmla="*/ 150 w 252"/>
                <a:gd name="T67" fmla="*/ 17 h 64"/>
                <a:gd name="T68" fmla="*/ 145 w 252"/>
                <a:gd name="T69" fmla="*/ 17 h 64"/>
                <a:gd name="T70" fmla="*/ 145 w 252"/>
                <a:gd name="T71" fmla="*/ 10 h 64"/>
                <a:gd name="T72" fmla="*/ 60 w 252"/>
                <a:gd name="T73" fmla="*/ 10 h 64"/>
                <a:gd name="T74" fmla="*/ 62 w 252"/>
                <a:gd name="T75" fmla="*/ 12 h 64"/>
                <a:gd name="T76" fmla="*/ 65 w 252"/>
                <a:gd name="T77" fmla="*/ 12 h 64"/>
                <a:gd name="T78" fmla="*/ 62 w 252"/>
                <a:gd name="T79" fmla="*/ 10 h 64"/>
                <a:gd name="T80" fmla="*/ 60 w 252"/>
                <a:gd name="T81" fmla="*/ 7 h 64"/>
                <a:gd name="T82" fmla="*/ 214 w 252"/>
                <a:gd name="T83" fmla="*/ 7 h 64"/>
                <a:gd name="T84" fmla="*/ 212 w 252"/>
                <a:gd name="T85" fmla="*/ 15 h 64"/>
                <a:gd name="T86" fmla="*/ 212 w 252"/>
                <a:gd name="T87" fmla="*/ 7 h 64"/>
                <a:gd name="T88" fmla="*/ 69 w 252"/>
                <a:gd name="T89" fmla="*/ 5 h 64"/>
                <a:gd name="T90" fmla="*/ 62 w 252"/>
                <a:gd name="T91" fmla="*/ 7 h 64"/>
                <a:gd name="T92" fmla="*/ 69 w 252"/>
                <a:gd name="T93" fmla="*/ 3 h 64"/>
                <a:gd name="T94" fmla="*/ 57 w 252"/>
                <a:gd name="T95" fmla="*/ 7 h 64"/>
                <a:gd name="T96" fmla="*/ 55 w 252"/>
                <a:gd name="T97" fmla="*/ 3 h 64"/>
                <a:gd name="T98" fmla="*/ 57 w 252"/>
                <a:gd name="T99" fmla="*/ 5 h 64"/>
                <a:gd name="T100" fmla="*/ 60 w 252"/>
                <a:gd name="T101" fmla="*/ 3 h 64"/>
                <a:gd name="T102" fmla="*/ 62 w 252"/>
                <a:gd name="T10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2" h="64">
                  <a:moveTo>
                    <a:pt x="110" y="60"/>
                  </a:moveTo>
                  <a:lnTo>
                    <a:pt x="112" y="60"/>
                  </a:lnTo>
                  <a:lnTo>
                    <a:pt x="112" y="62"/>
                  </a:lnTo>
                  <a:lnTo>
                    <a:pt x="112" y="64"/>
                  </a:lnTo>
                  <a:lnTo>
                    <a:pt x="110" y="64"/>
                  </a:lnTo>
                  <a:lnTo>
                    <a:pt x="110" y="62"/>
                  </a:lnTo>
                  <a:lnTo>
                    <a:pt x="110" y="60"/>
                  </a:lnTo>
                  <a:lnTo>
                    <a:pt x="110" y="62"/>
                  </a:lnTo>
                  <a:lnTo>
                    <a:pt x="110" y="60"/>
                  </a:lnTo>
                  <a:close/>
                  <a:moveTo>
                    <a:pt x="100" y="60"/>
                  </a:moveTo>
                  <a:lnTo>
                    <a:pt x="103" y="60"/>
                  </a:lnTo>
                  <a:lnTo>
                    <a:pt x="100" y="60"/>
                  </a:lnTo>
                  <a:close/>
                  <a:moveTo>
                    <a:pt x="98" y="57"/>
                  </a:moveTo>
                  <a:lnTo>
                    <a:pt x="95" y="57"/>
                  </a:lnTo>
                  <a:lnTo>
                    <a:pt x="98" y="57"/>
                  </a:lnTo>
                  <a:close/>
                  <a:moveTo>
                    <a:pt x="5" y="57"/>
                  </a:moveTo>
                  <a:lnTo>
                    <a:pt x="3" y="57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5" y="57"/>
                  </a:lnTo>
                  <a:close/>
                  <a:moveTo>
                    <a:pt x="5" y="55"/>
                  </a:moveTo>
                  <a:lnTo>
                    <a:pt x="8" y="55"/>
                  </a:lnTo>
                  <a:lnTo>
                    <a:pt x="5" y="55"/>
                  </a:lnTo>
                  <a:lnTo>
                    <a:pt x="8" y="55"/>
                  </a:lnTo>
                  <a:lnTo>
                    <a:pt x="5" y="55"/>
                  </a:lnTo>
                  <a:close/>
                  <a:moveTo>
                    <a:pt x="15" y="53"/>
                  </a:moveTo>
                  <a:lnTo>
                    <a:pt x="12" y="53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0" y="55"/>
                  </a:lnTo>
                  <a:lnTo>
                    <a:pt x="8" y="55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5" y="53"/>
                  </a:lnTo>
                  <a:close/>
                  <a:moveTo>
                    <a:pt x="252" y="53"/>
                  </a:moveTo>
                  <a:lnTo>
                    <a:pt x="250" y="53"/>
                  </a:lnTo>
                  <a:lnTo>
                    <a:pt x="252" y="53"/>
                  </a:lnTo>
                  <a:close/>
                  <a:moveTo>
                    <a:pt x="95" y="55"/>
                  </a:moveTo>
                  <a:lnTo>
                    <a:pt x="95" y="53"/>
                  </a:lnTo>
                  <a:lnTo>
                    <a:pt x="93" y="53"/>
                  </a:lnTo>
                  <a:lnTo>
                    <a:pt x="95" y="53"/>
                  </a:lnTo>
                  <a:lnTo>
                    <a:pt x="95" y="55"/>
                  </a:lnTo>
                  <a:close/>
                  <a:moveTo>
                    <a:pt x="93" y="53"/>
                  </a:moveTo>
                  <a:lnTo>
                    <a:pt x="93" y="50"/>
                  </a:lnTo>
                  <a:lnTo>
                    <a:pt x="93" y="53"/>
                  </a:lnTo>
                  <a:close/>
                  <a:moveTo>
                    <a:pt x="22" y="50"/>
                  </a:moveTo>
                  <a:lnTo>
                    <a:pt x="22" y="53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19" y="53"/>
                  </a:lnTo>
                  <a:lnTo>
                    <a:pt x="22" y="53"/>
                  </a:lnTo>
                  <a:lnTo>
                    <a:pt x="22" y="50"/>
                  </a:lnTo>
                  <a:close/>
                  <a:moveTo>
                    <a:pt x="50" y="50"/>
                  </a:moveTo>
                  <a:lnTo>
                    <a:pt x="50" y="53"/>
                  </a:lnTo>
                  <a:lnTo>
                    <a:pt x="48" y="53"/>
                  </a:lnTo>
                  <a:lnTo>
                    <a:pt x="48" y="50"/>
                  </a:lnTo>
                  <a:lnTo>
                    <a:pt x="50" y="50"/>
                  </a:lnTo>
                  <a:close/>
                  <a:moveTo>
                    <a:pt x="27" y="50"/>
                  </a:moveTo>
                  <a:lnTo>
                    <a:pt x="24" y="50"/>
                  </a:lnTo>
                  <a:lnTo>
                    <a:pt x="27" y="50"/>
                  </a:lnTo>
                  <a:close/>
                  <a:moveTo>
                    <a:pt x="31" y="50"/>
                  </a:moveTo>
                  <a:lnTo>
                    <a:pt x="29" y="50"/>
                  </a:lnTo>
                  <a:lnTo>
                    <a:pt x="27" y="50"/>
                  </a:lnTo>
                  <a:lnTo>
                    <a:pt x="29" y="50"/>
                  </a:lnTo>
                  <a:lnTo>
                    <a:pt x="31" y="50"/>
                  </a:lnTo>
                  <a:close/>
                  <a:moveTo>
                    <a:pt x="36" y="48"/>
                  </a:moveTo>
                  <a:lnTo>
                    <a:pt x="38" y="48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6" y="48"/>
                  </a:lnTo>
                  <a:close/>
                  <a:moveTo>
                    <a:pt x="46" y="50"/>
                  </a:moveTo>
                  <a:lnTo>
                    <a:pt x="43" y="48"/>
                  </a:lnTo>
                  <a:lnTo>
                    <a:pt x="46" y="48"/>
                  </a:lnTo>
                  <a:lnTo>
                    <a:pt x="46" y="50"/>
                  </a:lnTo>
                  <a:close/>
                  <a:moveTo>
                    <a:pt x="43" y="48"/>
                  </a:moveTo>
                  <a:lnTo>
                    <a:pt x="41" y="48"/>
                  </a:lnTo>
                  <a:lnTo>
                    <a:pt x="38" y="48"/>
                  </a:lnTo>
                  <a:lnTo>
                    <a:pt x="41" y="48"/>
                  </a:lnTo>
                  <a:lnTo>
                    <a:pt x="43" y="48"/>
                  </a:lnTo>
                  <a:close/>
                  <a:moveTo>
                    <a:pt x="91" y="48"/>
                  </a:moveTo>
                  <a:lnTo>
                    <a:pt x="91" y="50"/>
                  </a:lnTo>
                  <a:lnTo>
                    <a:pt x="91" y="48"/>
                  </a:lnTo>
                  <a:close/>
                  <a:moveTo>
                    <a:pt x="62" y="41"/>
                  </a:moveTo>
                  <a:lnTo>
                    <a:pt x="60" y="41"/>
                  </a:lnTo>
                  <a:lnTo>
                    <a:pt x="62" y="41"/>
                  </a:lnTo>
                  <a:close/>
                  <a:moveTo>
                    <a:pt x="67" y="36"/>
                  </a:moveTo>
                  <a:lnTo>
                    <a:pt x="67" y="34"/>
                  </a:lnTo>
                  <a:lnTo>
                    <a:pt x="67" y="36"/>
                  </a:lnTo>
                  <a:close/>
                  <a:moveTo>
                    <a:pt x="159" y="36"/>
                  </a:moveTo>
                  <a:lnTo>
                    <a:pt x="159" y="34"/>
                  </a:lnTo>
                  <a:lnTo>
                    <a:pt x="162" y="34"/>
                  </a:lnTo>
                  <a:lnTo>
                    <a:pt x="159" y="34"/>
                  </a:lnTo>
                  <a:lnTo>
                    <a:pt x="162" y="36"/>
                  </a:lnTo>
                  <a:lnTo>
                    <a:pt x="159" y="36"/>
                  </a:lnTo>
                  <a:close/>
                  <a:moveTo>
                    <a:pt x="41" y="29"/>
                  </a:moveTo>
                  <a:lnTo>
                    <a:pt x="43" y="29"/>
                  </a:lnTo>
                  <a:lnTo>
                    <a:pt x="41" y="29"/>
                  </a:lnTo>
                  <a:close/>
                  <a:moveTo>
                    <a:pt x="41" y="29"/>
                  </a:moveTo>
                  <a:lnTo>
                    <a:pt x="41" y="26"/>
                  </a:lnTo>
                  <a:lnTo>
                    <a:pt x="41" y="29"/>
                  </a:lnTo>
                  <a:close/>
                  <a:moveTo>
                    <a:pt x="226" y="22"/>
                  </a:moveTo>
                  <a:lnTo>
                    <a:pt x="228" y="22"/>
                  </a:lnTo>
                  <a:lnTo>
                    <a:pt x="226" y="22"/>
                  </a:lnTo>
                  <a:lnTo>
                    <a:pt x="228" y="22"/>
                  </a:lnTo>
                  <a:lnTo>
                    <a:pt x="226" y="22"/>
                  </a:lnTo>
                  <a:close/>
                  <a:moveTo>
                    <a:pt x="103" y="22"/>
                  </a:moveTo>
                  <a:lnTo>
                    <a:pt x="100" y="22"/>
                  </a:lnTo>
                  <a:lnTo>
                    <a:pt x="103" y="19"/>
                  </a:lnTo>
                  <a:lnTo>
                    <a:pt x="103" y="22"/>
                  </a:lnTo>
                  <a:close/>
                  <a:moveTo>
                    <a:pt x="212" y="15"/>
                  </a:moveTo>
                  <a:lnTo>
                    <a:pt x="209" y="15"/>
                  </a:lnTo>
                  <a:lnTo>
                    <a:pt x="212" y="15"/>
                  </a:lnTo>
                  <a:close/>
                  <a:moveTo>
                    <a:pt x="62" y="15"/>
                  </a:moveTo>
                  <a:lnTo>
                    <a:pt x="62" y="17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60" y="15"/>
                  </a:lnTo>
                  <a:lnTo>
                    <a:pt x="62" y="15"/>
                  </a:lnTo>
                  <a:close/>
                  <a:moveTo>
                    <a:pt x="216" y="12"/>
                  </a:moveTo>
                  <a:lnTo>
                    <a:pt x="216" y="15"/>
                  </a:lnTo>
                  <a:lnTo>
                    <a:pt x="214" y="15"/>
                  </a:lnTo>
                  <a:lnTo>
                    <a:pt x="214" y="12"/>
                  </a:lnTo>
                  <a:lnTo>
                    <a:pt x="216" y="12"/>
                  </a:lnTo>
                  <a:close/>
                  <a:moveTo>
                    <a:pt x="150" y="12"/>
                  </a:moveTo>
                  <a:lnTo>
                    <a:pt x="152" y="12"/>
                  </a:lnTo>
                  <a:lnTo>
                    <a:pt x="152" y="15"/>
                  </a:lnTo>
                  <a:lnTo>
                    <a:pt x="155" y="17"/>
                  </a:lnTo>
                  <a:lnTo>
                    <a:pt x="152" y="17"/>
                  </a:lnTo>
                  <a:lnTo>
                    <a:pt x="150" y="17"/>
                  </a:lnTo>
                  <a:lnTo>
                    <a:pt x="148" y="17"/>
                  </a:lnTo>
                  <a:lnTo>
                    <a:pt x="148" y="15"/>
                  </a:lnTo>
                  <a:lnTo>
                    <a:pt x="145" y="15"/>
                  </a:lnTo>
                  <a:lnTo>
                    <a:pt x="145" y="17"/>
                  </a:lnTo>
                  <a:lnTo>
                    <a:pt x="143" y="15"/>
                  </a:lnTo>
                  <a:lnTo>
                    <a:pt x="143" y="12"/>
                  </a:lnTo>
                  <a:lnTo>
                    <a:pt x="145" y="12"/>
                  </a:lnTo>
                  <a:lnTo>
                    <a:pt x="145" y="10"/>
                  </a:lnTo>
                  <a:lnTo>
                    <a:pt x="148" y="10"/>
                  </a:lnTo>
                  <a:lnTo>
                    <a:pt x="150" y="12"/>
                  </a:lnTo>
                  <a:close/>
                  <a:moveTo>
                    <a:pt x="60" y="12"/>
                  </a:moveTo>
                  <a:lnTo>
                    <a:pt x="60" y="10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0" y="12"/>
                  </a:lnTo>
                  <a:close/>
                  <a:moveTo>
                    <a:pt x="67" y="10"/>
                  </a:moveTo>
                  <a:lnTo>
                    <a:pt x="67" y="12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7" y="10"/>
                  </a:lnTo>
                  <a:close/>
                  <a:moveTo>
                    <a:pt x="62" y="7"/>
                  </a:moveTo>
                  <a:lnTo>
                    <a:pt x="62" y="10"/>
                  </a:lnTo>
                  <a:lnTo>
                    <a:pt x="65" y="10"/>
                  </a:lnTo>
                  <a:lnTo>
                    <a:pt x="62" y="10"/>
                  </a:lnTo>
                  <a:lnTo>
                    <a:pt x="62" y="7"/>
                  </a:lnTo>
                  <a:close/>
                  <a:moveTo>
                    <a:pt x="60" y="7"/>
                  </a:moveTo>
                  <a:lnTo>
                    <a:pt x="62" y="10"/>
                  </a:lnTo>
                  <a:lnTo>
                    <a:pt x="60" y="10"/>
                  </a:lnTo>
                  <a:lnTo>
                    <a:pt x="60" y="7"/>
                  </a:lnTo>
                  <a:close/>
                  <a:moveTo>
                    <a:pt x="214" y="7"/>
                  </a:moveTo>
                  <a:lnTo>
                    <a:pt x="214" y="10"/>
                  </a:lnTo>
                  <a:lnTo>
                    <a:pt x="212" y="10"/>
                  </a:lnTo>
                  <a:lnTo>
                    <a:pt x="212" y="12"/>
                  </a:lnTo>
                  <a:lnTo>
                    <a:pt x="212" y="15"/>
                  </a:lnTo>
                  <a:lnTo>
                    <a:pt x="212" y="12"/>
                  </a:lnTo>
                  <a:lnTo>
                    <a:pt x="212" y="10"/>
                  </a:lnTo>
                  <a:lnTo>
                    <a:pt x="214" y="7"/>
                  </a:lnTo>
                  <a:lnTo>
                    <a:pt x="212" y="7"/>
                  </a:lnTo>
                  <a:lnTo>
                    <a:pt x="214" y="7"/>
                  </a:lnTo>
                  <a:close/>
                  <a:moveTo>
                    <a:pt x="69" y="5"/>
                  </a:moveTo>
                  <a:lnTo>
                    <a:pt x="67" y="5"/>
                  </a:lnTo>
                  <a:lnTo>
                    <a:pt x="69" y="5"/>
                  </a:lnTo>
                  <a:close/>
                  <a:moveTo>
                    <a:pt x="67" y="5"/>
                  </a:moveTo>
                  <a:lnTo>
                    <a:pt x="65" y="5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5" y="5"/>
                  </a:lnTo>
                  <a:lnTo>
                    <a:pt x="67" y="5"/>
                  </a:lnTo>
                  <a:close/>
                  <a:moveTo>
                    <a:pt x="69" y="3"/>
                  </a:moveTo>
                  <a:lnTo>
                    <a:pt x="67" y="3"/>
                  </a:lnTo>
                  <a:lnTo>
                    <a:pt x="69" y="3"/>
                  </a:lnTo>
                  <a:close/>
                  <a:moveTo>
                    <a:pt x="57" y="5"/>
                  </a:moveTo>
                  <a:lnTo>
                    <a:pt x="57" y="7"/>
                  </a:lnTo>
                  <a:lnTo>
                    <a:pt x="57" y="5"/>
                  </a:lnTo>
                  <a:lnTo>
                    <a:pt x="57" y="7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5"/>
                  </a:lnTo>
                  <a:close/>
                  <a:moveTo>
                    <a:pt x="65" y="0"/>
                  </a:moveTo>
                  <a:lnTo>
                    <a:pt x="65" y="3"/>
                  </a:lnTo>
                  <a:lnTo>
                    <a:pt x="62" y="3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1" name="Freeform 52271"/>
            <p:cNvSpPr>
              <a:spLocks noEditPoints="1"/>
            </p:cNvSpPr>
            <p:nvPr/>
          </p:nvSpPr>
          <p:spPr bwMode="auto">
            <a:xfrm>
              <a:off x="2387596" y="4305319"/>
              <a:ext cx="376238" cy="150815"/>
            </a:xfrm>
            <a:custGeom>
              <a:avLst/>
              <a:gdLst>
                <a:gd name="T0" fmla="*/ 61 w 237"/>
                <a:gd name="T1" fmla="*/ 95 h 95"/>
                <a:gd name="T2" fmla="*/ 16 w 237"/>
                <a:gd name="T3" fmla="*/ 86 h 95"/>
                <a:gd name="T4" fmla="*/ 16 w 237"/>
                <a:gd name="T5" fmla="*/ 86 h 95"/>
                <a:gd name="T6" fmla="*/ 102 w 237"/>
                <a:gd name="T7" fmla="*/ 74 h 95"/>
                <a:gd name="T8" fmla="*/ 102 w 237"/>
                <a:gd name="T9" fmla="*/ 74 h 95"/>
                <a:gd name="T10" fmla="*/ 95 w 237"/>
                <a:gd name="T11" fmla="*/ 74 h 95"/>
                <a:gd name="T12" fmla="*/ 95 w 237"/>
                <a:gd name="T13" fmla="*/ 74 h 95"/>
                <a:gd name="T14" fmla="*/ 95 w 237"/>
                <a:gd name="T15" fmla="*/ 74 h 95"/>
                <a:gd name="T16" fmla="*/ 90 w 237"/>
                <a:gd name="T17" fmla="*/ 71 h 95"/>
                <a:gd name="T18" fmla="*/ 0 w 237"/>
                <a:gd name="T19" fmla="*/ 71 h 95"/>
                <a:gd name="T20" fmla="*/ 87 w 237"/>
                <a:gd name="T21" fmla="*/ 69 h 95"/>
                <a:gd name="T22" fmla="*/ 87 w 237"/>
                <a:gd name="T23" fmla="*/ 69 h 95"/>
                <a:gd name="T24" fmla="*/ 132 w 237"/>
                <a:gd name="T25" fmla="*/ 57 h 95"/>
                <a:gd name="T26" fmla="*/ 149 w 237"/>
                <a:gd name="T27" fmla="*/ 55 h 95"/>
                <a:gd name="T28" fmla="*/ 232 w 237"/>
                <a:gd name="T29" fmla="*/ 55 h 95"/>
                <a:gd name="T30" fmla="*/ 232 w 237"/>
                <a:gd name="T31" fmla="*/ 55 h 95"/>
                <a:gd name="T32" fmla="*/ 237 w 237"/>
                <a:gd name="T33" fmla="*/ 55 h 95"/>
                <a:gd name="T34" fmla="*/ 52 w 237"/>
                <a:gd name="T35" fmla="*/ 55 h 95"/>
                <a:gd name="T36" fmla="*/ 235 w 237"/>
                <a:gd name="T37" fmla="*/ 55 h 95"/>
                <a:gd name="T38" fmla="*/ 52 w 237"/>
                <a:gd name="T39" fmla="*/ 52 h 95"/>
                <a:gd name="T40" fmla="*/ 52 w 237"/>
                <a:gd name="T41" fmla="*/ 52 h 95"/>
                <a:gd name="T42" fmla="*/ 52 w 237"/>
                <a:gd name="T43" fmla="*/ 52 h 95"/>
                <a:gd name="T44" fmla="*/ 151 w 237"/>
                <a:gd name="T45" fmla="*/ 52 h 95"/>
                <a:gd name="T46" fmla="*/ 151 w 237"/>
                <a:gd name="T47" fmla="*/ 52 h 95"/>
                <a:gd name="T48" fmla="*/ 227 w 237"/>
                <a:gd name="T49" fmla="*/ 45 h 95"/>
                <a:gd name="T50" fmla="*/ 213 w 237"/>
                <a:gd name="T51" fmla="*/ 43 h 95"/>
                <a:gd name="T52" fmla="*/ 227 w 237"/>
                <a:gd name="T53" fmla="*/ 40 h 95"/>
                <a:gd name="T54" fmla="*/ 227 w 237"/>
                <a:gd name="T55" fmla="*/ 40 h 95"/>
                <a:gd name="T56" fmla="*/ 213 w 237"/>
                <a:gd name="T57" fmla="*/ 38 h 95"/>
                <a:gd name="T58" fmla="*/ 213 w 237"/>
                <a:gd name="T59" fmla="*/ 38 h 95"/>
                <a:gd name="T60" fmla="*/ 106 w 237"/>
                <a:gd name="T61" fmla="*/ 33 h 95"/>
                <a:gd name="T62" fmla="*/ 187 w 237"/>
                <a:gd name="T63" fmla="*/ 33 h 95"/>
                <a:gd name="T64" fmla="*/ 185 w 237"/>
                <a:gd name="T65" fmla="*/ 33 h 95"/>
                <a:gd name="T66" fmla="*/ 187 w 237"/>
                <a:gd name="T67" fmla="*/ 33 h 95"/>
                <a:gd name="T68" fmla="*/ 187 w 237"/>
                <a:gd name="T69" fmla="*/ 33 h 95"/>
                <a:gd name="T70" fmla="*/ 187 w 237"/>
                <a:gd name="T71" fmla="*/ 33 h 95"/>
                <a:gd name="T72" fmla="*/ 57 w 237"/>
                <a:gd name="T73" fmla="*/ 31 h 95"/>
                <a:gd name="T74" fmla="*/ 57 w 237"/>
                <a:gd name="T75" fmla="*/ 31 h 95"/>
                <a:gd name="T76" fmla="*/ 206 w 237"/>
                <a:gd name="T77" fmla="*/ 29 h 95"/>
                <a:gd name="T78" fmla="*/ 140 w 237"/>
                <a:gd name="T79" fmla="*/ 29 h 95"/>
                <a:gd name="T80" fmla="*/ 204 w 237"/>
                <a:gd name="T81" fmla="*/ 29 h 95"/>
                <a:gd name="T82" fmla="*/ 204 w 237"/>
                <a:gd name="T83" fmla="*/ 26 h 95"/>
                <a:gd name="T84" fmla="*/ 92 w 237"/>
                <a:gd name="T85" fmla="*/ 26 h 95"/>
                <a:gd name="T86" fmla="*/ 92 w 237"/>
                <a:gd name="T87" fmla="*/ 26 h 95"/>
                <a:gd name="T88" fmla="*/ 54 w 237"/>
                <a:gd name="T89" fmla="*/ 24 h 95"/>
                <a:gd name="T90" fmla="*/ 211 w 237"/>
                <a:gd name="T91" fmla="*/ 24 h 95"/>
                <a:gd name="T92" fmla="*/ 211 w 237"/>
                <a:gd name="T93" fmla="*/ 24 h 95"/>
                <a:gd name="T94" fmla="*/ 61 w 237"/>
                <a:gd name="T95" fmla="*/ 19 h 95"/>
                <a:gd name="T96" fmla="*/ 61 w 237"/>
                <a:gd name="T97" fmla="*/ 19 h 95"/>
                <a:gd name="T98" fmla="*/ 52 w 237"/>
                <a:gd name="T9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95">
                  <a:moveTo>
                    <a:pt x="61" y="95"/>
                  </a:moveTo>
                  <a:lnTo>
                    <a:pt x="61" y="95"/>
                  </a:lnTo>
                  <a:lnTo>
                    <a:pt x="61" y="95"/>
                  </a:lnTo>
                  <a:lnTo>
                    <a:pt x="61" y="95"/>
                  </a:lnTo>
                  <a:lnTo>
                    <a:pt x="61" y="95"/>
                  </a:lnTo>
                  <a:lnTo>
                    <a:pt x="61" y="95"/>
                  </a:lnTo>
                  <a:close/>
                  <a:moveTo>
                    <a:pt x="16" y="86"/>
                  </a:move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close/>
                  <a:moveTo>
                    <a:pt x="102" y="74"/>
                  </a:moveTo>
                  <a:lnTo>
                    <a:pt x="102" y="74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102" y="74"/>
                  </a:lnTo>
                  <a:close/>
                  <a:moveTo>
                    <a:pt x="95" y="74"/>
                  </a:moveTo>
                  <a:lnTo>
                    <a:pt x="95" y="74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5" y="74"/>
                  </a:lnTo>
                  <a:close/>
                  <a:moveTo>
                    <a:pt x="90" y="71"/>
                  </a:moveTo>
                  <a:lnTo>
                    <a:pt x="90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0" y="71"/>
                  </a:lnTo>
                  <a:close/>
                  <a:moveTo>
                    <a:pt x="0" y="71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close/>
                  <a:moveTo>
                    <a:pt x="87" y="69"/>
                  </a:moveTo>
                  <a:lnTo>
                    <a:pt x="87" y="69"/>
                  </a:lnTo>
                  <a:lnTo>
                    <a:pt x="87" y="69"/>
                  </a:lnTo>
                  <a:lnTo>
                    <a:pt x="87" y="69"/>
                  </a:lnTo>
                  <a:lnTo>
                    <a:pt x="87" y="69"/>
                  </a:lnTo>
                  <a:close/>
                  <a:moveTo>
                    <a:pt x="132" y="57"/>
                  </a:moveTo>
                  <a:lnTo>
                    <a:pt x="132" y="57"/>
                  </a:lnTo>
                  <a:lnTo>
                    <a:pt x="132" y="57"/>
                  </a:lnTo>
                  <a:lnTo>
                    <a:pt x="132" y="57"/>
                  </a:lnTo>
                  <a:lnTo>
                    <a:pt x="132" y="57"/>
                  </a:lnTo>
                  <a:lnTo>
                    <a:pt x="132" y="57"/>
                  </a:lnTo>
                  <a:close/>
                  <a:moveTo>
                    <a:pt x="149" y="55"/>
                  </a:moveTo>
                  <a:lnTo>
                    <a:pt x="149" y="55"/>
                  </a:lnTo>
                  <a:lnTo>
                    <a:pt x="149" y="55"/>
                  </a:lnTo>
                  <a:lnTo>
                    <a:pt x="149" y="55"/>
                  </a:lnTo>
                  <a:lnTo>
                    <a:pt x="149" y="55"/>
                  </a:lnTo>
                  <a:close/>
                  <a:moveTo>
                    <a:pt x="232" y="55"/>
                  </a:moveTo>
                  <a:lnTo>
                    <a:pt x="232" y="55"/>
                  </a:lnTo>
                  <a:lnTo>
                    <a:pt x="232" y="55"/>
                  </a:lnTo>
                  <a:lnTo>
                    <a:pt x="232" y="55"/>
                  </a:lnTo>
                  <a:lnTo>
                    <a:pt x="232" y="55"/>
                  </a:lnTo>
                  <a:close/>
                  <a:moveTo>
                    <a:pt x="237" y="55"/>
                  </a:moveTo>
                  <a:lnTo>
                    <a:pt x="235" y="55"/>
                  </a:lnTo>
                  <a:lnTo>
                    <a:pt x="235" y="55"/>
                  </a:lnTo>
                  <a:lnTo>
                    <a:pt x="237" y="55"/>
                  </a:lnTo>
                  <a:close/>
                  <a:moveTo>
                    <a:pt x="52" y="55"/>
                  </a:move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close/>
                  <a:moveTo>
                    <a:pt x="235" y="55"/>
                  </a:moveTo>
                  <a:lnTo>
                    <a:pt x="235" y="55"/>
                  </a:lnTo>
                  <a:lnTo>
                    <a:pt x="235" y="55"/>
                  </a:lnTo>
                  <a:lnTo>
                    <a:pt x="235" y="55"/>
                  </a:lnTo>
                  <a:lnTo>
                    <a:pt x="235" y="55"/>
                  </a:lnTo>
                  <a:close/>
                  <a:moveTo>
                    <a:pt x="52" y="52"/>
                  </a:move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close/>
                  <a:moveTo>
                    <a:pt x="151" y="52"/>
                  </a:moveTo>
                  <a:lnTo>
                    <a:pt x="151" y="52"/>
                  </a:lnTo>
                  <a:lnTo>
                    <a:pt x="151" y="52"/>
                  </a:lnTo>
                  <a:lnTo>
                    <a:pt x="151" y="52"/>
                  </a:lnTo>
                  <a:lnTo>
                    <a:pt x="151" y="52"/>
                  </a:lnTo>
                  <a:lnTo>
                    <a:pt x="151" y="52"/>
                  </a:lnTo>
                  <a:lnTo>
                    <a:pt x="151" y="52"/>
                  </a:lnTo>
                  <a:lnTo>
                    <a:pt x="151" y="52"/>
                  </a:lnTo>
                  <a:close/>
                  <a:moveTo>
                    <a:pt x="227" y="45"/>
                  </a:moveTo>
                  <a:lnTo>
                    <a:pt x="227" y="45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5"/>
                  </a:lnTo>
                  <a:close/>
                  <a:moveTo>
                    <a:pt x="213" y="43"/>
                  </a:moveTo>
                  <a:lnTo>
                    <a:pt x="213" y="43"/>
                  </a:lnTo>
                  <a:lnTo>
                    <a:pt x="213" y="43"/>
                  </a:lnTo>
                  <a:lnTo>
                    <a:pt x="213" y="43"/>
                  </a:lnTo>
                  <a:lnTo>
                    <a:pt x="213" y="43"/>
                  </a:lnTo>
                  <a:lnTo>
                    <a:pt x="213" y="43"/>
                  </a:lnTo>
                  <a:close/>
                  <a:moveTo>
                    <a:pt x="227" y="40"/>
                  </a:moveTo>
                  <a:lnTo>
                    <a:pt x="227" y="40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7" y="40"/>
                  </a:lnTo>
                  <a:close/>
                  <a:moveTo>
                    <a:pt x="213" y="38"/>
                  </a:moveTo>
                  <a:lnTo>
                    <a:pt x="213" y="38"/>
                  </a:lnTo>
                  <a:lnTo>
                    <a:pt x="213" y="38"/>
                  </a:lnTo>
                  <a:lnTo>
                    <a:pt x="213" y="38"/>
                  </a:lnTo>
                  <a:lnTo>
                    <a:pt x="213" y="38"/>
                  </a:lnTo>
                  <a:close/>
                  <a:moveTo>
                    <a:pt x="106" y="33"/>
                  </a:moveTo>
                  <a:lnTo>
                    <a:pt x="106" y="33"/>
                  </a:lnTo>
                  <a:lnTo>
                    <a:pt x="106" y="33"/>
                  </a:lnTo>
                  <a:lnTo>
                    <a:pt x="106" y="33"/>
                  </a:lnTo>
                  <a:lnTo>
                    <a:pt x="106" y="33"/>
                  </a:lnTo>
                  <a:lnTo>
                    <a:pt x="106" y="33"/>
                  </a:lnTo>
                  <a:lnTo>
                    <a:pt x="106" y="33"/>
                  </a:lnTo>
                  <a:close/>
                  <a:moveTo>
                    <a:pt x="187" y="33"/>
                  </a:moveTo>
                  <a:lnTo>
                    <a:pt x="187" y="33"/>
                  </a:lnTo>
                  <a:lnTo>
                    <a:pt x="187" y="33"/>
                  </a:lnTo>
                  <a:lnTo>
                    <a:pt x="187" y="33"/>
                  </a:lnTo>
                  <a:lnTo>
                    <a:pt x="185" y="33"/>
                  </a:lnTo>
                  <a:lnTo>
                    <a:pt x="185" y="33"/>
                  </a:lnTo>
                  <a:lnTo>
                    <a:pt x="187" y="33"/>
                  </a:lnTo>
                  <a:lnTo>
                    <a:pt x="187" y="33"/>
                  </a:lnTo>
                  <a:lnTo>
                    <a:pt x="187" y="33"/>
                  </a:lnTo>
                  <a:lnTo>
                    <a:pt x="187" y="33"/>
                  </a:lnTo>
                  <a:close/>
                  <a:moveTo>
                    <a:pt x="187" y="33"/>
                  </a:moveTo>
                  <a:lnTo>
                    <a:pt x="187" y="33"/>
                  </a:lnTo>
                  <a:lnTo>
                    <a:pt x="187" y="33"/>
                  </a:lnTo>
                  <a:lnTo>
                    <a:pt x="187" y="33"/>
                  </a:lnTo>
                  <a:lnTo>
                    <a:pt x="187" y="33"/>
                  </a:lnTo>
                  <a:lnTo>
                    <a:pt x="187" y="33"/>
                  </a:lnTo>
                  <a:lnTo>
                    <a:pt x="187" y="33"/>
                  </a:lnTo>
                  <a:lnTo>
                    <a:pt x="187" y="33"/>
                  </a:lnTo>
                  <a:close/>
                  <a:moveTo>
                    <a:pt x="57" y="31"/>
                  </a:moveTo>
                  <a:lnTo>
                    <a:pt x="57" y="31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57" y="31"/>
                  </a:lnTo>
                  <a:close/>
                  <a:moveTo>
                    <a:pt x="206" y="31"/>
                  </a:moveTo>
                  <a:lnTo>
                    <a:pt x="206" y="31"/>
                  </a:lnTo>
                  <a:lnTo>
                    <a:pt x="206" y="31"/>
                  </a:lnTo>
                  <a:lnTo>
                    <a:pt x="206" y="29"/>
                  </a:lnTo>
                  <a:lnTo>
                    <a:pt x="206" y="29"/>
                  </a:lnTo>
                  <a:lnTo>
                    <a:pt x="206" y="31"/>
                  </a:lnTo>
                  <a:close/>
                  <a:moveTo>
                    <a:pt x="140" y="29"/>
                  </a:moveTo>
                  <a:lnTo>
                    <a:pt x="140" y="29"/>
                  </a:lnTo>
                  <a:lnTo>
                    <a:pt x="137" y="29"/>
                  </a:lnTo>
                  <a:lnTo>
                    <a:pt x="140" y="29"/>
                  </a:lnTo>
                  <a:lnTo>
                    <a:pt x="140" y="29"/>
                  </a:lnTo>
                  <a:close/>
                  <a:moveTo>
                    <a:pt x="204" y="29"/>
                  </a:moveTo>
                  <a:lnTo>
                    <a:pt x="204" y="29"/>
                  </a:lnTo>
                  <a:lnTo>
                    <a:pt x="204" y="26"/>
                  </a:lnTo>
                  <a:lnTo>
                    <a:pt x="204" y="26"/>
                  </a:lnTo>
                  <a:lnTo>
                    <a:pt x="204" y="26"/>
                  </a:lnTo>
                  <a:lnTo>
                    <a:pt x="204" y="29"/>
                  </a:lnTo>
                  <a:lnTo>
                    <a:pt x="204" y="29"/>
                  </a:lnTo>
                  <a:close/>
                  <a:moveTo>
                    <a:pt x="92" y="26"/>
                  </a:move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close/>
                  <a:moveTo>
                    <a:pt x="54" y="24"/>
                  </a:moveTo>
                  <a:lnTo>
                    <a:pt x="54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4"/>
                  </a:lnTo>
                  <a:close/>
                  <a:moveTo>
                    <a:pt x="211" y="24"/>
                  </a:moveTo>
                  <a:lnTo>
                    <a:pt x="211" y="24"/>
                  </a:lnTo>
                  <a:lnTo>
                    <a:pt x="211" y="24"/>
                  </a:lnTo>
                  <a:lnTo>
                    <a:pt x="211" y="24"/>
                  </a:lnTo>
                  <a:lnTo>
                    <a:pt x="211" y="24"/>
                  </a:lnTo>
                  <a:lnTo>
                    <a:pt x="211" y="24"/>
                  </a:lnTo>
                  <a:close/>
                  <a:moveTo>
                    <a:pt x="61" y="19"/>
                  </a:moveTo>
                  <a:lnTo>
                    <a:pt x="61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1" y="19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2" name="Freeform 52272"/>
            <p:cNvSpPr>
              <a:spLocks/>
            </p:cNvSpPr>
            <p:nvPr/>
          </p:nvSpPr>
          <p:spPr bwMode="auto">
            <a:xfrm>
              <a:off x="1746246" y="5716614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0 h 2"/>
                <a:gd name="T5" fmla="*/ 0 h 2"/>
                <a:gd name="T6" fmla="*/ 0 h 2"/>
                <a:gd name="T7" fmla="*/ 0 h 2"/>
                <a:gd name="T8" fmla="*/ 0 h 2"/>
                <a:gd name="T9" fmla="*/ 0 h 2"/>
                <a:gd name="T10" fmla="*/ 2 h 2"/>
                <a:gd name="T11" fmla="*/ 2 h 2"/>
                <a:gd name="T12" fmla="*/ 0 h 2"/>
                <a:gd name="T13" fmla="*/ 0 h 2"/>
                <a:gd name="T14" fmla="*/ 0 h 2"/>
                <a:gd name="T15" fmla="*/ 0 h 2"/>
                <a:gd name="T16" fmla="*/ 0 h 2"/>
                <a:gd name="T17" fmla="*/ 0 h 2"/>
                <a:gd name="T18" fmla="*/ 0 h 2"/>
                <a:gd name="T19" fmla="*/ 0 h 2"/>
                <a:gd name="T20" fmla="*/ 0 h 2"/>
                <a:gd name="T21" fmla="*/ 0 h 2"/>
                <a:gd name="T22" fmla="*/ 0 h 2"/>
                <a:gd name="T23" fmla="*/ 0 h 2"/>
                <a:gd name="T24" fmla="*/ 0 h 2"/>
                <a:gd name="T25" fmla="*/ 0 h 2"/>
                <a:gd name="T26" fmla="*/ 0 h 2"/>
                <a:gd name="T27" fmla="*/ 0 h 2"/>
                <a:gd name="T28" fmla="*/ 0 h 2"/>
                <a:gd name="T29" fmla="*/ 0 h 2"/>
                <a:gd name="T30" fmla="*/ 0 h 2"/>
                <a:gd name="T31" fmla="*/ 0 h 2"/>
                <a:gd name="T32" fmla="*/ 0 h 2"/>
                <a:gd name="T33" fmla="*/ 0 h 2"/>
                <a:gd name="T34" fmla="*/ 0 h 2"/>
                <a:gd name="T35" fmla="*/ 0 h 2"/>
                <a:gd name="T36" fmla="*/ 0 h 2"/>
                <a:gd name="T37" fmla="*/ 0 h 2"/>
                <a:gd name="T38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3" name="Freeform 52273"/>
            <p:cNvSpPr>
              <a:spLocks noEditPoints="1"/>
            </p:cNvSpPr>
            <p:nvPr/>
          </p:nvSpPr>
          <p:spPr bwMode="auto">
            <a:xfrm>
              <a:off x="1746246" y="57166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4" name="Freeform 52274"/>
            <p:cNvSpPr>
              <a:spLocks/>
            </p:cNvSpPr>
            <p:nvPr/>
          </p:nvSpPr>
          <p:spPr bwMode="auto">
            <a:xfrm>
              <a:off x="3257545" y="5746775"/>
              <a:ext cx="146050" cy="55563"/>
            </a:xfrm>
            <a:custGeom>
              <a:avLst/>
              <a:gdLst>
                <a:gd name="T0" fmla="*/ 9 w 92"/>
                <a:gd name="T1" fmla="*/ 2 h 35"/>
                <a:gd name="T2" fmla="*/ 14 w 92"/>
                <a:gd name="T3" fmla="*/ 7 h 35"/>
                <a:gd name="T4" fmla="*/ 16 w 92"/>
                <a:gd name="T5" fmla="*/ 9 h 35"/>
                <a:gd name="T6" fmla="*/ 16 w 92"/>
                <a:gd name="T7" fmla="*/ 9 h 35"/>
                <a:gd name="T8" fmla="*/ 23 w 92"/>
                <a:gd name="T9" fmla="*/ 4 h 35"/>
                <a:gd name="T10" fmla="*/ 19 w 92"/>
                <a:gd name="T11" fmla="*/ 9 h 35"/>
                <a:gd name="T12" fmla="*/ 23 w 92"/>
                <a:gd name="T13" fmla="*/ 9 h 35"/>
                <a:gd name="T14" fmla="*/ 26 w 92"/>
                <a:gd name="T15" fmla="*/ 11 h 35"/>
                <a:gd name="T16" fmla="*/ 28 w 92"/>
                <a:gd name="T17" fmla="*/ 14 h 35"/>
                <a:gd name="T18" fmla="*/ 38 w 92"/>
                <a:gd name="T19" fmla="*/ 14 h 35"/>
                <a:gd name="T20" fmla="*/ 42 w 92"/>
                <a:gd name="T21" fmla="*/ 14 h 35"/>
                <a:gd name="T22" fmla="*/ 45 w 92"/>
                <a:gd name="T23" fmla="*/ 11 h 35"/>
                <a:gd name="T24" fmla="*/ 45 w 92"/>
                <a:gd name="T25" fmla="*/ 11 h 35"/>
                <a:gd name="T26" fmla="*/ 47 w 92"/>
                <a:gd name="T27" fmla="*/ 14 h 35"/>
                <a:gd name="T28" fmla="*/ 50 w 92"/>
                <a:gd name="T29" fmla="*/ 11 h 35"/>
                <a:gd name="T30" fmla="*/ 52 w 92"/>
                <a:gd name="T31" fmla="*/ 14 h 35"/>
                <a:gd name="T32" fmla="*/ 59 w 92"/>
                <a:gd name="T33" fmla="*/ 16 h 35"/>
                <a:gd name="T34" fmla="*/ 66 w 92"/>
                <a:gd name="T35" fmla="*/ 19 h 35"/>
                <a:gd name="T36" fmla="*/ 73 w 92"/>
                <a:gd name="T37" fmla="*/ 16 h 35"/>
                <a:gd name="T38" fmla="*/ 73 w 92"/>
                <a:gd name="T39" fmla="*/ 21 h 35"/>
                <a:gd name="T40" fmla="*/ 78 w 92"/>
                <a:gd name="T41" fmla="*/ 26 h 35"/>
                <a:gd name="T42" fmla="*/ 83 w 92"/>
                <a:gd name="T43" fmla="*/ 21 h 35"/>
                <a:gd name="T44" fmla="*/ 90 w 92"/>
                <a:gd name="T45" fmla="*/ 19 h 35"/>
                <a:gd name="T46" fmla="*/ 90 w 92"/>
                <a:gd name="T47" fmla="*/ 19 h 35"/>
                <a:gd name="T48" fmla="*/ 92 w 92"/>
                <a:gd name="T49" fmla="*/ 21 h 35"/>
                <a:gd name="T50" fmla="*/ 92 w 92"/>
                <a:gd name="T51" fmla="*/ 26 h 35"/>
                <a:gd name="T52" fmla="*/ 90 w 92"/>
                <a:gd name="T53" fmla="*/ 30 h 35"/>
                <a:gd name="T54" fmla="*/ 83 w 92"/>
                <a:gd name="T55" fmla="*/ 28 h 35"/>
                <a:gd name="T56" fmla="*/ 76 w 92"/>
                <a:gd name="T57" fmla="*/ 30 h 35"/>
                <a:gd name="T58" fmla="*/ 66 w 92"/>
                <a:gd name="T59" fmla="*/ 30 h 35"/>
                <a:gd name="T60" fmla="*/ 59 w 92"/>
                <a:gd name="T61" fmla="*/ 33 h 35"/>
                <a:gd name="T62" fmla="*/ 50 w 92"/>
                <a:gd name="T63" fmla="*/ 33 h 35"/>
                <a:gd name="T64" fmla="*/ 42 w 92"/>
                <a:gd name="T65" fmla="*/ 35 h 35"/>
                <a:gd name="T66" fmla="*/ 40 w 92"/>
                <a:gd name="T67" fmla="*/ 33 h 35"/>
                <a:gd name="T68" fmla="*/ 40 w 92"/>
                <a:gd name="T69" fmla="*/ 28 h 35"/>
                <a:gd name="T70" fmla="*/ 33 w 92"/>
                <a:gd name="T71" fmla="*/ 26 h 35"/>
                <a:gd name="T72" fmla="*/ 31 w 92"/>
                <a:gd name="T73" fmla="*/ 23 h 35"/>
                <a:gd name="T74" fmla="*/ 23 w 92"/>
                <a:gd name="T75" fmla="*/ 23 h 35"/>
                <a:gd name="T76" fmla="*/ 21 w 92"/>
                <a:gd name="T77" fmla="*/ 21 h 35"/>
                <a:gd name="T78" fmla="*/ 19 w 92"/>
                <a:gd name="T79" fmla="*/ 23 h 35"/>
                <a:gd name="T80" fmla="*/ 12 w 92"/>
                <a:gd name="T81" fmla="*/ 21 h 35"/>
                <a:gd name="T82" fmla="*/ 7 w 92"/>
                <a:gd name="T83" fmla="*/ 21 h 35"/>
                <a:gd name="T84" fmla="*/ 2 w 92"/>
                <a:gd name="T85" fmla="*/ 21 h 35"/>
                <a:gd name="T86" fmla="*/ 2 w 92"/>
                <a:gd name="T87" fmla="*/ 16 h 35"/>
                <a:gd name="T88" fmla="*/ 2 w 92"/>
                <a:gd name="T89" fmla="*/ 16 h 35"/>
                <a:gd name="T90" fmla="*/ 2 w 92"/>
                <a:gd name="T91" fmla="*/ 14 h 35"/>
                <a:gd name="T92" fmla="*/ 2 w 92"/>
                <a:gd name="T93" fmla="*/ 9 h 35"/>
                <a:gd name="T94" fmla="*/ 4 w 92"/>
                <a:gd name="T95" fmla="*/ 4 h 35"/>
                <a:gd name="T96" fmla="*/ 4 w 92"/>
                <a:gd name="T97" fmla="*/ 9 h 35"/>
                <a:gd name="T98" fmla="*/ 7 w 92"/>
                <a:gd name="T9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35">
                  <a:moveTo>
                    <a:pt x="7" y="2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5" y="14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45" y="14"/>
                  </a:lnTo>
                  <a:lnTo>
                    <a:pt x="45" y="11"/>
                  </a:lnTo>
                  <a:lnTo>
                    <a:pt x="45" y="14"/>
                  </a:lnTo>
                  <a:lnTo>
                    <a:pt x="45" y="11"/>
                  </a:lnTo>
                  <a:lnTo>
                    <a:pt x="47" y="11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50" y="11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4" y="16"/>
                  </a:lnTo>
                  <a:lnTo>
                    <a:pt x="64" y="19"/>
                  </a:lnTo>
                  <a:lnTo>
                    <a:pt x="66" y="19"/>
                  </a:lnTo>
                  <a:lnTo>
                    <a:pt x="66" y="16"/>
                  </a:lnTo>
                  <a:lnTo>
                    <a:pt x="69" y="16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6" y="16"/>
                  </a:lnTo>
                  <a:lnTo>
                    <a:pt x="73" y="16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6"/>
                  </a:lnTo>
                  <a:lnTo>
                    <a:pt x="76" y="26"/>
                  </a:lnTo>
                  <a:lnTo>
                    <a:pt x="78" y="26"/>
                  </a:lnTo>
                  <a:lnTo>
                    <a:pt x="78" y="23"/>
                  </a:lnTo>
                  <a:lnTo>
                    <a:pt x="80" y="23"/>
                  </a:lnTo>
                  <a:lnTo>
                    <a:pt x="80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7" y="21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2" y="16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2" y="23"/>
                  </a:lnTo>
                  <a:lnTo>
                    <a:pt x="92" y="21"/>
                  </a:lnTo>
                  <a:lnTo>
                    <a:pt x="92" y="23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0" y="28"/>
                  </a:lnTo>
                  <a:lnTo>
                    <a:pt x="90" y="30"/>
                  </a:lnTo>
                  <a:lnTo>
                    <a:pt x="87" y="30"/>
                  </a:lnTo>
                  <a:lnTo>
                    <a:pt x="85" y="30"/>
                  </a:lnTo>
                  <a:lnTo>
                    <a:pt x="83" y="30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78" y="30"/>
                  </a:lnTo>
                  <a:lnTo>
                    <a:pt x="76" y="30"/>
                  </a:lnTo>
                  <a:lnTo>
                    <a:pt x="73" y="30"/>
                  </a:lnTo>
                  <a:lnTo>
                    <a:pt x="71" y="30"/>
                  </a:lnTo>
                  <a:lnTo>
                    <a:pt x="69" y="30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1" y="30"/>
                  </a:lnTo>
                  <a:lnTo>
                    <a:pt x="59" y="30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0" y="33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3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0" y="33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5" name="Freeform 52275"/>
            <p:cNvSpPr>
              <a:spLocks noEditPoints="1"/>
            </p:cNvSpPr>
            <p:nvPr/>
          </p:nvSpPr>
          <p:spPr bwMode="auto">
            <a:xfrm>
              <a:off x="3054346" y="5440388"/>
              <a:ext cx="450849" cy="293690"/>
            </a:xfrm>
            <a:custGeom>
              <a:avLst/>
              <a:gdLst>
                <a:gd name="T0" fmla="*/ 282 w 284"/>
                <a:gd name="T1" fmla="*/ 166 h 185"/>
                <a:gd name="T2" fmla="*/ 280 w 284"/>
                <a:gd name="T3" fmla="*/ 176 h 185"/>
                <a:gd name="T4" fmla="*/ 270 w 284"/>
                <a:gd name="T5" fmla="*/ 183 h 185"/>
                <a:gd name="T6" fmla="*/ 268 w 284"/>
                <a:gd name="T7" fmla="*/ 174 h 185"/>
                <a:gd name="T8" fmla="*/ 270 w 284"/>
                <a:gd name="T9" fmla="*/ 166 h 185"/>
                <a:gd name="T10" fmla="*/ 282 w 284"/>
                <a:gd name="T11" fmla="*/ 162 h 185"/>
                <a:gd name="T12" fmla="*/ 33 w 284"/>
                <a:gd name="T13" fmla="*/ 71 h 185"/>
                <a:gd name="T14" fmla="*/ 35 w 284"/>
                <a:gd name="T15" fmla="*/ 81 h 185"/>
                <a:gd name="T16" fmla="*/ 35 w 284"/>
                <a:gd name="T17" fmla="*/ 88 h 185"/>
                <a:gd name="T18" fmla="*/ 28 w 284"/>
                <a:gd name="T19" fmla="*/ 83 h 185"/>
                <a:gd name="T20" fmla="*/ 28 w 284"/>
                <a:gd name="T21" fmla="*/ 81 h 185"/>
                <a:gd name="T22" fmla="*/ 26 w 284"/>
                <a:gd name="T23" fmla="*/ 76 h 185"/>
                <a:gd name="T24" fmla="*/ 213 w 284"/>
                <a:gd name="T25" fmla="*/ 64 h 185"/>
                <a:gd name="T26" fmla="*/ 215 w 284"/>
                <a:gd name="T27" fmla="*/ 69 h 185"/>
                <a:gd name="T28" fmla="*/ 211 w 284"/>
                <a:gd name="T29" fmla="*/ 81 h 185"/>
                <a:gd name="T30" fmla="*/ 208 w 284"/>
                <a:gd name="T31" fmla="*/ 76 h 185"/>
                <a:gd name="T32" fmla="*/ 206 w 284"/>
                <a:gd name="T33" fmla="*/ 67 h 185"/>
                <a:gd name="T34" fmla="*/ 123 w 284"/>
                <a:gd name="T35" fmla="*/ 45 h 185"/>
                <a:gd name="T36" fmla="*/ 130 w 284"/>
                <a:gd name="T37" fmla="*/ 55 h 185"/>
                <a:gd name="T38" fmla="*/ 137 w 284"/>
                <a:gd name="T39" fmla="*/ 60 h 185"/>
                <a:gd name="T40" fmla="*/ 144 w 284"/>
                <a:gd name="T41" fmla="*/ 60 h 185"/>
                <a:gd name="T42" fmla="*/ 149 w 284"/>
                <a:gd name="T43" fmla="*/ 62 h 185"/>
                <a:gd name="T44" fmla="*/ 151 w 284"/>
                <a:gd name="T45" fmla="*/ 76 h 185"/>
                <a:gd name="T46" fmla="*/ 154 w 284"/>
                <a:gd name="T47" fmla="*/ 81 h 185"/>
                <a:gd name="T48" fmla="*/ 161 w 284"/>
                <a:gd name="T49" fmla="*/ 86 h 185"/>
                <a:gd name="T50" fmla="*/ 163 w 284"/>
                <a:gd name="T51" fmla="*/ 90 h 185"/>
                <a:gd name="T52" fmla="*/ 156 w 284"/>
                <a:gd name="T53" fmla="*/ 90 h 185"/>
                <a:gd name="T54" fmla="*/ 154 w 284"/>
                <a:gd name="T55" fmla="*/ 90 h 185"/>
                <a:gd name="T56" fmla="*/ 151 w 284"/>
                <a:gd name="T57" fmla="*/ 83 h 185"/>
                <a:gd name="T58" fmla="*/ 149 w 284"/>
                <a:gd name="T59" fmla="*/ 79 h 185"/>
                <a:gd name="T60" fmla="*/ 144 w 284"/>
                <a:gd name="T61" fmla="*/ 76 h 185"/>
                <a:gd name="T62" fmla="*/ 135 w 284"/>
                <a:gd name="T63" fmla="*/ 74 h 185"/>
                <a:gd name="T64" fmla="*/ 130 w 284"/>
                <a:gd name="T65" fmla="*/ 71 h 185"/>
                <a:gd name="T66" fmla="*/ 125 w 284"/>
                <a:gd name="T67" fmla="*/ 62 h 185"/>
                <a:gd name="T68" fmla="*/ 118 w 284"/>
                <a:gd name="T69" fmla="*/ 52 h 185"/>
                <a:gd name="T70" fmla="*/ 111 w 284"/>
                <a:gd name="T71" fmla="*/ 52 h 185"/>
                <a:gd name="T72" fmla="*/ 106 w 284"/>
                <a:gd name="T73" fmla="*/ 55 h 185"/>
                <a:gd name="T74" fmla="*/ 113 w 284"/>
                <a:gd name="T75" fmla="*/ 50 h 185"/>
                <a:gd name="T76" fmla="*/ 225 w 284"/>
                <a:gd name="T77" fmla="*/ 31 h 185"/>
                <a:gd name="T78" fmla="*/ 227 w 284"/>
                <a:gd name="T79" fmla="*/ 41 h 185"/>
                <a:gd name="T80" fmla="*/ 225 w 284"/>
                <a:gd name="T81" fmla="*/ 41 h 185"/>
                <a:gd name="T82" fmla="*/ 220 w 284"/>
                <a:gd name="T83" fmla="*/ 48 h 185"/>
                <a:gd name="T84" fmla="*/ 215 w 284"/>
                <a:gd name="T85" fmla="*/ 41 h 185"/>
                <a:gd name="T86" fmla="*/ 218 w 284"/>
                <a:gd name="T87" fmla="*/ 36 h 185"/>
                <a:gd name="T88" fmla="*/ 211 w 284"/>
                <a:gd name="T89" fmla="*/ 41 h 185"/>
                <a:gd name="T90" fmla="*/ 206 w 284"/>
                <a:gd name="T91" fmla="*/ 33 h 185"/>
                <a:gd name="T92" fmla="*/ 208 w 284"/>
                <a:gd name="T93" fmla="*/ 33 h 185"/>
                <a:gd name="T94" fmla="*/ 215 w 284"/>
                <a:gd name="T95" fmla="*/ 33 h 185"/>
                <a:gd name="T96" fmla="*/ 9 w 284"/>
                <a:gd name="T97" fmla="*/ 10 h 185"/>
                <a:gd name="T98" fmla="*/ 7 w 284"/>
                <a:gd name="T99" fmla="*/ 14 h 185"/>
                <a:gd name="T100" fmla="*/ 9 w 284"/>
                <a:gd name="T101" fmla="*/ 19 h 185"/>
                <a:gd name="T102" fmla="*/ 14 w 284"/>
                <a:gd name="T103" fmla="*/ 26 h 185"/>
                <a:gd name="T104" fmla="*/ 14 w 284"/>
                <a:gd name="T105" fmla="*/ 29 h 185"/>
                <a:gd name="T106" fmla="*/ 7 w 284"/>
                <a:gd name="T107" fmla="*/ 19 h 185"/>
                <a:gd name="T108" fmla="*/ 2 w 284"/>
                <a:gd name="T109" fmla="*/ 10 h 185"/>
                <a:gd name="T110" fmla="*/ 189 w 284"/>
                <a:gd name="T111" fmla="*/ 7 h 185"/>
                <a:gd name="T112" fmla="*/ 187 w 284"/>
                <a:gd name="T113" fmla="*/ 5 h 185"/>
                <a:gd name="T114" fmla="*/ 185 w 284"/>
                <a:gd name="T115" fmla="*/ 10 h 185"/>
                <a:gd name="T116" fmla="*/ 180 w 284"/>
                <a:gd name="T117" fmla="*/ 7 h 185"/>
                <a:gd name="T118" fmla="*/ 180 w 284"/>
                <a:gd name="T119" fmla="*/ 5 h 185"/>
                <a:gd name="T120" fmla="*/ 185 w 284"/>
                <a:gd name="T121" fmla="*/ 0 h 185"/>
                <a:gd name="T122" fmla="*/ 187 w 284"/>
                <a:gd name="T123" fmla="*/ 5 h 185"/>
                <a:gd name="T124" fmla="*/ 189 w 284"/>
                <a:gd name="T12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185">
                  <a:moveTo>
                    <a:pt x="284" y="159"/>
                  </a:moveTo>
                  <a:lnTo>
                    <a:pt x="284" y="162"/>
                  </a:lnTo>
                  <a:lnTo>
                    <a:pt x="284" y="164"/>
                  </a:lnTo>
                  <a:lnTo>
                    <a:pt x="282" y="164"/>
                  </a:lnTo>
                  <a:lnTo>
                    <a:pt x="284" y="164"/>
                  </a:lnTo>
                  <a:lnTo>
                    <a:pt x="284" y="166"/>
                  </a:lnTo>
                  <a:lnTo>
                    <a:pt x="282" y="166"/>
                  </a:lnTo>
                  <a:lnTo>
                    <a:pt x="282" y="169"/>
                  </a:lnTo>
                  <a:lnTo>
                    <a:pt x="282" y="171"/>
                  </a:lnTo>
                  <a:lnTo>
                    <a:pt x="280" y="171"/>
                  </a:lnTo>
                  <a:lnTo>
                    <a:pt x="280" y="174"/>
                  </a:lnTo>
                  <a:lnTo>
                    <a:pt x="280" y="176"/>
                  </a:lnTo>
                  <a:lnTo>
                    <a:pt x="280" y="178"/>
                  </a:lnTo>
                  <a:lnTo>
                    <a:pt x="280" y="176"/>
                  </a:lnTo>
                  <a:lnTo>
                    <a:pt x="277" y="176"/>
                  </a:lnTo>
                  <a:lnTo>
                    <a:pt x="275" y="176"/>
                  </a:lnTo>
                  <a:lnTo>
                    <a:pt x="275" y="178"/>
                  </a:lnTo>
                  <a:lnTo>
                    <a:pt x="272" y="178"/>
                  </a:lnTo>
                  <a:lnTo>
                    <a:pt x="272" y="181"/>
                  </a:lnTo>
                  <a:lnTo>
                    <a:pt x="272" y="183"/>
                  </a:lnTo>
                  <a:lnTo>
                    <a:pt x="270" y="183"/>
                  </a:lnTo>
                  <a:lnTo>
                    <a:pt x="270" y="185"/>
                  </a:lnTo>
                  <a:lnTo>
                    <a:pt x="268" y="185"/>
                  </a:lnTo>
                  <a:lnTo>
                    <a:pt x="268" y="183"/>
                  </a:lnTo>
                  <a:lnTo>
                    <a:pt x="268" y="181"/>
                  </a:lnTo>
                  <a:lnTo>
                    <a:pt x="268" y="178"/>
                  </a:lnTo>
                  <a:lnTo>
                    <a:pt x="268" y="176"/>
                  </a:lnTo>
                  <a:lnTo>
                    <a:pt x="268" y="174"/>
                  </a:lnTo>
                  <a:lnTo>
                    <a:pt x="265" y="174"/>
                  </a:lnTo>
                  <a:lnTo>
                    <a:pt x="268" y="171"/>
                  </a:lnTo>
                  <a:lnTo>
                    <a:pt x="268" y="174"/>
                  </a:lnTo>
                  <a:lnTo>
                    <a:pt x="268" y="171"/>
                  </a:lnTo>
                  <a:lnTo>
                    <a:pt x="270" y="171"/>
                  </a:lnTo>
                  <a:lnTo>
                    <a:pt x="270" y="169"/>
                  </a:lnTo>
                  <a:lnTo>
                    <a:pt x="270" y="166"/>
                  </a:lnTo>
                  <a:lnTo>
                    <a:pt x="272" y="166"/>
                  </a:lnTo>
                  <a:lnTo>
                    <a:pt x="272" y="164"/>
                  </a:lnTo>
                  <a:lnTo>
                    <a:pt x="275" y="164"/>
                  </a:lnTo>
                  <a:lnTo>
                    <a:pt x="277" y="164"/>
                  </a:lnTo>
                  <a:lnTo>
                    <a:pt x="277" y="162"/>
                  </a:lnTo>
                  <a:lnTo>
                    <a:pt x="280" y="162"/>
                  </a:lnTo>
                  <a:lnTo>
                    <a:pt x="282" y="162"/>
                  </a:lnTo>
                  <a:lnTo>
                    <a:pt x="284" y="159"/>
                  </a:lnTo>
                  <a:close/>
                  <a:moveTo>
                    <a:pt x="30" y="69"/>
                  </a:moveTo>
                  <a:lnTo>
                    <a:pt x="33" y="71"/>
                  </a:lnTo>
                  <a:lnTo>
                    <a:pt x="30" y="71"/>
                  </a:lnTo>
                  <a:lnTo>
                    <a:pt x="33" y="71"/>
                  </a:lnTo>
                  <a:lnTo>
                    <a:pt x="30" y="71"/>
                  </a:lnTo>
                  <a:lnTo>
                    <a:pt x="33" y="71"/>
                  </a:lnTo>
                  <a:lnTo>
                    <a:pt x="33" y="74"/>
                  </a:lnTo>
                  <a:lnTo>
                    <a:pt x="33" y="76"/>
                  </a:lnTo>
                  <a:lnTo>
                    <a:pt x="33" y="79"/>
                  </a:lnTo>
                  <a:lnTo>
                    <a:pt x="33" y="81"/>
                  </a:lnTo>
                  <a:lnTo>
                    <a:pt x="33" y="79"/>
                  </a:lnTo>
                  <a:lnTo>
                    <a:pt x="35" y="79"/>
                  </a:lnTo>
                  <a:lnTo>
                    <a:pt x="35" y="81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8" y="86"/>
                  </a:lnTo>
                  <a:lnTo>
                    <a:pt x="40" y="86"/>
                  </a:lnTo>
                  <a:lnTo>
                    <a:pt x="40" y="88"/>
                  </a:lnTo>
                  <a:lnTo>
                    <a:pt x="38" y="88"/>
                  </a:lnTo>
                  <a:lnTo>
                    <a:pt x="35" y="88"/>
                  </a:lnTo>
                  <a:lnTo>
                    <a:pt x="35" y="86"/>
                  </a:lnTo>
                  <a:lnTo>
                    <a:pt x="33" y="86"/>
                  </a:lnTo>
                  <a:lnTo>
                    <a:pt x="30" y="86"/>
                  </a:lnTo>
                  <a:lnTo>
                    <a:pt x="30" y="88"/>
                  </a:lnTo>
                  <a:lnTo>
                    <a:pt x="30" y="86"/>
                  </a:lnTo>
                  <a:lnTo>
                    <a:pt x="28" y="86"/>
                  </a:lnTo>
                  <a:lnTo>
                    <a:pt x="28" y="83"/>
                  </a:lnTo>
                  <a:lnTo>
                    <a:pt x="30" y="83"/>
                  </a:lnTo>
                  <a:lnTo>
                    <a:pt x="28" y="83"/>
                  </a:lnTo>
                  <a:lnTo>
                    <a:pt x="28" y="81"/>
                  </a:lnTo>
                  <a:lnTo>
                    <a:pt x="28" y="79"/>
                  </a:lnTo>
                  <a:lnTo>
                    <a:pt x="26" y="79"/>
                  </a:lnTo>
                  <a:lnTo>
                    <a:pt x="26" y="81"/>
                  </a:lnTo>
                  <a:lnTo>
                    <a:pt x="28" y="81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23" y="83"/>
                  </a:lnTo>
                  <a:lnTo>
                    <a:pt x="23" y="81"/>
                  </a:lnTo>
                  <a:lnTo>
                    <a:pt x="23" y="79"/>
                  </a:lnTo>
                  <a:lnTo>
                    <a:pt x="26" y="79"/>
                  </a:lnTo>
                  <a:lnTo>
                    <a:pt x="26" y="76"/>
                  </a:lnTo>
                  <a:lnTo>
                    <a:pt x="28" y="76"/>
                  </a:lnTo>
                  <a:lnTo>
                    <a:pt x="30" y="76"/>
                  </a:lnTo>
                  <a:lnTo>
                    <a:pt x="30" y="74"/>
                  </a:lnTo>
                  <a:lnTo>
                    <a:pt x="30" y="71"/>
                  </a:lnTo>
                  <a:lnTo>
                    <a:pt x="30" y="69"/>
                  </a:lnTo>
                  <a:close/>
                  <a:moveTo>
                    <a:pt x="211" y="64"/>
                  </a:moveTo>
                  <a:lnTo>
                    <a:pt x="213" y="64"/>
                  </a:lnTo>
                  <a:lnTo>
                    <a:pt x="213" y="67"/>
                  </a:lnTo>
                  <a:lnTo>
                    <a:pt x="215" y="67"/>
                  </a:lnTo>
                  <a:lnTo>
                    <a:pt x="215" y="69"/>
                  </a:lnTo>
                  <a:lnTo>
                    <a:pt x="215" y="71"/>
                  </a:lnTo>
                  <a:lnTo>
                    <a:pt x="215" y="69"/>
                  </a:lnTo>
                  <a:lnTo>
                    <a:pt x="215" y="71"/>
                  </a:lnTo>
                  <a:lnTo>
                    <a:pt x="215" y="69"/>
                  </a:lnTo>
                  <a:lnTo>
                    <a:pt x="215" y="71"/>
                  </a:lnTo>
                  <a:lnTo>
                    <a:pt x="215" y="74"/>
                  </a:lnTo>
                  <a:lnTo>
                    <a:pt x="215" y="76"/>
                  </a:lnTo>
                  <a:lnTo>
                    <a:pt x="215" y="79"/>
                  </a:lnTo>
                  <a:lnTo>
                    <a:pt x="213" y="79"/>
                  </a:lnTo>
                  <a:lnTo>
                    <a:pt x="213" y="81"/>
                  </a:lnTo>
                  <a:lnTo>
                    <a:pt x="211" y="81"/>
                  </a:lnTo>
                  <a:lnTo>
                    <a:pt x="211" y="83"/>
                  </a:lnTo>
                  <a:lnTo>
                    <a:pt x="208" y="83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6" y="79"/>
                  </a:lnTo>
                  <a:lnTo>
                    <a:pt x="208" y="79"/>
                  </a:lnTo>
                  <a:lnTo>
                    <a:pt x="208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08" y="74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6" y="69"/>
                  </a:lnTo>
                  <a:lnTo>
                    <a:pt x="206" y="67"/>
                  </a:lnTo>
                  <a:lnTo>
                    <a:pt x="204" y="67"/>
                  </a:lnTo>
                  <a:lnTo>
                    <a:pt x="206" y="67"/>
                  </a:lnTo>
                  <a:lnTo>
                    <a:pt x="206" y="64"/>
                  </a:lnTo>
                  <a:lnTo>
                    <a:pt x="208" y="64"/>
                  </a:lnTo>
                  <a:lnTo>
                    <a:pt x="211" y="64"/>
                  </a:lnTo>
                  <a:close/>
                  <a:moveTo>
                    <a:pt x="121" y="45"/>
                  </a:moveTo>
                  <a:lnTo>
                    <a:pt x="123" y="45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8" y="52"/>
                  </a:lnTo>
                  <a:lnTo>
                    <a:pt x="128" y="55"/>
                  </a:lnTo>
                  <a:lnTo>
                    <a:pt x="130" y="55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30" y="57"/>
                  </a:lnTo>
                  <a:lnTo>
                    <a:pt x="132" y="57"/>
                  </a:lnTo>
                  <a:lnTo>
                    <a:pt x="135" y="57"/>
                  </a:lnTo>
                  <a:lnTo>
                    <a:pt x="135" y="60"/>
                  </a:lnTo>
                  <a:lnTo>
                    <a:pt x="137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40" y="60"/>
                  </a:lnTo>
                  <a:lnTo>
                    <a:pt x="142" y="60"/>
                  </a:lnTo>
                  <a:lnTo>
                    <a:pt x="142" y="62"/>
                  </a:lnTo>
                  <a:lnTo>
                    <a:pt x="144" y="62"/>
                  </a:lnTo>
                  <a:lnTo>
                    <a:pt x="144" y="60"/>
                  </a:lnTo>
                  <a:lnTo>
                    <a:pt x="144" y="62"/>
                  </a:lnTo>
                  <a:lnTo>
                    <a:pt x="144" y="60"/>
                  </a:lnTo>
                  <a:lnTo>
                    <a:pt x="147" y="60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49" y="64"/>
                  </a:lnTo>
                  <a:lnTo>
                    <a:pt x="149" y="62"/>
                  </a:lnTo>
                  <a:lnTo>
                    <a:pt x="149" y="64"/>
                  </a:lnTo>
                  <a:lnTo>
                    <a:pt x="149" y="67"/>
                  </a:lnTo>
                  <a:lnTo>
                    <a:pt x="151" y="67"/>
                  </a:lnTo>
                  <a:lnTo>
                    <a:pt x="151" y="69"/>
                  </a:lnTo>
                  <a:lnTo>
                    <a:pt x="151" y="71"/>
                  </a:lnTo>
                  <a:lnTo>
                    <a:pt x="151" y="74"/>
                  </a:lnTo>
                  <a:lnTo>
                    <a:pt x="151" y="76"/>
                  </a:lnTo>
                  <a:lnTo>
                    <a:pt x="151" y="79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1" y="81"/>
                  </a:lnTo>
                  <a:lnTo>
                    <a:pt x="154" y="81"/>
                  </a:lnTo>
                  <a:lnTo>
                    <a:pt x="154" y="83"/>
                  </a:lnTo>
                  <a:lnTo>
                    <a:pt x="154" y="81"/>
                  </a:lnTo>
                  <a:lnTo>
                    <a:pt x="154" y="83"/>
                  </a:lnTo>
                  <a:lnTo>
                    <a:pt x="156" y="83"/>
                  </a:lnTo>
                  <a:lnTo>
                    <a:pt x="159" y="83"/>
                  </a:lnTo>
                  <a:lnTo>
                    <a:pt x="159" y="86"/>
                  </a:lnTo>
                  <a:lnTo>
                    <a:pt x="159" y="83"/>
                  </a:lnTo>
                  <a:lnTo>
                    <a:pt x="159" y="86"/>
                  </a:lnTo>
                  <a:lnTo>
                    <a:pt x="161" y="86"/>
                  </a:lnTo>
                  <a:lnTo>
                    <a:pt x="161" y="83"/>
                  </a:lnTo>
                  <a:lnTo>
                    <a:pt x="161" y="86"/>
                  </a:lnTo>
                  <a:lnTo>
                    <a:pt x="163" y="86"/>
                  </a:lnTo>
                  <a:lnTo>
                    <a:pt x="163" y="83"/>
                  </a:lnTo>
                  <a:lnTo>
                    <a:pt x="163" y="86"/>
                  </a:lnTo>
                  <a:lnTo>
                    <a:pt x="163" y="88"/>
                  </a:lnTo>
                  <a:lnTo>
                    <a:pt x="163" y="90"/>
                  </a:lnTo>
                  <a:lnTo>
                    <a:pt x="163" y="93"/>
                  </a:lnTo>
                  <a:lnTo>
                    <a:pt x="161" y="93"/>
                  </a:lnTo>
                  <a:lnTo>
                    <a:pt x="163" y="93"/>
                  </a:lnTo>
                  <a:lnTo>
                    <a:pt x="161" y="93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6" y="90"/>
                  </a:lnTo>
                  <a:lnTo>
                    <a:pt x="159" y="90"/>
                  </a:lnTo>
                  <a:lnTo>
                    <a:pt x="156" y="90"/>
                  </a:lnTo>
                  <a:lnTo>
                    <a:pt x="156" y="93"/>
                  </a:lnTo>
                  <a:lnTo>
                    <a:pt x="159" y="93"/>
                  </a:lnTo>
                  <a:lnTo>
                    <a:pt x="156" y="93"/>
                  </a:lnTo>
                  <a:lnTo>
                    <a:pt x="156" y="90"/>
                  </a:lnTo>
                  <a:lnTo>
                    <a:pt x="154" y="90"/>
                  </a:lnTo>
                  <a:lnTo>
                    <a:pt x="154" y="88"/>
                  </a:lnTo>
                  <a:lnTo>
                    <a:pt x="154" y="86"/>
                  </a:lnTo>
                  <a:lnTo>
                    <a:pt x="154" y="88"/>
                  </a:lnTo>
                  <a:lnTo>
                    <a:pt x="151" y="86"/>
                  </a:lnTo>
                  <a:lnTo>
                    <a:pt x="151" y="88"/>
                  </a:lnTo>
                  <a:lnTo>
                    <a:pt x="151" y="86"/>
                  </a:lnTo>
                  <a:lnTo>
                    <a:pt x="151" y="83"/>
                  </a:lnTo>
                  <a:lnTo>
                    <a:pt x="151" y="81"/>
                  </a:lnTo>
                  <a:lnTo>
                    <a:pt x="149" y="81"/>
                  </a:lnTo>
                  <a:lnTo>
                    <a:pt x="149" y="79"/>
                  </a:lnTo>
                  <a:lnTo>
                    <a:pt x="149" y="81"/>
                  </a:lnTo>
                  <a:lnTo>
                    <a:pt x="149" y="79"/>
                  </a:lnTo>
                  <a:lnTo>
                    <a:pt x="147" y="79"/>
                  </a:lnTo>
                  <a:lnTo>
                    <a:pt x="149" y="79"/>
                  </a:lnTo>
                  <a:lnTo>
                    <a:pt x="147" y="79"/>
                  </a:lnTo>
                  <a:lnTo>
                    <a:pt x="149" y="79"/>
                  </a:lnTo>
                  <a:lnTo>
                    <a:pt x="147" y="79"/>
                  </a:lnTo>
                  <a:lnTo>
                    <a:pt x="149" y="79"/>
                  </a:lnTo>
                  <a:lnTo>
                    <a:pt x="149" y="76"/>
                  </a:lnTo>
                  <a:lnTo>
                    <a:pt x="147" y="76"/>
                  </a:lnTo>
                  <a:lnTo>
                    <a:pt x="144" y="76"/>
                  </a:lnTo>
                  <a:lnTo>
                    <a:pt x="147" y="76"/>
                  </a:lnTo>
                  <a:lnTo>
                    <a:pt x="147" y="74"/>
                  </a:lnTo>
                  <a:lnTo>
                    <a:pt x="144" y="74"/>
                  </a:lnTo>
                  <a:lnTo>
                    <a:pt x="142" y="74"/>
                  </a:lnTo>
                  <a:lnTo>
                    <a:pt x="140" y="74"/>
                  </a:lnTo>
                  <a:lnTo>
                    <a:pt x="137" y="74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74"/>
                  </a:lnTo>
                  <a:lnTo>
                    <a:pt x="132" y="74"/>
                  </a:lnTo>
                  <a:lnTo>
                    <a:pt x="132" y="71"/>
                  </a:lnTo>
                  <a:lnTo>
                    <a:pt x="130" y="71"/>
                  </a:lnTo>
                  <a:lnTo>
                    <a:pt x="130" y="69"/>
                  </a:lnTo>
                  <a:lnTo>
                    <a:pt x="132" y="69"/>
                  </a:lnTo>
                  <a:lnTo>
                    <a:pt x="132" y="67"/>
                  </a:lnTo>
                  <a:lnTo>
                    <a:pt x="130" y="64"/>
                  </a:lnTo>
                  <a:lnTo>
                    <a:pt x="128" y="64"/>
                  </a:lnTo>
                  <a:lnTo>
                    <a:pt x="128" y="62"/>
                  </a:lnTo>
                  <a:lnTo>
                    <a:pt x="125" y="62"/>
                  </a:lnTo>
                  <a:lnTo>
                    <a:pt x="125" y="60"/>
                  </a:lnTo>
                  <a:lnTo>
                    <a:pt x="123" y="60"/>
                  </a:lnTo>
                  <a:lnTo>
                    <a:pt x="123" y="57"/>
                  </a:lnTo>
                  <a:lnTo>
                    <a:pt x="121" y="57"/>
                  </a:lnTo>
                  <a:lnTo>
                    <a:pt x="121" y="55"/>
                  </a:lnTo>
                  <a:lnTo>
                    <a:pt x="118" y="55"/>
                  </a:lnTo>
                  <a:lnTo>
                    <a:pt x="118" y="52"/>
                  </a:lnTo>
                  <a:lnTo>
                    <a:pt x="116" y="52"/>
                  </a:lnTo>
                  <a:lnTo>
                    <a:pt x="113" y="52"/>
                  </a:lnTo>
                  <a:lnTo>
                    <a:pt x="111" y="52"/>
                  </a:lnTo>
                  <a:lnTo>
                    <a:pt x="111" y="50"/>
                  </a:lnTo>
                  <a:lnTo>
                    <a:pt x="111" y="52"/>
                  </a:lnTo>
                  <a:lnTo>
                    <a:pt x="109" y="52"/>
                  </a:lnTo>
                  <a:lnTo>
                    <a:pt x="111" y="52"/>
                  </a:lnTo>
                  <a:lnTo>
                    <a:pt x="111" y="55"/>
                  </a:lnTo>
                  <a:lnTo>
                    <a:pt x="109" y="55"/>
                  </a:lnTo>
                  <a:lnTo>
                    <a:pt x="109" y="52"/>
                  </a:lnTo>
                  <a:lnTo>
                    <a:pt x="109" y="55"/>
                  </a:lnTo>
                  <a:lnTo>
                    <a:pt x="109" y="52"/>
                  </a:lnTo>
                  <a:lnTo>
                    <a:pt x="106" y="52"/>
                  </a:lnTo>
                  <a:lnTo>
                    <a:pt x="106" y="55"/>
                  </a:lnTo>
                  <a:lnTo>
                    <a:pt x="106" y="52"/>
                  </a:lnTo>
                  <a:lnTo>
                    <a:pt x="109" y="52"/>
                  </a:lnTo>
                  <a:lnTo>
                    <a:pt x="109" y="50"/>
                  </a:lnTo>
                  <a:lnTo>
                    <a:pt x="111" y="50"/>
                  </a:lnTo>
                  <a:lnTo>
                    <a:pt x="113" y="50"/>
                  </a:lnTo>
                  <a:lnTo>
                    <a:pt x="113" y="48"/>
                  </a:lnTo>
                  <a:lnTo>
                    <a:pt x="113" y="50"/>
                  </a:lnTo>
                  <a:lnTo>
                    <a:pt x="113" y="48"/>
                  </a:lnTo>
                  <a:lnTo>
                    <a:pt x="116" y="45"/>
                  </a:lnTo>
                  <a:lnTo>
                    <a:pt x="118" y="45"/>
                  </a:lnTo>
                  <a:lnTo>
                    <a:pt x="121" y="45"/>
                  </a:lnTo>
                  <a:close/>
                  <a:moveTo>
                    <a:pt x="223" y="29"/>
                  </a:moveTo>
                  <a:lnTo>
                    <a:pt x="223" y="31"/>
                  </a:lnTo>
                  <a:lnTo>
                    <a:pt x="225" y="31"/>
                  </a:lnTo>
                  <a:lnTo>
                    <a:pt x="223" y="33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7" y="38"/>
                  </a:lnTo>
                  <a:lnTo>
                    <a:pt x="227" y="41"/>
                  </a:lnTo>
                  <a:lnTo>
                    <a:pt x="230" y="41"/>
                  </a:lnTo>
                  <a:lnTo>
                    <a:pt x="230" y="43"/>
                  </a:lnTo>
                  <a:lnTo>
                    <a:pt x="230" y="45"/>
                  </a:lnTo>
                  <a:lnTo>
                    <a:pt x="227" y="45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25" y="43"/>
                  </a:lnTo>
                  <a:lnTo>
                    <a:pt x="227" y="43"/>
                  </a:lnTo>
                  <a:lnTo>
                    <a:pt x="227" y="45"/>
                  </a:lnTo>
                  <a:lnTo>
                    <a:pt x="227" y="48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0" y="48"/>
                  </a:lnTo>
                  <a:lnTo>
                    <a:pt x="220" y="45"/>
                  </a:lnTo>
                  <a:lnTo>
                    <a:pt x="218" y="45"/>
                  </a:lnTo>
                  <a:lnTo>
                    <a:pt x="215" y="45"/>
                  </a:lnTo>
                  <a:lnTo>
                    <a:pt x="215" y="43"/>
                  </a:lnTo>
                  <a:lnTo>
                    <a:pt x="213" y="43"/>
                  </a:lnTo>
                  <a:lnTo>
                    <a:pt x="215" y="43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20" y="41"/>
                  </a:lnTo>
                  <a:lnTo>
                    <a:pt x="220" y="38"/>
                  </a:lnTo>
                  <a:lnTo>
                    <a:pt x="218" y="38"/>
                  </a:lnTo>
                  <a:lnTo>
                    <a:pt x="218" y="36"/>
                  </a:lnTo>
                  <a:lnTo>
                    <a:pt x="218" y="38"/>
                  </a:lnTo>
                  <a:lnTo>
                    <a:pt x="218" y="36"/>
                  </a:lnTo>
                  <a:lnTo>
                    <a:pt x="218" y="38"/>
                  </a:lnTo>
                  <a:lnTo>
                    <a:pt x="215" y="38"/>
                  </a:lnTo>
                  <a:lnTo>
                    <a:pt x="215" y="41"/>
                  </a:lnTo>
                  <a:lnTo>
                    <a:pt x="213" y="41"/>
                  </a:lnTo>
                  <a:lnTo>
                    <a:pt x="213" y="43"/>
                  </a:lnTo>
                  <a:lnTo>
                    <a:pt x="211" y="43"/>
                  </a:lnTo>
                  <a:lnTo>
                    <a:pt x="211" y="41"/>
                  </a:lnTo>
                  <a:lnTo>
                    <a:pt x="208" y="41"/>
                  </a:lnTo>
                  <a:lnTo>
                    <a:pt x="206" y="41"/>
                  </a:lnTo>
                  <a:lnTo>
                    <a:pt x="206" y="38"/>
                  </a:lnTo>
                  <a:lnTo>
                    <a:pt x="204" y="38"/>
                  </a:lnTo>
                  <a:lnTo>
                    <a:pt x="206" y="38"/>
                  </a:lnTo>
                  <a:lnTo>
                    <a:pt x="206" y="36"/>
                  </a:lnTo>
                  <a:lnTo>
                    <a:pt x="206" y="33"/>
                  </a:lnTo>
                  <a:lnTo>
                    <a:pt x="208" y="33"/>
                  </a:lnTo>
                  <a:lnTo>
                    <a:pt x="206" y="33"/>
                  </a:lnTo>
                  <a:lnTo>
                    <a:pt x="208" y="33"/>
                  </a:lnTo>
                  <a:lnTo>
                    <a:pt x="206" y="33"/>
                  </a:lnTo>
                  <a:lnTo>
                    <a:pt x="208" y="33"/>
                  </a:lnTo>
                  <a:lnTo>
                    <a:pt x="211" y="33"/>
                  </a:lnTo>
                  <a:lnTo>
                    <a:pt x="208" y="33"/>
                  </a:lnTo>
                  <a:lnTo>
                    <a:pt x="211" y="33"/>
                  </a:lnTo>
                  <a:lnTo>
                    <a:pt x="213" y="33"/>
                  </a:lnTo>
                  <a:lnTo>
                    <a:pt x="211" y="33"/>
                  </a:lnTo>
                  <a:lnTo>
                    <a:pt x="213" y="33"/>
                  </a:lnTo>
                  <a:lnTo>
                    <a:pt x="213" y="31"/>
                  </a:lnTo>
                  <a:lnTo>
                    <a:pt x="213" y="33"/>
                  </a:lnTo>
                  <a:lnTo>
                    <a:pt x="215" y="33"/>
                  </a:lnTo>
                  <a:lnTo>
                    <a:pt x="215" y="31"/>
                  </a:lnTo>
                  <a:lnTo>
                    <a:pt x="215" y="29"/>
                  </a:lnTo>
                  <a:lnTo>
                    <a:pt x="218" y="29"/>
                  </a:lnTo>
                  <a:lnTo>
                    <a:pt x="220" y="29"/>
                  </a:lnTo>
                  <a:lnTo>
                    <a:pt x="223" y="29"/>
                  </a:lnTo>
                  <a:close/>
                  <a:moveTo>
                    <a:pt x="7" y="10"/>
                  </a:moveTo>
                  <a:lnTo>
                    <a:pt x="9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1" y="29"/>
                  </a:lnTo>
                  <a:lnTo>
                    <a:pt x="11" y="26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7" y="10"/>
                  </a:lnTo>
                  <a:close/>
                  <a:moveTo>
                    <a:pt x="192" y="0"/>
                  </a:moveTo>
                  <a:lnTo>
                    <a:pt x="192" y="3"/>
                  </a:lnTo>
                  <a:lnTo>
                    <a:pt x="189" y="3"/>
                  </a:lnTo>
                  <a:lnTo>
                    <a:pt x="189" y="5"/>
                  </a:lnTo>
                  <a:lnTo>
                    <a:pt x="189" y="7"/>
                  </a:lnTo>
                  <a:lnTo>
                    <a:pt x="189" y="10"/>
                  </a:lnTo>
                  <a:lnTo>
                    <a:pt x="189" y="12"/>
                  </a:lnTo>
                  <a:lnTo>
                    <a:pt x="187" y="10"/>
                  </a:lnTo>
                  <a:lnTo>
                    <a:pt x="187" y="7"/>
                  </a:lnTo>
                  <a:lnTo>
                    <a:pt x="185" y="7"/>
                  </a:lnTo>
                  <a:lnTo>
                    <a:pt x="187" y="7"/>
                  </a:lnTo>
                  <a:lnTo>
                    <a:pt x="187" y="5"/>
                  </a:lnTo>
                  <a:lnTo>
                    <a:pt x="185" y="5"/>
                  </a:lnTo>
                  <a:lnTo>
                    <a:pt x="185" y="7"/>
                  </a:lnTo>
                  <a:lnTo>
                    <a:pt x="182" y="7"/>
                  </a:lnTo>
                  <a:lnTo>
                    <a:pt x="185" y="7"/>
                  </a:lnTo>
                  <a:lnTo>
                    <a:pt x="185" y="10"/>
                  </a:lnTo>
                  <a:lnTo>
                    <a:pt x="185" y="7"/>
                  </a:lnTo>
                  <a:lnTo>
                    <a:pt x="185" y="10"/>
                  </a:lnTo>
                  <a:lnTo>
                    <a:pt x="182" y="10"/>
                  </a:lnTo>
                  <a:lnTo>
                    <a:pt x="182" y="7"/>
                  </a:lnTo>
                  <a:lnTo>
                    <a:pt x="182" y="10"/>
                  </a:lnTo>
                  <a:lnTo>
                    <a:pt x="182" y="7"/>
                  </a:lnTo>
                  <a:lnTo>
                    <a:pt x="182" y="10"/>
                  </a:lnTo>
                  <a:lnTo>
                    <a:pt x="182" y="7"/>
                  </a:lnTo>
                  <a:lnTo>
                    <a:pt x="180" y="7"/>
                  </a:lnTo>
                  <a:lnTo>
                    <a:pt x="180" y="10"/>
                  </a:lnTo>
                  <a:lnTo>
                    <a:pt x="180" y="7"/>
                  </a:lnTo>
                  <a:lnTo>
                    <a:pt x="180" y="10"/>
                  </a:lnTo>
                  <a:lnTo>
                    <a:pt x="180" y="7"/>
                  </a:lnTo>
                  <a:lnTo>
                    <a:pt x="180" y="10"/>
                  </a:lnTo>
                  <a:lnTo>
                    <a:pt x="180" y="7"/>
                  </a:lnTo>
                  <a:lnTo>
                    <a:pt x="180" y="5"/>
                  </a:lnTo>
                  <a:lnTo>
                    <a:pt x="180" y="3"/>
                  </a:lnTo>
                  <a:lnTo>
                    <a:pt x="178" y="3"/>
                  </a:lnTo>
                  <a:lnTo>
                    <a:pt x="180" y="3"/>
                  </a:lnTo>
                  <a:lnTo>
                    <a:pt x="182" y="3"/>
                  </a:lnTo>
                  <a:lnTo>
                    <a:pt x="182" y="0"/>
                  </a:lnTo>
                  <a:lnTo>
                    <a:pt x="182" y="3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87" y="3"/>
                  </a:lnTo>
                  <a:lnTo>
                    <a:pt x="187" y="5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89" y="0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6" name="Freeform 52276"/>
            <p:cNvSpPr>
              <a:spLocks noEditPoints="1"/>
            </p:cNvSpPr>
            <p:nvPr/>
          </p:nvSpPr>
          <p:spPr bwMode="auto">
            <a:xfrm>
              <a:off x="3076571" y="5316562"/>
              <a:ext cx="346075" cy="381002"/>
            </a:xfrm>
            <a:custGeom>
              <a:avLst/>
              <a:gdLst>
                <a:gd name="T0" fmla="*/ 69 w 218"/>
                <a:gd name="T1" fmla="*/ 159 h 240"/>
                <a:gd name="T2" fmla="*/ 97 w 218"/>
                <a:gd name="T3" fmla="*/ 173 h 240"/>
                <a:gd name="T4" fmla="*/ 109 w 218"/>
                <a:gd name="T5" fmla="*/ 187 h 240"/>
                <a:gd name="T6" fmla="*/ 104 w 218"/>
                <a:gd name="T7" fmla="*/ 197 h 240"/>
                <a:gd name="T8" fmla="*/ 102 w 218"/>
                <a:gd name="T9" fmla="*/ 197 h 240"/>
                <a:gd name="T10" fmla="*/ 90 w 218"/>
                <a:gd name="T11" fmla="*/ 197 h 240"/>
                <a:gd name="T12" fmla="*/ 102 w 218"/>
                <a:gd name="T13" fmla="*/ 223 h 240"/>
                <a:gd name="T14" fmla="*/ 99 w 218"/>
                <a:gd name="T15" fmla="*/ 237 h 240"/>
                <a:gd name="T16" fmla="*/ 83 w 218"/>
                <a:gd name="T17" fmla="*/ 225 h 240"/>
                <a:gd name="T18" fmla="*/ 76 w 218"/>
                <a:gd name="T19" fmla="*/ 233 h 240"/>
                <a:gd name="T20" fmla="*/ 71 w 218"/>
                <a:gd name="T21" fmla="*/ 218 h 240"/>
                <a:gd name="T22" fmla="*/ 59 w 218"/>
                <a:gd name="T23" fmla="*/ 225 h 240"/>
                <a:gd name="T24" fmla="*/ 54 w 218"/>
                <a:gd name="T25" fmla="*/ 202 h 240"/>
                <a:gd name="T26" fmla="*/ 35 w 218"/>
                <a:gd name="T27" fmla="*/ 173 h 240"/>
                <a:gd name="T28" fmla="*/ 121 w 218"/>
                <a:gd name="T29" fmla="*/ 173 h 240"/>
                <a:gd name="T30" fmla="*/ 111 w 218"/>
                <a:gd name="T31" fmla="*/ 168 h 240"/>
                <a:gd name="T32" fmla="*/ 104 w 218"/>
                <a:gd name="T33" fmla="*/ 166 h 240"/>
                <a:gd name="T34" fmla="*/ 90 w 218"/>
                <a:gd name="T35" fmla="*/ 159 h 240"/>
                <a:gd name="T36" fmla="*/ 78 w 218"/>
                <a:gd name="T37" fmla="*/ 149 h 240"/>
                <a:gd name="T38" fmla="*/ 52 w 218"/>
                <a:gd name="T39" fmla="*/ 154 h 240"/>
                <a:gd name="T40" fmla="*/ 43 w 218"/>
                <a:gd name="T41" fmla="*/ 152 h 240"/>
                <a:gd name="T42" fmla="*/ 35 w 218"/>
                <a:gd name="T43" fmla="*/ 149 h 240"/>
                <a:gd name="T44" fmla="*/ 31 w 218"/>
                <a:gd name="T45" fmla="*/ 140 h 240"/>
                <a:gd name="T46" fmla="*/ 21 w 218"/>
                <a:gd name="T47" fmla="*/ 135 h 240"/>
                <a:gd name="T48" fmla="*/ 16 w 218"/>
                <a:gd name="T49" fmla="*/ 142 h 240"/>
                <a:gd name="T50" fmla="*/ 26 w 218"/>
                <a:gd name="T51" fmla="*/ 128 h 240"/>
                <a:gd name="T52" fmla="*/ 33 w 218"/>
                <a:gd name="T53" fmla="*/ 123 h 240"/>
                <a:gd name="T54" fmla="*/ 16 w 218"/>
                <a:gd name="T55" fmla="*/ 116 h 240"/>
                <a:gd name="T56" fmla="*/ 5 w 218"/>
                <a:gd name="T57" fmla="*/ 100 h 240"/>
                <a:gd name="T58" fmla="*/ 5 w 218"/>
                <a:gd name="T59" fmla="*/ 95 h 240"/>
                <a:gd name="T60" fmla="*/ 12 w 218"/>
                <a:gd name="T61" fmla="*/ 76 h 240"/>
                <a:gd name="T62" fmla="*/ 33 w 218"/>
                <a:gd name="T63" fmla="*/ 54 h 240"/>
                <a:gd name="T64" fmla="*/ 54 w 218"/>
                <a:gd name="T65" fmla="*/ 38 h 240"/>
                <a:gd name="T66" fmla="*/ 78 w 218"/>
                <a:gd name="T67" fmla="*/ 28 h 240"/>
                <a:gd name="T68" fmla="*/ 114 w 218"/>
                <a:gd name="T69" fmla="*/ 16 h 240"/>
                <a:gd name="T70" fmla="*/ 140 w 218"/>
                <a:gd name="T71" fmla="*/ 9 h 240"/>
                <a:gd name="T72" fmla="*/ 168 w 218"/>
                <a:gd name="T73" fmla="*/ 21 h 240"/>
                <a:gd name="T74" fmla="*/ 194 w 218"/>
                <a:gd name="T75" fmla="*/ 19 h 240"/>
                <a:gd name="T76" fmla="*/ 209 w 218"/>
                <a:gd name="T77" fmla="*/ 2 h 240"/>
                <a:gd name="T78" fmla="*/ 206 w 218"/>
                <a:gd name="T79" fmla="*/ 23 h 240"/>
                <a:gd name="T80" fmla="*/ 199 w 218"/>
                <a:gd name="T81" fmla="*/ 45 h 240"/>
                <a:gd name="T82" fmla="*/ 173 w 218"/>
                <a:gd name="T83" fmla="*/ 35 h 240"/>
                <a:gd name="T84" fmla="*/ 161 w 218"/>
                <a:gd name="T85" fmla="*/ 38 h 240"/>
                <a:gd name="T86" fmla="*/ 142 w 218"/>
                <a:gd name="T87" fmla="*/ 38 h 240"/>
                <a:gd name="T88" fmla="*/ 121 w 218"/>
                <a:gd name="T89" fmla="*/ 45 h 240"/>
                <a:gd name="T90" fmla="*/ 133 w 218"/>
                <a:gd name="T91" fmla="*/ 61 h 240"/>
                <a:gd name="T92" fmla="*/ 133 w 218"/>
                <a:gd name="T93" fmla="*/ 66 h 240"/>
                <a:gd name="T94" fmla="*/ 130 w 218"/>
                <a:gd name="T95" fmla="*/ 73 h 240"/>
                <a:gd name="T96" fmla="*/ 118 w 218"/>
                <a:gd name="T97" fmla="*/ 69 h 240"/>
                <a:gd name="T98" fmla="*/ 123 w 218"/>
                <a:gd name="T99" fmla="*/ 83 h 240"/>
                <a:gd name="T100" fmla="*/ 97 w 218"/>
                <a:gd name="T101" fmla="*/ 64 h 240"/>
                <a:gd name="T102" fmla="*/ 88 w 218"/>
                <a:gd name="T103" fmla="*/ 54 h 240"/>
                <a:gd name="T104" fmla="*/ 85 w 218"/>
                <a:gd name="T105" fmla="*/ 66 h 240"/>
                <a:gd name="T106" fmla="*/ 95 w 218"/>
                <a:gd name="T107" fmla="*/ 100 h 240"/>
                <a:gd name="T108" fmla="*/ 104 w 218"/>
                <a:gd name="T109" fmla="*/ 119 h 240"/>
                <a:gd name="T110" fmla="*/ 99 w 218"/>
                <a:gd name="T111" fmla="*/ 111 h 240"/>
                <a:gd name="T112" fmla="*/ 95 w 218"/>
                <a:gd name="T113" fmla="*/ 128 h 240"/>
                <a:gd name="T114" fmla="*/ 85 w 218"/>
                <a:gd name="T115" fmla="*/ 130 h 240"/>
                <a:gd name="T116" fmla="*/ 107 w 218"/>
                <a:gd name="T117" fmla="*/ 140 h 240"/>
                <a:gd name="T118" fmla="*/ 126 w 218"/>
                <a:gd name="T119" fmla="*/ 154 h 240"/>
                <a:gd name="T120" fmla="*/ 133 w 218"/>
                <a:gd name="T121" fmla="*/ 18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8" h="240">
                  <a:moveTo>
                    <a:pt x="43" y="161"/>
                  </a:moveTo>
                  <a:lnTo>
                    <a:pt x="45" y="161"/>
                  </a:lnTo>
                  <a:lnTo>
                    <a:pt x="43" y="159"/>
                  </a:lnTo>
                  <a:lnTo>
                    <a:pt x="45" y="159"/>
                  </a:lnTo>
                  <a:lnTo>
                    <a:pt x="45" y="161"/>
                  </a:lnTo>
                  <a:lnTo>
                    <a:pt x="47" y="161"/>
                  </a:lnTo>
                  <a:lnTo>
                    <a:pt x="50" y="161"/>
                  </a:lnTo>
                  <a:lnTo>
                    <a:pt x="52" y="164"/>
                  </a:lnTo>
                  <a:lnTo>
                    <a:pt x="52" y="161"/>
                  </a:lnTo>
                  <a:lnTo>
                    <a:pt x="54" y="161"/>
                  </a:lnTo>
                  <a:lnTo>
                    <a:pt x="54" y="159"/>
                  </a:lnTo>
                  <a:lnTo>
                    <a:pt x="57" y="159"/>
                  </a:lnTo>
                  <a:lnTo>
                    <a:pt x="57" y="157"/>
                  </a:lnTo>
                  <a:lnTo>
                    <a:pt x="57" y="154"/>
                  </a:lnTo>
                  <a:lnTo>
                    <a:pt x="59" y="154"/>
                  </a:lnTo>
                  <a:lnTo>
                    <a:pt x="62" y="154"/>
                  </a:lnTo>
                  <a:lnTo>
                    <a:pt x="64" y="154"/>
                  </a:lnTo>
                  <a:lnTo>
                    <a:pt x="66" y="157"/>
                  </a:lnTo>
                  <a:lnTo>
                    <a:pt x="69" y="157"/>
                  </a:lnTo>
                  <a:lnTo>
                    <a:pt x="69" y="159"/>
                  </a:lnTo>
                  <a:lnTo>
                    <a:pt x="71" y="159"/>
                  </a:lnTo>
                  <a:lnTo>
                    <a:pt x="71" y="161"/>
                  </a:lnTo>
                  <a:lnTo>
                    <a:pt x="73" y="161"/>
                  </a:lnTo>
                  <a:lnTo>
                    <a:pt x="76" y="161"/>
                  </a:lnTo>
                  <a:lnTo>
                    <a:pt x="76" y="164"/>
                  </a:lnTo>
                  <a:lnTo>
                    <a:pt x="78" y="164"/>
                  </a:lnTo>
                  <a:lnTo>
                    <a:pt x="80" y="164"/>
                  </a:lnTo>
                  <a:lnTo>
                    <a:pt x="83" y="164"/>
                  </a:lnTo>
                  <a:lnTo>
                    <a:pt x="83" y="166"/>
                  </a:lnTo>
                  <a:lnTo>
                    <a:pt x="85" y="166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90" y="168"/>
                  </a:lnTo>
                  <a:lnTo>
                    <a:pt x="90" y="171"/>
                  </a:lnTo>
                  <a:lnTo>
                    <a:pt x="92" y="171"/>
                  </a:lnTo>
                  <a:lnTo>
                    <a:pt x="95" y="171"/>
                  </a:lnTo>
                  <a:lnTo>
                    <a:pt x="95" y="173"/>
                  </a:lnTo>
                  <a:lnTo>
                    <a:pt x="95" y="171"/>
                  </a:lnTo>
                  <a:lnTo>
                    <a:pt x="97" y="171"/>
                  </a:lnTo>
                  <a:lnTo>
                    <a:pt x="97" y="173"/>
                  </a:lnTo>
                  <a:lnTo>
                    <a:pt x="97" y="176"/>
                  </a:lnTo>
                  <a:lnTo>
                    <a:pt x="99" y="176"/>
                  </a:lnTo>
                  <a:lnTo>
                    <a:pt x="102" y="176"/>
                  </a:lnTo>
                  <a:lnTo>
                    <a:pt x="102" y="178"/>
                  </a:lnTo>
                  <a:lnTo>
                    <a:pt x="104" y="178"/>
                  </a:lnTo>
                  <a:lnTo>
                    <a:pt x="102" y="180"/>
                  </a:lnTo>
                  <a:lnTo>
                    <a:pt x="102" y="183"/>
                  </a:lnTo>
                  <a:lnTo>
                    <a:pt x="104" y="183"/>
                  </a:lnTo>
                  <a:lnTo>
                    <a:pt x="102" y="183"/>
                  </a:lnTo>
                  <a:lnTo>
                    <a:pt x="104" y="183"/>
                  </a:lnTo>
                  <a:lnTo>
                    <a:pt x="102" y="183"/>
                  </a:lnTo>
                  <a:lnTo>
                    <a:pt x="102" y="185"/>
                  </a:lnTo>
                  <a:lnTo>
                    <a:pt x="104" y="185"/>
                  </a:lnTo>
                  <a:lnTo>
                    <a:pt x="102" y="185"/>
                  </a:lnTo>
                  <a:lnTo>
                    <a:pt x="104" y="185"/>
                  </a:lnTo>
                  <a:lnTo>
                    <a:pt x="104" y="187"/>
                  </a:lnTo>
                  <a:lnTo>
                    <a:pt x="107" y="187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09" y="187"/>
                  </a:lnTo>
                  <a:lnTo>
                    <a:pt x="107" y="187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1" y="185"/>
                  </a:lnTo>
                  <a:lnTo>
                    <a:pt x="111" y="187"/>
                  </a:lnTo>
                  <a:lnTo>
                    <a:pt x="109" y="187"/>
                  </a:lnTo>
                  <a:lnTo>
                    <a:pt x="109" y="190"/>
                  </a:lnTo>
                  <a:lnTo>
                    <a:pt x="109" y="187"/>
                  </a:lnTo>
                  <a:lnTo>
                    <a:pt x="109" y="190"/>
                  </a:lnTo>
                  <a:lnTo>
                    <a:pt x="111" y="190"/>
                  </a:lnTo>
                  <a:lnTo>
                    <a:pt x="111" y="192"/>
                  </a:lnTo>
                  <a:lnTo>
                    <a:pt x="114" y="192"/>
                  </a:lnTo>
                  <a:lnTo>
                    <a:pt x="114" y="195"/>
                  </a:lnTo>
                  <a:lnTo>
                    <a:pt x="111" y="195"/>
                  </a:lnTo>
                  <a:lnTo>
                    <a:pt x="109" y="195"/>
                  </a:lnTo>
                  <a:lnTo>
                    <a:pt x="107" y="195"/>
                  </a:lnTo>
                  <a:lnTo>
                    <a:pt x="107" y="197"/>
                  </a:lnTo>
                  <a:lnTo>
                    <a:pt x="107" y="195"/>
                  </a:lnTo>
                  <a:lnTo>
                    <a:pt x="107" y="197"/>
                  </a:lnTo>
                  <a:lnTo>
                    <a:pt x="104" y="197"/>
                  </a:lnTo>
                  <a:lnTo>
                    <a:pt x="107" y="197"/>
                  </a:lnTo>
                  <a:lnTo>
                    <a:pt x="107" y="199"/>
                  </a:lnTo>
                  <a:lnTo>
                    <a:pt x="107" y="197"/>
                  </a:lnTo>
                  <a:lnTo>
                    <a:pt x="104" y="199"/>
                  </a:lnTo>
                  <a:lnTo>
                    <a:pt x="104" y="197"/>
                  </a:lnTo>
                  <a:lnTo>
                    <a:pt x="104" y="199"/>
                  </a:lnTo>
                  <a:lnTo>
                    <a:pt x="104" y="197"/>
                  </a:lnTo>
                  <a:lnTo>
                    <a:pt x="104" y="199"/>
                  </a:lnTo>
                  <a:lnTo>
                    <a:pt x="104" y="197"/>
                  </a:lnTo>
                  <a:lnTo>
                    <a:pt x="104" y="199"/>
                  </a:lnTo>
                  <a:lnTo>
                    <a:pt x="104" y="202"/>
                  </a:lnTo>
                  <a:lnTo>
                    <a:pt x="104" y="199"/>
                  </a:lnTo>
                  <a:lnTo>
                    <a:pt x="104" y="202"/>
                  </a:lnTo>
                  <a:lnTo>
                    <a:pt x="102" y="202"/>
                  </a:lnTo>
                  <a:lnTo>
                    <a:pt x="102" y="199"/>
                  </a:lnTo>
                  <a:lnTo>
                    <a:pt x="102" y="197"/>
                  </a:lnTo>
                  <a:lnTo>
                    <a:pt x="99" y="197"/>
                  </a:lnTo>
                  <a:lnTo>
                    <a:pt x="102" y="197"/>
                  </a:lnTo>
                  <a:lnTo>
                    <a:pt x="102" y="195"/>
                  </a:lnTo>
                  <a:lnTo>
                    <a:pt x="102" y="197"/>
                  </a:lnTo>
                  <a:lnTo>
                    <a:pt x="102" y="195"/>
                  </a:lnTo>
                  <a:lnTo>
                    <a:pt x="102" y="192"/>
                  </a:lnTo>
                  <a:lnTo>
                    <a:pt x="99" y="192"/>
                  </a:lnTo>
                  <a:lnTo>
                    <a:pt x="99" y="195"/>
                  </a:lnTo>
                  <a:lnTo>
                    <a:pt x="99" y="192"/>
                  </a:lnTo>
                  <a:lnTo>
                    <a:pt x="99" y="195"/>
                  </a:lnTo>
                  <a:lnTo>
                    <a:pt x="99" y="192"/>
                  </a:lnTo>
                  <a:lnTo>
                    <a:pt x="97" y="192"/>
                  </a:lnTo>
                  <a:lnTo>
                    <a:pt x="97" y="190"/>
                  </a:lnTo>
                  <a:lnTo>
                    <a:pt x="95" y="190"/>
                  </a:lnTo>
                  <a:lnTo>
                    <a:pt x="92" y="190"/>
                  </a:lnTo>
                  <a:lnTo>
                    <a:pt x="90" y="187"/>
                  </a:lnTo>
                  <a:lnTo>
                    <a:pt x="88" y="187"/>
                  </a:lnTo>
                  <a:lnTo>
                    <a:pt x="88" y="190"/>
                  </a:lnTo>
                  <a:lnTo>
                    <a:pt x="90" y="190"/>
                  </a:lnTo>
                  <a:lnTo>
                    <a:pt x="88" y="190"/>
                  </a:lnTo>
                  <a:lnTo>
                    <a:pt x="88" y="192"/>
                  </a:lnTo>
                  <a:lnTo>
                    <a:pt x="90" y="192"/>
                  </a:lnTo>
                  <a:lnTo>
                    <a:pt x="90" y="195"/>
                  </a:lnTo>
                  <a:lnTo>
                    <a:pt x="90" y="197"/>
                  </a:lnTo>
                  <a:lnTo>
                    <a:pt x="90" y="199"/>
                  </a:lnTo>
                  <a:lnTo>
                    <a:pt x="92" y="199"/>
                  </a:lnTo>
                  <a:lnTo>
                    <a:pt x="90" y="199"/>
                  </a:lnTo>
                  <a:lnTo>
                    <a:pt x="92" y="199"/>
                  </a:lnTo>
                  <a:lnTo>
                    <a:pt x="92" y="202"/>
                  </a:lnTo>
                  <a:lnTo>
                    <a:pt x="95" y="204"/>
                  </a:lnTo>
                  <a:lnTo>
                    <a:pt x="95" y="206"/>
                  </a:lnTo>
                  <a:lnTo>
                    <a:pt x="95" y="209"/>
                  </a:lnTo>
                  <a:lnTo>
                    <a:pt x="97" y="209"/>
                  </a:lnTo>
                  <a:lnTo>
                    <a:pt x="95" y="209"/>
                  </a:lnTo>
                  <a:lnTo>
                    <a:pt x="97" y="209"/>
                  </a:lnTo>
                  <a:lnTo>
                    <a:pt x="97" y="211"/>
                  </a:lnTo>
                  <a:lnTo>
                    <a:pt x="97" y="214"/>
                  </a:lnTo>
                  <a:lnTo>
                    <a:pt x="97" y="216"/>
                  </a:lnTo>
                  <a:lnTo>
                    <a:pt x="97" y="214"/>
                  </a:lnTo>
                  <a:lnTo>
                    <a:pt x="97" y="216"/>
                  </a:lnTo>
                  <a:lnTo>
                    <a:pt x="99" y="218"/>
                  </a:lnTo>
                  <a:lnTo>
                    <a:pt x="99" y="221"/>
                  </a:lnTo>
                  <a:lnTo>
                    <a:pt x="99" y="223"/>
                  </a:lnTo>
                  <a:lnTo>
                    <a:pt x="102" y="223"/>
                  </a:lnTo>
                  <a:lnTo>
                    <a:pt x="99" y="223"/>
                  </a:lnTo>
                  <a:lnTo>
                    <a:pt x="99" y="225"/>
                  </a:lnTo>
                  <a:lnTo>
                    <a:pt x="97" y="225"/>
                  </a:lnTo>
                  <a:lnTo>
                    <a:pt x="99" y="225"/>
                  </a:lnTo>
                  <a:lnTo>
                    <a:pt x="99" y="228"/>
                  </a:lnTo>
                  <a:lnTo>
                    <a:pt x="97" y="228"/>
                  </a:lnTo>
                  <a:lnTo>
                    <a:pt x="99" y="228"/>
                  </a:lnTo>
                  <a:lnTo>
                    <a:pt x="97" y="228"/>
                  </a:lnTo>
                  <a:lnTo>
                    <a:pt x="99" y="230"/>
                  </a:lnTo>
                  <a:lnTo>
                    <a:pt x="99" y="233"/>
                  </a:lnTo>
                  <a:lnTo>
                    <a:pt x="102" y="233"/>
                  </a:lnTo>
                  <a:lnTo>
                    <a:pt x="102" y="235"/>
                  </a:lnTo>
                  <a:lnTo>
                    <a:pt x="102" y="237"/>
                  </a:lnTo>
                  <a:lnTo>
                    <a:pt x="102" y="235"/>
                  </a:lnTo>
                  <a:lnTo>
                    <a:pt x="102" y="237"/>
                  </a:lnTo>
                  <a:lnTo>
                    <a:pt x="104" y="237"/>
                  </a:lnTo>
                  <a:lnTo>
                    <a:pt x="102" y="237"/>
                  </a:lnTo>
                  <a:lnTo>
                    <a:pt x="102" y="240"/>
                  </a:lnTo>
                  <a:lnTo>
                    <a:pt x="102" y="237"/>
                  </a:lnTo>
                  <a:lnTo>
                    <a:pt x="99" y="237"/>
                  </a:lnTo>
                  <a:lnTo>
                    <a:pt x="99" y="235"/>
                  </a:lnTo>
                  <a:lnTo>
                    <a:pt x="97" y="235"/>
                  </a:lnTo>
                  <a:lnTo>
                    <a:pt x="97" y="233"/>
                  </a:lnTo>
                  <a:lnTo>
                    <a:pt x="95" y="233"/>
                  </a:lnTo>
                  <a:lnTo>
                    <a:pt x="95" y="230"/>
                  </a:lnTo>
                  <a:lnTo>
                    <a:pt x="92" y="230"/>
                  </a:lnTo>
                  <a:lnTo>
                    <a:pt x="95" y="230"/>
                  </a:lnTo>
                  <a:lnTo>
                    <a:pt x="92" y="230"/>
                  </a:lnTo>
                  <a:lnTo>
                    <a:pt x="92" y="228"/>
                  </a:lnTo>
                  <a:lnTo>
                    <a:pt x="90" y="228"/>
                  </a:lnTo>
                  <a:lnTo>
                    <a:pt x="92" y="228"/>
                  </a:lnTo>
                  <a:lnTo>
                    <a:pt x="90" y="228"/>
                  </a:lnTo>
                  <a:lnTo>
                    <a:pt x="92" y="228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5" y="223"/>
                  </a:lnTo>
                  <a:lnTo>
                    <a:pt x="83" y="223"/>
                  </a:lnTo>
                  <a:lnTo>
                    <a:pt x="83" y="225"/>
                  </a:lnTo>
                  <a:lnTo>
                    <a:pt x="80" y="225"/>
                  </a:lnTo>
                  <a:lnTo>
                    <a:pt x="80" y="228"/>
                  </a:lnTo>
                  <a:lnTo>
                    <a:pt x="83" y="228"/>
                  </a:lnTo>
                  <a:lnTo>
                    <a:pt x="80" y="228"/>
                  </a:lnTo>
                  <a:lnTo>
                    <a:pt x="83" y="228"/>
                  </a:lnTo>
                  <a:lnTo>
                    <a:pt x="83" y="230"/>
                  </a:lnTo>
                  <a:lnTo>
                    <a:pt x="83" y="228"/>
                  </a:lnTo>
                  <a:lnTo>
                    <a:pt x="80" y="228"/>
                  </a:lnTo>
                  <a:lnTo>
                    <a:pt x="80" y="230"/>
                  </a:lnTo>
                  <a:lnTo>
                    <a:pt x="83" y="230"/>
                  </a:lnTo>
                  <a:lnTo>
                    <a:pt x="80" y="230"/>
                  </a:lnTo>
                  <a:lnTo>
                    <a:pt x="80" y="233"/>
                  </a:lnTo>
                  <a:lnTo>
                    <a:pt x="80" y="235"/>
                  </a:lnTo>
                  <a:lnTo>
                    <a:pt x="80" y="237"/>
                  </a:lnTo>
                  <a:lnTo>
                    <a:pt x="80" y="240"/>
                  </a:lnTo>
                  <a:lnTo>
                    <a:pt x="80" y="237"/>
                  </a:lnTo>
                  <a:lnTo>
                    <a:pt x="78" y="237"/>
                  </a:lnTo>
                  <a:lnTo>
                    <a:pt x="76" y="237"/>
                  </a:lnTo>
                  <a:lnTo>
                    <a:pt x="76" y="235"/>
                  </a:lnTo>
                  <a:lnTo>
                    <a:pt x="76" y="233"/>
                  </a:lnTo>
                  <a:lnTo>
                    <a:pt x="76" y="235"/>
                  </a:lnTo>
                  <a:lnTo>
                    <a:pt x="78" y="235"/>
                  </a:lnTo>
                  <a:lnTo>
                    <a:pt x="78" y="233"/>
                  </a:lnTo>
                  <a:lnTo>
                    <a:pt x="76" y="233"/>
                  </a:lnTo>
                  <a:lnTo>
                    <a:pt x="78" y="233"/>
                  </a:lnTo>
                  <a:lnTo>
                    <a:pt x="78" y="230"/>
                  </a:lnTo>
                  <a:lnTo>
                    <a:pt x="76" y="230"/>
                  </a:lnTo>
                  <a:lnTo>
                    <a:pt x="78" y="230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8" y="228"/>
                  </a:lnTo>
                  <a:lnTo>
                    <a:pt x="76" y="228"/>
                  </a:lnTo>
                  <a:lnTo>
                    <a:pt x="76" y="225"/>
                  </a:lnTo>
                  <a:lnTo>
                    <a:pt x="76" y="223"/>
                  </a:lnTo>
                  <a:lnTo>
                    <a:pt x="73" y="223"/>
                  </a:lnTo>
                  <a:lnTo>
                    <a:pt x="76" y="223"/>
                  </a:lnTo>
                  <a:lnTo>
                    <a:pt x="73" y="223"/>
                  </a:lnTo>
                  <a:lnTo>
                    <a:pt x="73" y="221"/>
                  </a:lnTo>
                  <a:lnTo>
                    <a:pt x="73" y="218"/>
                  </a:lnTo>
                  <a:lnTo>
                    <a:pt x="71" y="218"/>
                  </a:lnTo>
                  <a:lnTo>
                    <a:pt x="69" y="218"/>
                  </a:lnTo>
                  <a:lnTo>
                    <a:pt x="69" y="216"/>
                  </a:lnTo>
                  <a:lnTo>
                    <a:pt x="69" y="214"/>
                  </a:lnTo>
                  <a:lnTo>
                    <a:pt x="69" y="211"/>
                  </a:lnTo>
                  <a:lnTo>
                    <a:pt x="69" y="214"/>
                  </a:lnTo>
                  <a:lnTo>
                    <a:pt x="69" y="211"/>
                  </a:lnTo>
                  <a:lnTo>
                    <a:pt x="69" y="214"/>
                  </a:lnTo>
                  <a:lnTo>
                    <a:pt x="69" y="211"/>
                  </a:lnTo>
                  <a:lnTo>
                    <a:pt x="66" y="211"/>
                  </a:lnTo>
                  <a:lnTo>
                    <a:pt x="66" y="214"/>
                  </a:lnTo>
                  <a:lnTo>
                    <a:pt x="64" y="214"/>
                  </a:lnTo>
                  <a:lnTo>
                    <a:pt x="62" y="214"/>
                  </a:lnTo>
                  <a:lnTo>
                    <a:pt x="62" y="216"/>
                  </a:lnTo>
                  <a:lnTo>
                    <a:pt x="62" y="218"/>
                  </a:lnTo>
                  <a:lnTo>
                    <a:pt x="62" y="221"/>
                  </a:lnTo>
                  <a:lnTo>
                    <a:pt x="62" y="223"/>
                  </a:lnTo>
                  <a:lnTo>
                    <a:pt x="64" y="223"/>
                  </a:lnTo>
                  <a:lnTo>
                    <a:pt x="62" y="223"/>
                  </a:lnTo>
                  <a:lnTo>
                    <a:pt x="62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4" y="223"/>
                  </a:lnTo>
                  <a:lnTo>
                    <a:pt x="54" y="221"/>
                  </a:lnTo>
                  <a:lnTo>
                    <a:pt x="54" y="218"/>
                  </a:lnTo>
                  <a:lnTo>
                    <a:pt x="54" y="216"/>
                  </a:lnTo>
                  <a:lnTo>
                    <a:pt x="54" y="218"/>
                  </a:lnTo>
                  <a:lnTo>
                    <a:pt x="54" y="216"/>
                  </a:lnTo>
                  <a:lnTo>
                    <a:pt x="52" y="216"/>
                  </a:lnTo>
                  <a:lnTo>
                    <a:pt x="54" y="216"/>
                  </a:lnTo>
                  <a:lnTo>
                    <a:pt x="52" y="216"/>
                  </a:lnTo>
                  <a:lnTo>
                    <a:pt x="52" y="214"/>
                  </a:lnTo>
                  <a:lnTo>
                    <a:pt x="52" y="211"/>
                  </a:lnTo>
                  <a:lnTo>
                    <a:pt x="50" y="211"/>
                  </a:lnTo>
                  <a:lnTo>
                    <a:pt x="50" y="209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4" y="202"/>
                  </a:lnTo>
                  <a:lnTo>
                    <a:pt x="54" y="199"/>
                  </a:lnTo>
                  <a:lnTo>
                    <a:pt x="54" y="202"/>
                  </a:lnTo>
                  <a:lnTo>
                    <a:pt x="54" y="199"/>
                  </a:lnTo>
                  <a:lnTo>
                    <a:pt x="54" y="197"/>
                  </a:lnTo>
                  <a:lnTo>
                    <a:pt x="54" y="195"/>
                  </a:lnTo>
                  <a:lnTo>
                    <a:pt x="52" y="195"/>
                  </a:lnTo>
                  <a:lnTo>
                    <a:pt x="52" y="192"/>
                  </a:lnTo>
                  <a:lnTo>
                    <a:pt x="50" y="190"/>
                  </a:lnTo>
                  <a:lnTo>
                    <a:pt x="50" y="187"/>
                  </a:lnTo>
                  <a:lnTo>
                    <a:pt x="47" y="187"/>
                  </a:lnTo>
                  <a:lnTo>
                    <a:pt x="47" y="185"/>
                  </a:lnTo>
                  <a:lnTo>
                    <a:pt x="45" y="185"/>
                  </a:lnTo>
                  <a:lnTo>
                    <a:pt x="43" y="185"/>
                  </a:lnTo>
                  <a:lnTo>
                    <a:pt x="43" y="183"/>
                  </a:lnTo>
                  <a:lnTo>
                    <a:pt x="43" y="180"/>
                  </a:lnTo>
                  <a:lnTo>
                    <a:pt x="40" y="178"/>
                  </a:lnTo>
                  <a:lnTo>
                    <a:pt x="38" y="178"/>
                  </a:lnTo>
                  <a:lnTo>
                    <a:pt x="38" y="176"/>
                  </a:lnTo>
                  <a:lnTo>
                    <a:pt x="35" y="176"/>
                  </a:lnTo>
                  <a:lnTo>
                    <a:pt x="35" y="173"/>
                  </a:lnTo>
                  <a:lnTo>
                    <a:pt x="35" y="171"/>
                  </a:lnTo>
                  <a:lnTo>
                    <a:pt x="35" y="173"/>
                  </a:lnTo>
                  <a:lnTo>
                    <a:pt x="38" y="173"/>
                  </a:lnTo>
                  <a:lnTo>
                    <a:pt x="38" y="171"/>
                  </a:lnTo>
                  <a:lnTo>
                    <a:pt x="40" y="171"/>
                  </a:lnTo>
                  <a:lnTo>
                    <a:pt x="40" y="168"/>
                  </a:lnTo>
                  <a:lnTo>
                    <a:pt x="43" y="168"/>
                  </a:lnTo>
                  <a:lnTo>
                    <a:pt x="40" y="168"/>
                  </a:lnTo>
                  <a:lnTo>
                    <a:pt x="43" y="168"/>
                  </a:lnTo>
                  <a:lnTo>
                    <a:pt x="43" y="166"/>
                  </a:lnTo>
                  <a:lnTo>
                    <a:pt x="43" y="164"/>
                  </a:lnTo>
                  <a:lnTo>
                    <a:pt x="43" y="161"/>
                  </a:lnTo>
                  <a:close/>
                  <a:moveTo>
                    <a:pt x="123" y="178"/>
                  </a:moveTo>
                  <a:lnTo>
                    <a:pt x="123" y="176"/>
                  </a:lnTo>
                  <a:lnTo>
                    <a:pt x="121" y="176"/>
                  </a:lnTo>
                  <a:lnTo>
                    <a:pt x="123" y="176"/>
                  </a:lnTo>
                  <a:lnTo>
                    <a:pt x="121" y="176"/>
                  </a:lnTo>
                  <a:lnTo>
                    <a:pt x="121" y="173"/>
                  </a:lnTo>
                  <a:lnTo>
                    <a:pt x="121" y="176"/>
                  </a:lnTo>
                  <a:lnTo>
                    <a:pt x="121" y="173"/>
                  </a:lnTo>
                  <a:lnTo>
                    <a:pt x="121" y="171"/>
                  </a:lnTo>
                  <a:lnTo>
                    <a:pt x="118" y="171"/>
                  </a:lnTo>
                  <a:lnTo>
                    <a:pt x="118" y="173"/>
                  </a:lnTo>
                  <a:lnTo>
                    <a:pt x="118" y="171"/>
                  </a:lnTo>
                  <a:lnTo>
                    <a:pt x="116" y="171"/>
                  </a:lnTo>
                  <a:lnTo>
                    <a:pt x="118" y="171"/>
                  </a:lnTo>
                  <a:lnTo>
                    <a:pt x="116" y="171"/>
                  </a:lnTo>
                  <a:lnTo>
                    <a:pt x="118" y="171"/>
                  </a:lnTo>
                  <a:lnTo>
                    <a:pt x="116" y="171"/>
                  </a:lnTo>
                  <a:lnTo>
                    <a:pt x="116" y="168"/>
                  </a:lnTo>
                  <a:lnTo>
                    <a:pt x="118" y="168"/>
                  </a:lnTo>
                  <a:lnTo>
                    <a:pt x="116" y="168"/>
                  </a:lnTo>
                  <a:lnTo>
                    <a:pt x="116" y="166"/>
                  </a:lnTo>
                  <a:lnTo>
                    <a:pt x="116" y="168"/>
                  </a:lnTo>
                  <a:lnTo>
                    <a:pt x="116" y="166"/>
                  </a:lnTo>
                  <a:lnTo>
                    <a:pt x="116" y="168"/>
                  </a:lnTo>
                  <a:lnTo>
                    <a:pt x="116" y="166"/>
                  </a:lnTo>
                  <a:lnTo>
                    <a:pt x="114" y="166"/>
                  </a:lnTo>
                  <a:lnTo>
                    <a:pt x="114" y="168"/>
                  </a:lnTo>
                  <a:lnTo>
                    <a:pt x="111" y="168"/>
                  </a:lnTo>
                  <a:lnTo>
                    <a:pt x="111" y="171"/>
                  </a:lnTo>
                  <a:lnTo>
                    <a:pt x="111" y="168"/>
                  </a:lnTo>
                  <a:lnTo>
                    <a:pt x="111" y="171"/>
                  </a:lnTo>
                  <a:lnTo>
                    <a:pt x="109" y="171"/>
                  </a:lnTo>
                  <a:lnTo>
                    <a:pt x="107" y="171"/>
                  </a:lnTo>
                  <a:lnTo>
                    <a:pt x="104" y="171"/>
                  </a:lnTo>
                  <a:lnTo>
                    <a:pt x="102" y="171"/>
                  </a:lnTo>
                  <a:lnTo>
                    <a:pt x="102" y="173"/>
                  </a:lnTo>
                  <a:lnTo>
                    <a:pt x="99" y="173"/>
                  </a:lnTo>
                  <a:lnTo>
                    <a:pt x="97" y="173"/>
                  </a:lnTo>
                  <a:lnTo>
                    <a:pt x="97" y="171"/>
                  </a:lnTo>
                  <a:lnTo>
                    <a:pt x="97" y="168"/>
                  </a:lnTo>
                  <a:lnTo>
                    <a:pt x="95" y="168"/>
                  </a:lnTo>
                  <a:lnTo>
                    <a:pt x="92" y="168"/>
                  </a:lnTo>
                  <a:lnTo>
                    <a:pt x="92" y="166"/>
                  </a:lnTo>
                  <a:lnTo>
                    <a:pt x="95" y="166"/>
                  </a:lnTo>
                  <a:lnTo>
                    <a:pt x="97" y="166"/>
                  </a:lnTo>
                  <a:lnTo>
                    <a:pt x="99" y="166"/>
                  </a:lnTo>
                  <a:lnTo>
                    <a:pt x="102" y="166"/>
                  </a:lnTo>
                  <a:lnTo>
                    <a:pt x="104" y="166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2" y="161"/>
                  </a:lnTo>
                  <a:lnTo>
                    <a:pt x="102" y="159"/>
                  </a:lnTo>
                  <a:lnTo>
                    <a:pt x="99" y="161"/>
                  </a:lnTo>
                  <a:lnTo>
                    <a:pt x="99" y="159"/>
                  </a:lnTo>
                  <a:lnTo>
                    <a:pt x="99" y="161"/>
                  </a:lnTo>
                  <a:lnTo>
                    <a:pt x="99" y="159"/>
                  </a:lnTo>
                  <a:lnTo>
                    <a:pt x="97" y="159"/>
                  </a:lnTo>
                  <a:lnTo>
                    <a:pt x="95" y="159"/>
                  </a:lnTo>
                  <a:lnTo>
                    <a:pt x="97" y="159"/>
                  </a:lnTo>
                  <a:lnTo>
                    <a:pt x="97" y="161"/>
                  </a:lnTo>
                  <a:lnTo>
                    <a:pt x="95" y="161"/>
                  </a:lnTo>
                  <a:lnTo>
                    <a:pt x="95" y="159"/>
                  </a:lnTo>
                  <a:lnTo>
                    <a:pt x="92" y="159"/>
                  </a:lnTo>
                  <a:lnTo>
                    <a:pt x="95" y="159"/>
                  </a:lnTo>
                  <a:lnTo>
                    <a:pt x="92" y="159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8" y="157"/>
                  </a:lnTo>
                  <a:lnTo>
                    <a:pt x="88" y="154"/>
                  </a:lnTo>
                  <a:lnTo>
                    <a:pt x="88" y="152"/>
                  </a:lnTo>
                  <a:lnTo>
                    <a:pt x="85" y="152"/>
                  </a:lnTo>
                  <a:lnTo>
                    <a:pt x="85" y="154"/>
                  </a:lnTo>
                  <a:lnTo>
                    <a:pt x="85" y="152"/>
                  </a:lnTo>
                  <a:lnTo>
                    <a:pt x="85" y="154"/>
                  </a:lnTo>
                  <a:lnTo>
                    <a:pt x="85" y="152"/>
                  </a:lnTo>
                  <a:lnTo>
                    <a:pt x="85" y="154"/>
                  </a:lnTo>
                  <a:lnTo>
                    <a:pt x="83" y="154"/>
                  </a:lnTo>
                  <a:lnTo>
                    <a:pt x="85" y="154"/>
                  </a:lnTo>
                  <a:lnTo>
                    <a:pt x="83" y="157"/>
                  </a:lnTo>
                  <a:lnTo>
                    <a:pt x="83" y="154"/>
                  </a:lnTo>
                  <a:lnTo>
                    <a:pt x="80" y="154"/>
                  </a:lnTo>
                  <a:lnTo>
                    <a:pt x="83" y="154"/>
                  </a:lnTo>
                  <a:lnTo>
                    <a:pt x="80" y="154"/>
                  </a:lnTo>
                  <a:lnTo>
                    <a:pt x="80" y="152"/>
                  </a:lnTo>
                  <a:lnTo>
                    <a:pt x="80" y="149"/>
                  </a:lnTo>
                  <a:lnTo>
                    <a:pt x="78" y="149"/>
                  </a:lnTo>
                  <a:lnTo>
                    <a:pt x="78" y="152"/>
                  </a:lnTo>
                  <a:lnTo>
                    <a:pt x="76" y="152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76" y="154"/>
                  </a:lnTo>
                  <a:lnTo>
                    <a:pt x="73" y="154"/>
                  </a:lnTo>
                  <a:lnTo>
                    <a:pt x="73" y="152"/>
                  </a:lnTo>
                  <a:lnTo>
                    <a:pt x="73" y="154"/>
                  </a:lnTo>
                  <a:lnTo>
                    <a:pt x="71" y="152"/>
                  </a:lnTo>
                  <a:lnTo>
                    <a:pt x="71" y="154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6" y="152"/>
                  </a:lnTo>
                  <a:lnTo>
                    <a:pt x="64" y="152"/>
                  </a:lnTo>
                  <a:lnTo>
                    <a:pt x="62" y="152"/>
                  </a:lnTo>
                  <a:lnTo>
                    <a:pt x="59" y="152"/>
                  </a:lnTo>
                  <a:lnTo>
                    <a:pt x="57" y="152"/>
                  </a:lnTo>
                  <a:lnTo>
                    <a:pt x="57" y="154"/>
                  </a:lnTo>
                  <a:lnTo>
                    <a:pt x="54" y="154"/>
                  </a:lnTo>
                  <a:lnTo>
                    <a:pt x="52" y="154"/>
                  </a:lnTo>
                  <a:lnTo>
                    <a:pt x="50" y="154"/>
                  </a:lnTo>
                  <a:lnTo>
                    <a:pt x="50" y="157"/>
                  </a:lnTo>
                  <a:lnTo>
                    <a:pt x="50" y="154"/>
                  </a:lnTo>
                  <a:lnTo>
                    <a:pt x="50" y="157"/>
                  </a:lnTo>
                  <a:lnTo>
                    <a:pt x="47" y="157"/>
                  </a:lnTo>
                  <a:lnTo>
                    <a:pt x="47" y="154"/>
                  </a:lnTo>
                  <a:lnTo>
                    <a:pt x="45" y="154"/>
                  </a:lnTo>
                  <a:lnTo>
                    <a:pt x="47" y="154"/>
                  </a:lnTo>
                  <a:lnTo>
                    <a:pt x="47" y="157"/>
                  </a:lnTo>
                  <a:lnTo>
                    <a:pt x="47" y="154"/>
                  </a:lnTo>
                  <a:lnTo>
                    <a:pt x="47" y="152"/>
                  </a:lnTo>
                  <a:lnTo>
                    <a:pt x="45" y="152"/>
                  </a:lnTo>
                  <a:lnTo>
                    <a:pt x="45" y="154"/>
                  </a:lnTo>
                  <a:lnTo>
                    <a:pt x="45" y="152"/>
                  </a:lnTo>
                  <a:lnTo>
                    <a:pt x="45" y="149"/>
                  </a:lnTo>
                  <a:lnTo>
                    <a:pt x="43" y="152"/>
                  </a:lnTo>
                  <a:lnTo>
                    <a:pt x="43" y="149"/>
                  </a:lnTo>
                  <a:lnTo>
                    <a:pt x="43" y="147"/>
                  </a:lnTo>
                  <a:lnTo>
                    <a:pt x="43" y="149"/>
                  </a:lnTo>
                  <a:lnTo>
                    <a:pt x="43" y="152"/>
                  </a:lnTo>
                  <a:lnTo>
                    <a:pt x="40" y="152"/>
                  </a:lnTo>
                  <a:lnTo>
                    <a:pt x="40" y="154"/>
                  </a:lnTo>
                  <a:lnTo>
                    <a:pt x="38" y="154"/>
                  </a:lnTo>
                  <a:lnTo>
                    <a:pt x="40" y="157"/>
                  </a:lnTo>
                  <a:lnTo>
                    <a:pt x="40" y="154"/>
                  </a:lnTo>
                  <a:lnTo>
                    <a:pt x="43" y="154"/>
                  </a:lnTo>
                  <a:lnTo>
                    <a:pt x="43" y="157"/>
                  </a:lnTo>
                  <a:lnTo>
                    <a:pt x="40" y="154"/>
                  </a:lnTo>
                  <a:lnTo>
                    <a:pt x="40" y="157"/>
                  </a:lnTo>
                  <a:lnTo>
                    <a:pt x="38" y="157"/>
                  </a:lnTo>
                  <a:lnTo>
                    <a:pt x="38" y="154"/>
                  </a:lnTo>
                  <a:lnTo>
                    <a:pt x="38" y="157"/>
                  </a:lnTo>
                  <a:lnTo>
                    <a:pt x="35" y="157"/>
                  </a:lnTo>
                  <a:lnTo>
                    <a:pt x="35" y="154"/>
                  </a:lnTo>
                  <a:lnTo>
                    <a:pt x="35" y="152"/>
                  </a:lnTo>
                  <a:lnTo>
                    <a:pt x="35" y="149"/>
                  </a:lnTo>
                  <a:lnTo>
                    <a:pt x="35" y="152"/>
                  </a:lnTo>
                  <a:lnTo>
                    <a:pt x="35" y="149"/>
                  </a:lnTo>
                  <a:lnTo>
                    <a:pt x="35" y="152"/>
                  </a:lnTo>
                  <a:lnTo>
                    <a:pt x="35" y="149"/>
                  </a:lnTo>
                  <a:lnTo>
                    <a:pt x="35" y="147"/>
                  </a:lnTo>
                  <a:lnTo>
                    <a:pt x="35" y="149"/>
                  </a:lnTo>
                  <a:lnTo>
                    <a:pt x="35" y="147"/>
                  </a:lnTo>
                  <a:lnTo>
                    <a:pt x="33" y="147"/>
                  </a:lnTo>
                  <a:lnTo>
                    <a:pt x="35" y="147"/>
                  </a:lnTo>
                  <a:lnTo>
                    <a:pt x="33" y="147"/>
                  </a:lnTo>
                  <a:lnTo>
                    <a:pt x="35" y="147"/>
                  </a:lnTo>
                  <a:lnTo>
                    <a:pt x="33" y="147"/>
                  </a:lnTo>
                  <a:lnTo>
                    <a:pt x="35" y="147"/>
                  </a:lnTo>
                  <a:lnTo>
                    <a:pt x="35" y="145"/>
                  </a:lnTo>
                  <a:lnTo>
                    <a:pt x="33" y="145"/>
                  </a:lnTo>
                  <a:lnTo>
                    <a:pt x="33" y="147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3" y="142"/>
                  </a:lnTo>
                  <a:lnTo>
                    <a:pt x="31" y="142"/>
                  </a:lnTo>
                  <a:lnTo>
                    <a:pt x="31" y="140"/>
                  </a:lnTo>
                  <a:lnTo>
                    <a:pt x="28" y="140"/>
                  </a:lnTo>
                  <a:lnTo>
                    <a:pt x="28" y="138"/>
                  </a:lnTo>
                  <a:lnTo>
                    <a:pt x="28" y="140"/>
                  </a:lnTo>
                  <a:lnTo>
                    <a:pt x="28" y="138"/>
                  </a:lnTo>
                  <a:lnTo>
                    <a:pt x="28" y="135"/>
                  </a:lnTo>
                  <a:lnTo>
                    <a:pt x="28" y="133"/>
                  </a:lnTo>
                  <a:lnTo>
                    <a:pt x="26" y="133"/>
                  </a:lnTo>
                  <a:lnTo>
                    <a:pt x="26" y="135"/>
                  </a:lnTo>
                  <a:lnTo>
                    <a:pt x="24" y="135"/>
                  </a:lnTo>
                  <a:lnTo>
                    <a:pt x="24" y="133"/>
                  </a:lnTo>
                  <a:lnTo>
                    <a:pt x="24" y="130"/>
                  </a:lnTo>
                  <a:lnTo>
                    <a:pt x="21" y="130"/>
                  </a:lnTo>
                  <a:lnTo>
                    <a:pt x="21" y="133"/>
                  </a:lnTo>
                  <a:lnTo>
                    <a:pt x="21" y="130"/>
                  </a:lnTo>
                  <a:lnTo>
                    <a:pt x="21" y="133"/>
                  </a:lnTo>
                  <a:lnTo>
                    <a:pt x="21" y="130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1" y="133"/>
                  </a:lnTo>
                  <a:lnTo>
                    <a:pt x="21" y="135"/>
                  </a:lnTo>
                  <a:lnTo>
                    <a:pt x="24" y="135"/>
                  </a:lnTo>
                  <a:lnTo>
                    <a:pt x="24" y="138"/>
                  </a:lnTo>
                  <a:lnTo>
                    <a:pt x="21" y="138"/>
                  </a:lnTo>
                  <a:lnTo>
                    <a:pt x="24" y="138"/>
                  </a:lnTo>
                  <a:lnTo>
                    <a:pt x="21" y="138"/>
                  </a:lnTo>
                  <a:lnTo>
                    <a:pt x="24" y="138"/>
                  </a:lnTo>
                  <a:lnTo>
                    <a:pt x="21" y="140"/>
                  </a:lnTo>
                  <a:lnTo>
                    <a:pt x="24" y="140"/>
                  </a:lnTo>
                  <a:lnTo>
                    <a:pt x="21" y="140"/>
                  </a:lnTo>
                  <a:lnTo>
                    <a:pt x="21" y="142"/>
                  </a:lnTo>
                  <a:lnTo>
                    <a:pt x="21" y="140"/>
                  </a:lnTo>
                  <a:lnTo>
                    <a:pt x="21" y="142"/>
                  </a:lnTo>
                  <a:lnTo>
                    <a:pt x="21" y="140"/>
                  </a:lnTo>
                  <a:lnTo>
                    <a:pt x="21" y="142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42"/>
                  </a:lnTo>
                  <a:lnTo>
                    <a:pt x="16" y="142"/>
                  </a:lnTo>
                  <a:lnTo>
                    <a:pt x="16" y="145"/>
                  </a:lnTo>
                  <a:lnTo>
                    <a:pt x="16" y="142"/>
                  </a:lnTo>
                  <a:lnTo>
                    <a:pt x="16" y="140"/>
                  </a:lnTo>
                  <a:lnTo>
                    <a:pt x="16" y="138"/>
                  </a:lnTo>
                  <a:lnTo>
                    <a:pt x="16" y="135"/>
                  </a:lnTo>
                  <a:lnTo>
                    <a:pt x="19" y="135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1" y="130"/>
                  </a:lnTo>
                  <a:lnTo>
                    <a:pt x="24" y="130"/>
                  </a:lnTo>
                  <a:lnTo>
                    <a:pt x="26" y="130"/>
                  </a:lnTo>
                  <a:lnTo>
                    <a:pt x="24" y="130"/>
                  </a:lnTo>
                  <a:lnTo>
                    <a:pt x="24" y="128"/>
                  </a:lnTo>
                  <a:lnTo>
                    <a:pt x="24" y="126"/>
                  </a:lnTo>
                  <a:lnTo>
                    <a:pt x="24" y="128"/>
                  </a:lnTo>
                  <a:lnTo>
                    <a:pt x="26" y="128"/>
                  </a:lnTo>
                  <a:lnTo>
                    <a:pt x="26" y="126"/>
                  </a:lnTo>
                  <a:lnTo>
                    <a:pt x="28" y="126"/>
                  </a:lnTo>
                  <a:lnTo>
                    <a:pt x="26" y="126"/>
                  </a:lnTo>
                  <a:lnTo>
                    <a:pt x="26" y="128"/>
                  </a:lnTo>
                  <a:lnTo>
                    <a:pt x="28" y="128"/>
                  </a:lnTo>
                  <a:lnTo>
                    <a:pt x="26" y="128"/>
                  </a:lnTo>
                  <a:lnTo>
                    <a:pt x="28" y="128"/>
                  </a:lnTo>
                  <a:lnTo>
                    <a:pt x="28" y="126"/>
                  </a:lnTo>
                  <a:lnTo>
                    <a:pt x="28" y="128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31" y="128"/>
                  </a:lnTo>
                  <a:lnTo>
                    <a:pt x="33" y="128"/>
                  </a:lnTo>
                  <a:lnTo>
                    <a:pt x="33" y="130"/>
                  </a:lnTo>
                  <a:lnTo>
                    <a:pt x="35" y="130"/>
                  </a:lnTo>
                  <a:lnTo>
                    <a:pt x="35" y="128"/>
                  </a:lnTo>
                  <a:lnTo>
                    <a:pt x="38" y="130"/>
                  </a:lnTo>
                  <a:lnTo>
                    <a:pt x="38" y="128"/>
                  </a:lnTo>
                  <a:lnTo>
                    <a:pt x="35" y="128"/>
                  </a:lnTo>
                  <a:lnTo>
                    <a:pt x="35" y="126"/>
                  </a:lnTo>
                  <a:lnTo>
                    <a:pt x="35" y="123"/>
                  </a:lnTo>
                  <a:lnTo>
                    <a:pt x="35" y="121"/>
                  </a:lnTo>
                  <a:lnTo>
                    <a:pt x="33" y="121"/>
                  </a:lnTo>
                  <a:lnTo>
                    <a:pt x="33" y="123"/>
                  </a:lnTo>
                  <a:lnTo>
                    <a:pt x="33" y="121"/>
                  </a:lnTo>
                  <a:lnTo>
                    <a:pt x="33" y="123"/>
                  </a:lnTo>
                  <a:lnTo>
                    <a:pt x="33" y="121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28" y="123"/>
                  </a:lnTo>
                  <a:lnTo>
                    <a:pt x="26" y="123"/>
                  </a:lnTo>
                  <a:lnTo>
                    <a:pt x="26" y="121"/>
                  </a:lnTo>
                  <a:lnTo>
                    <a:pt x="24" y="121"/>
                  </a:lnTo>
                  <a:lnTo>
                    <a:pt x="24" y="123"/>
                  </a:lnTo>
                  <a:lnTo>
                    <a:pt x="24" y="126"/>
                  </a:lnTo>
                  <a:lnTo>
                    <a:pt x="26" y="126"/>
                  </a:lnTo>
                  <a:lnTo>
                    <a:pt x="24" y="126"/>
                  </a:lnTo>
                  <a:lnTo>
                    <a:pt x="21" y="126"/>
                  </a:lnTo>
                  <a:lnTo>
                    <a:pt x="21" y="123"/>
                  </a:lnTo>
                  <a:lnTo>
                    <a:pt x="21" y="121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16" y="119"/>
                  </a:lnTo>
                  <a:lnTo>
                    <a:pt x="16" y="116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4" y="111"/>
                  </a:lnTo>
                  <a:lnTo>
                    <a:pt x="12" y="111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7" y="109"/>
                  </a:lnTo>
                  <a:lnTo>
                    <a:pt x="7" y="107"/>
                  </a:lnTo>
                  <a:lnTo>
                    <a:pt x="7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7" y="102"/>
                  </a:lnTo>
                  <a:lnTo>
                    <a:pt x="7" y="104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5" y="100"/>
                  </a:lnTo>
                  <a:lnTo>
                    <a:pt x="5" y="97"/>
                  </a:lnTo>
                  <a:lnTo>
                    <a:pt x="2" y="97"/>
                  </a:lnTo>
                  <a:lnTo>
                    <a:pt x="5" y="97"/>
                  </a:lnTo>
                  <a:lnTo>
                    <a:pt x="2" y="97"/>
                  </a:lnTo>
                  <a:lnTo>
                    <a:pt x="5" y="97"/>
                  </a:lnTo>
                  <a:lnTo>
                    <a:pt x="5" y="95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2" y="92"/>
                  </a:lnTo>
                  <a:lnTo>
                    <a:pt x="2" y="95"/>
                  </a:lnTo>
                  <a:lnTo>
                    <a:pt x="5" y="95"/>
                  </a:lnTo>
                  <a:lnTo>
                    <a:pt x="7" y="95"/>
                  </a:lnTo>
                  <a:lnTo>
                    <a:pt x="5" y="95"/>
                  </a:lnTo>
                  <a:lnTo>
                    <a:pt x="7" y="95"/>
                  </a:lnTo>
                  <a:lnTo>
                    <a:pt x="7" y="92"/>
                  </a:lnTo>
                  <a:lnTo>
                    <a:pt x="7" y="95"/>
                  </a:lnTo>
                  <a:lnTo>
                    <a:pt x="7" y="92"/>
                  </a:lnTo>
                  <a:lnTo>
                    <a:pt x="9" y="92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7" y="88"/>
                  </a:lnTo>
                  <a:lnTo>
                    <a:pt x="9" y="88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2" y="85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9" y="78"/>
                  </a:lnTo>
                  <a:lnTo>
                    <a:pt x="9" y="81"/>
                  </a:lnTo>
                  <a:lnTo>
                    <a:pt x="12" y="81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21" y="76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6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4" y="61"/>
                  </a:lnTo>
                  <a:lnTo>
                    <a:pt x="24" y="59"/>
                  </a:lnTo>
                  <a:lnTo>
                    <a:pt x="26" y="59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1" y="57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3" y="50"/>
                  </a:lnTo>
                  <a:lnTo>
                    <a:pt x="33" y="47"/>
                  </a:lnTo>
                  <a:lnTo>
                    <a:pt x="31" y="47"/>
                  </a:lnTo>
                  <a:lnTo>
                    <a:pt x="31" y="45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5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3" y="40"/>
                  </a:lnTo>
                  <a:lnTo>
                    <a:pt x="45" y="38"/>
                  </a:lnTo>
                  <a:lnTo>
                    <a:pt x="47" y="38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7" y="38"/>
                  </a:lnTo>
                  <a:lnTo>
                    <a:pt x="57" y="35"/>
                  </a:lnTo>
                  <a:lnTo>
                    <a:pt x="59" y="35"/>
                  </a:lnTo>
                  <a:lnTo>
                    <a:pt x="57" y="35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62" y="33"/>
                  </a:lnTo>
                  <a:lnTo>
                    <a:pt x="62" y="31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8"/>
                  </a:lnTo>
                  <a:lnTo>
                    <a:pt x="69" y="28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3" y="26"/>
                  </a:lnTo>
                  <a:lnTo>
                    <a:pt x="73" y="28"/>
                  </a:lnTo>
                  <a:lnTo>
                    <a:pt x="76" y="28"/>
                  </a:lnTo>
                  <a:lnTo>
                    <a:pt x="78" y="28"/>
                  </a:lnTo>
                  <a:lnTo>
                    <a:pt x="80" y="28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85" y="26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90" y="26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5" y="19"/>
                  </a:lnTo>
                  <a:lnTo>
                    <a:pt x="97" y="19"/>
                  </a:lnTo>
                  <a:lnTo>
                    <a:pt x="99" y="19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16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18" y="16"/>
                  </a:lnTo>
                  <a:lnTo>
                    <a:pt x="121" y="16"/>
                  </a:lnTo>
                  <a:lnTo>
                    <a:pt x="123" y="16"/>
                  </a:lnTo>
                  <a:lnTo>
                    <a:pt x="123" y="14"/>
                  </a:lnTo>
                  <a:lnTo>
                    <a:pt x="126" y="14"/>
                  </a:lnTo>
                  <a:lnTo>
                    <a:pt x="128" y="14"/>
                  </a:lnTo>
                  <a:lnTo>
                    <a:pt x="128" y="12"/>
                  </a:lnTo>
                  <a:lnTo>
                    <a:pt x="128" y="14"/>
                  </a:lnTo>
                  <a:lnTo>
                    <a:pt x="130" y="14"/>
                  </a:lnTo>
                  <a:lnTo>
                    <a:pt x="130" y="12"/>
                  </a:lnTo>
                  <a:lnTo>
                    <a:pt x="130" y="14"/>
                  </a:lnTo>
                  <a:lnTo>
                    <a:pt x="133" y="14"/>
                  </a:lnTo>
                  <a:lnTo>
                    <a:pt x="133" y="12"/>
                  </a:lnTo>
                  <a:lnTo>
                    <a:pt x="133" y="9"/>
                  </a:lnTo>
                  <a:lnTo>
                    <a:pt x="135" y="9"/>
                  </a:lnTo>
                  <a:lnTo>
                    <a:pt x="135" y="12"/>
                  </a:lnTo>
                  <a:lnTo>
                    <a:pt x="137" y="9"/>
                  </a:lnTo>
                  <a:lnTo>
                    <a:pt x="140" y="7"/>
                  </a:lnTo>
                  <a:lnTo>
                    <a:pt x="140" y="9"/>
                  </a:lnTo>
                  <a:lnTo>
                    <a:pt x="140" y="12"/>
                  </a:lnTo>
                  <a:lnTo>
                    <a:pt x="142" y="9"/>
                  </a:lnTo>
                  <a:lnTo>
                    <a:pt x="145" y="9"/>
                  </a:lnTo>
                  <a:lnTo>
                    <a:pt x="147" y="9"/>
                  </a:lnTo>
                  <a:lnTo>
                    <a:pt x="149" y="9"/>
                  </a:lnTo>
                  <a:lnTo>
                    <a:pt x="149" y="12"/>
                  </a:lnTo>
                  <a:lnTo>
                    <a:pt x="149" y="14"/>
                  </a:lnTo>
                  <a:lnTo>
                    <a:pt x="152" y="14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6" y="16"/>
                  </a:lnTo>
                  <a:lnTo>
                    <a:pt x="156" y="19"/>
                  </a:lnTo>
                  <a:lnTo>
                    <a:pt x="156" y="16"/>
                  </a:lnTo>
                  <a:lnTo>
                    <a:pt x="159" y="16"/>
                  </a:lnTo>
                  <a:lnTo>
                    <a:pt x="161" y="16"/>
                  </a:lnTo>
                  <a:lnTo>
                    <a:pt x="164" y="16"/>
                  </a:lnTo>
                  <a:lnTo>
                    <a:pt x="166" y="16"/>
                  </a:lnTo>
                  <a:lnTo>
                    <a:pt x="166" y="19"/>
                  </a:lnTo>
                  <a:lnTo>
                    <a:pt x="168" y="19"/>
                  </a:lnTo>
                  <a:lnTo>
                    <a:pt x="168" y="21"/>
                  </a:lnTo>
                  <a:lnTo>
                    <a:pt x="171" y="21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5" y="23"/>
                  </a:lnTo>
                  <a:lnTo>
                    <a:pt x="175" y="21"/>
                  </a:lnTo>
                  <a:lnTo>
                    <a:pt x="178" y="21"/>
                  </a:lnTo>
                  <a:lnTo>
                    <a:pt x="180" y="21"/>
                  </a:lnTo>
                  <a:lnTo>
                    <a:pt x="183" y="21"/>
                  </a:lnTo>
                  <a:lnTo>
                    <a:pt x="183" y="19"/>
                  </a:lnTo>
                  <a:lnTo>
                    <a:pt x="183" y="21"/>
                  </a:lnTo>
                  <a:lnTo>
                    <a:pt x="185" y="21"/>
                  </a:lnTo>
                  <a:lnTo>
                    <a:pt x="185" y="19"/>
                  </a:lnTo>
                  <a:lnTo>
                    <a:pt x="185" y="21"/>
                  </a:lnTo>
                  <a:lnTo>
                    <a:pt x="187" y="21"/>
                  </a:lnTo>
                  <a:lnTo>
                    <a:pt x="187" y="19"/>
                  </a:lnTo>
                  <a:lnTo>
                    <a:pt x="190" y="19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4" y="21"/>
                  </a:lnTo>
                  <a:lnTo>
                    <a:pt x="194" y="19"/>
                  </a:lnTo>
                  <a:lnTo>
                    <a:pt x="197" y="19"/>
                  </a:lnTo>
                  <a:lnTo>
                    <a:pt x="199" y="19"/>
                  </a:lnTo>
                  <a:lnTo>
                    <a:pt x="201" y="19"/>
                  </a:lnTo>
                  <a:lnTo>
                    <a:pt x="201" y="16"/>
                  </a:lnTo>
                  <a:lnTo>
                    <a:pt x="201" y="19"/>
                  </a:lnTo>
                  <a:lnTo>
                    <a:pt x="201" y="16"/>
                  </a:lnTo>
                  <a:lnTo>
                    <a:pt x="201" y="14"/>
                  </a:lnTo>
                  <a:lnTo>
                    <a:pt x="204" y="14"/>
                  </a:lnTo>
                  <a:lnTo>
                    <a:pt x="201" y="12"/>
                  </a:lnTo>
                  <a:lnTo>
                    <a:pt x="201" y="9"/>
                  </a:lnTo>
                  <a:lnTo>
                    <a:pt x="201" y="7"/>
                  </a:lnTo>
                  <a:lnTo>
                    <a:pt x="201" y="4"/>
                  </a:lnTo>
                  <a:lnTo>
                    <a:pt x="199" y="4"/>
                  </a:lnTo>
                  <a:lnTo>
                    <a:pt x="199" y="2"/>
                  </a:lnTo>
                  <a:lnTo>
                    <a:pt x="199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4" y="2"/>
                  </a:lnTo>
                  <a:lnTo>
                    <a:pt x="206" y="2"/>
                  </a:lnTo>
                  <a:lnTo>
                    <a:pt x="209" y="2"/>
                  </a:lnTo>
                  <a:lnTo>
                    <a:pt x="211" y="2"/>
                  </a:lnTo>
                  <a:lnTo>
                    <a:pt x="211" y="4"/>
                  </a:lnTo>
                  <a:lnTo>
                    <a:pt x="213" y="2"/>
                  </a:lnTo>
                  <a:lnTo>
                    <a:pt x="213" y="4"/>
                  </a:lnTo>
                  <a:lnTo>
                    <a:pt x="213" y="7"/>
                  </a:lnTo>
                  <a:lnTo>
                    <a:pt x="216" y="7"/>
                  </a:lnTo>
                  <a:lnTo>
                    <a:pt x="216" y="9"/>
                  </a:lnTo>
                  <a:lnTo>
                    <a:pt x="216" y="12"/>
                  </a:lnTo>
                  <a:lnTo>
                    <a:pt x="216" y="14"/>
                  </a:lnTo>
                  <a:lnTo>
                    <a:pt x="218" y="14"/>
                  </a:lnTo>
                  <a:lnTo>
                    <a:pt x="218" y="16"/>
                  </a:lnTo>
                  <a:lnTo>
                    <a:pt x="218" y="19"/>
                  </a:lnTo>
                  <a:lnTo>
                    <a:pt x="216" y="19"/>
                  </a:lnTo>
                  <a:lnTo>
                    <a:pt x="213" y="19"/>
                  </a:lnTo>
                  <a:lnTo>
                    <a:pt x="213" y="21"/>
                  </a:lnTo>
                  <a:lnTo>
                    <a:pt x="211" y="21"/>
                  </a:lnTo>
                  <a:lnTo>
                    <a:pt x="211" y="23"/>
                  </a:lnTo>
                  <a:lnTo>
                    <a:pt x="209" y="23"/>
                  </a:lnTo>
                  <a:lnTo>
                    <a:pt x="209" y="21"/>
                  </a:lnTo>
                  <a:lnTo>
                    <a:pt x="206" y="23"/>
                  </a:lnTo>
                  <a:lnTo>
                    <a:pt x="206" y="26"/>
                  </a:lnTo>
                  <a:lnTo>
                    <a:pt x="209" y="28"/>
                  </a:lnTo>
                  <a:lnTo>
                    <a:pt x="206" y="28"/>
                  </a:lnTo>
                  <a:lnTo>
                    <a:pt x="206" y="31"/>
                  </a:lnTo>
                  <a:lnTo>
                    <a:pt x="206" y="33"/>
                  </a:lnTo>
                  <a:lnTo>
                    <a:pt x="209" y="33"/>
                  </a:lnTo>
                  <a:lnTo>
                    <a:pt x="209" y="35"/>
                  </a:lnTo>
                  <a:lnTo>
                    <a:pt x="206" y="35"/>
                  </a:lnTo>
                  <a:lnTo>
                    <a:pt x="209" y="35"/>
                  </a:lnTo>
                  <a:lnTo>
                    <a:pt x="209" y="38"/>
                  </a:lnTo>
                  <a:lnTo>
                    <a:pt x="206" y="35"/>
                  </a:lnTo>
                  <a:lnTo>
                    <a:pt x="206" y="38"/>
                  </a:lnTo>
                  <a:lnTo>
                    <a:pt x="204" y="38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4" y="40"/>
                  </a:lnTo>
                  <a:lnTo>
                    <a:pt x="204" y="42"/>
                  </a:lnTo>
                  <a:lnTo>
                    <a:pt x="201" y="42"/>
                  </a:lnTo>
                  <a:lnTo>
                    <a:pt x="201" y="45"/>
                  </a:lnTo>
                  <a:lnTo>
                    <a:pt x="199" y="45"/>
                  </a:lnTo>
                  <a:lnTo>
                    <a:pt x="199" y="47"/>
                  </a:lnTo>
                  <a:lnTo>
                    <a:pt x="197" y="47"/>
                  </a:lnTo>
                  <a:lnTo>
                    <a:pt x="197" y="45"/>
                  </a:lnTo>
                  <a:lnTo>
                    <a:pt x="199" y="45"/>
                  </a:lnTo>
                  <a:lnTo>
                    <a:pt x="197" y="45"/>
                  </a:lnTo>
                  <a:lnTo>
                    <a:pt x="197" y="42"/>
                  </a:lnTo>
                  <a:lnTo>
                    <a:pt x="194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7" y="40"/>
                  </a:lnTo>
                  <a:lnTo>
                    <a:pt x="185" y="40"/>
                  </a:lnTo>
                  <a:lnTo>
                    <a:pt x="183" y="40"/>
                  </a:lnTo>
                  <a:lnTo>
                    <a:pt x="180" y="40"/>
                  </a:lnTo>
                  <a:lnTo>
                    <a:pt x="178" y="38"/>
                  </a:lnTo>
                  <a:lnTo>
                    <a:pt x="175" y="38"/>
                  </a:lnTo>
                  <a:lnTo>
                    <a:pt x="175" y="35"/>
                  </a:lnTo>
                  <a:lnTo>
                    <a:pt x="175" y="38"/>
                  </a:lnTo>
                  <a:lnTo>
                    <a:pt x="173" y="35"/>
                  </a:lnTo>
                  <a:lnTo>
                    <a:pt x="173" y="38"/>
                  </a:lnTo>
                  <a:lnTo>
                    <a:pt x="173" y="35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68" y="38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8" y="31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68" y="33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4" y="35"/>
                  </a:lnTo>
                  <a:lnTo>
                    <a:pt x="164" y="38"/>
                  </a:lnTo>
                  <a:lnTo>
                    <a:pt x="161" y="38"/>
                  </a:lnTo>
                  <a:lnTo>
                    <a:pt x="164" y="38"/>
                  </a:lnTo>
                  <a:lnTo>
                    <a:pt x="161" y="38"/>
                  </a:lnTo>
                  <a:lnTo>
                    <a:pt x="159" y="38"/>
                  </a:lnTo>
                  <a:lnTo>
                    <a:pt x="159" y="40"/>
                  </a:lnTo>
                  <a:lnTo>
                    <a:pt x="156" y="40"/>
                  </a:lnTo>
                  <a:lnTo>
                    <a:pt x="154" y="40"/>
                  </a:lnTo>
                  <a:lnTo>
                    <a:pt x="152" y="40"/>
                  </a:lnTo>
                  <a:lnTo>
                    <a:pt x="149" y="40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7" y="35"/>
                  </a:lnTo>
                  <a:lnTo>
                    <a:pt x="147" y="38"/>
                  </a:lnTo>
                  <a:lnTo>
                    <a:pt x="147" y="35"/>
                  </a:lnTo>
                  <a:lnTo>
                    <a:pt x="145" y="35"/>
                  </a:lnTo>
                  <a:lnTo>
                    <a:pt x="145" y="38"/>
                  </a:lnTo>
                  <a:lnTo>
                    <a:pt x="145" y="35"/>
                  </a:lnTo>
                  <a:lnTo>
                    <a:pt x="145" y="38"/>
                  </a:lnTo>
                  <a:lnTo>
                    <a:pt x="142" y="38"/>
                  </a:lnTo>
                  <a:lnTo>
                    <a:pt x="145" y="38"/>
                  </a:lnTo>
                  <a:lnTo>
                    <a:pt x="142" y="38"/>
                  </a:lnTo>
                  <a:lnTo>
                    <a:pt x="142" y="40"/>
                  </a:lnTo>
                  <a:lnTo>
                    <a:pt x="140" y="40"/>
                  </a:lnTo>
                  <a:lnTo>
                    <a:pt x="142" y="40"/>
                  </a:lnTo>
                  <a:lnTo>
                    <a:pt x="140" y="40"/>
                  </a:lnTo>
                  <a:lnTo>
                    <a:pt x="140" y="42"/>
                  </a:lnTo>
                  <a:lnTo>
                    <a:pt x="142" y="42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5" y="45"/>
                  </a:lnTo>
                  <a:lnTo>
                    <a:pt x="135" y="47"/>
                  </a:lnTo>
                  <a:lnTo>
                    <a:pt x="133" y="47"/>
                  </a:lnTo>
                  <a:lnTo>
                    <a:pt x="130" y="47"/>
                  </a:lnTo>
                  <a:lnTo>
                    <a:pt x="130" y="45"/>
                  </a:lnTo>
                  <a:lnTo>
                    <a:pt x="128" y="45"/>
                  </a:lnTo>
                  <a:lnTo>
                    <a:pt x="126" y="45"/>
                  </a:lnTo>
                  <a:lnTo>
                    <a:pt x="126" y="42"/>
                  </a:lnTo>
                  <a:lnTo>
                    <a:pt x="126" y="45"/>
                  </a:lnTo>
                  <a:lnTo>
                    <a:pt x="123" y="45"/>
                  </a:lnTo>
                  <a:lnTo>
                    <a:pt x="121" y="45"/>
                  </a:lnTo>
                  <a:lnTo>
                    <a:pt x="121" y="47"/>
                  </a:lnTo>
                  <a:lnTo>
                    <a:pt x="121" y="50"/>
                  </a:lnTo>
                  <a:lnTo>
                    <a:pt x="123" y="50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8" y="54"/>
                  </a:lnTo>
                  <a:lnTo>
                    <a:pt x="128" y="57"/>
                  </a:lnTo>
                  <a:lnTo>
                    <a:pt x="128" y="54"/>
                  </a:lnTo>
                  <a:lnTo>
                    <a:pt x="128" y="57"/>
                  </a:lnTo>
                  <a:lnTo>
                    <a:pt x="126" y="57"/>
                  </a:lnTo>
                  <a:lnTo>
                    <a:pt x="126" y="59"/>
                  </a:lnTo>
                  <a:lnTo>
                    <a:pt x="126" y="61"/>
                  </a:lnTo>
                  <a:lnTo>
                    <a:pt x="128" y="61"/>
                  </a:lnTo>
                  <a:lnTo>
                    <a:pt x="130" y="61"/>
                  </a:lnTo>
                  <a:lnTo>
                    <a:pt x="130" y="59"/>
                  </a:lnTo>
                  <a:lnTo>
                    <a:pt x="130" y="61"/>
                  </a:lnTo>
                  <a:lnTo>
                    <a:pt x="133" y="61"/>
                  </a:lnTo>
                  <a:lnTo>
                    <a:pt x="133" y="64"/>
                  </a:lnTo>
                  <a:lnTo>
                    <a:pt x="133" y="61"/>
                  </a:lnTo>
                  <a:lnTo>
                    <a:pt x="133" y="64"/>
                  </a:lnTo>
                  <a:lnTo>
                    <a:pt x="133" y="61"/>
                  </a:lnTo>
                  <a:lnTo>
                    <a:pt x="133" y="64"/>
                  </a:lnTo>
                  <a:lnTo>
                    <a:pt x="135" y="64"/>
                  </a:lnTo>
                  <a:lnTo>
                    <a:pt x="137" y="64"/>
                  </a:lnTo>
                  <a:lnTo>
                    <a:pt x="137" y="66"/>
                  </a:lnTo>
                  <a:lnTo>
                    <a:pt x="140" y="66"/>
                  </a:lnTo>
                  <a:lnTo>
                    <a:pt x="140" y="69"/>
                  </a:lnTo>
                  <a:lnTo>
                    <a:pt x="142" y="69"/>
                  </a:lnTo>
                  <a:lnTo>
                    <a:pt x="142" y="71"/>
                  </a:lnTo>
                  <a:lnTo>
                    <a:pt x="145" y="71"/>
                  </a:lnTo>
                  <a:lnTo>
                    <a:pt x="145" y="73"/>
                  </a:lnTo>
                  <a:lnTo>
                    <a:pt x="142" y="73"/>
                  </a:lnTo>
                  <a:lnTo>
                    <a:pt x="140" y="73"/>
                  </a:lnTo>
                  <a:lnTo>
                    <a:pt x="140" y="71"/>
                  </a:lnTo>
                  <a:lnTo>
                    <a:pt x="137" y="71"/>
                  </a:lnTo>
                  <a:lnTo>
                    <a:pt x="137" y="69"/>
                  </a:lnTo>
                  <a:lnTo>
                    <a:pt x="135" y="69"/>
                  </a:lnTo>
                  <a:lnTo>
                    <a:pt x="135" y="66"/>
                  </a:lnTo>
                  <a:lnTo>
                    <a:pt x="133" y="66"/>
                  </a:lnTo>
                  <a:lnTo>
                    <a:pt x="130" y="66"/>
                  </a:lnTo>
                  <a:lnTo>
                    <a:pt x="130" y="64"/>
                  </a:lnTo>
                  <a:lnTo>
                    <a:pt x="128" y="64"/>
                  </a:lnTo>
                  <a:lnTo>
                    <a:pt x="126" y="64"/>
                  </a:lnTo>
                  <a:lnTo>
                    <a:pt x="126" y="61"/>
                  </a:lnTo>
                  <a:lnTo>
                    <a:pt x="126" y="64"/>
                  </a:lnTo>
                  <a:lnTo>
                    <a:pt x="123" y="64"/>
                  </a:lnTo>
                  <a:lnTo>
                    <a:pt x="121" y="64"/>
                  </a:lnTo>
                  <a:lnTo>
                    <a:pt x="121" y="66"/>
                  </a:lnTo>
                  <a:lnTo>
                    <a:pt x="121" y="69"/>
                  </a:lnTo>
                  <a:lnTo>
                    <a:pt x="123" y="69"/>
                  </a:lnTo>
                  <a:lnTo>
                    <a:pt x="121" y="69"/>
                  </a:lnTo>
                  <a:lnTo>
                    <a:pt x="123" y="69"/>
                  </a:lnTo>
                  <a:lnTo>
                    <a:pt x="123" y="71"/>
                  </a:lnTo>
                  <a:lnTo>
                    <a:pt x="126" y="71"/>
                  </a:lnTo>
                  <a:lnTo>
                    <a:pt x="128" y="71"/>
                  </a:lnTo>
                  <a:lnTo>
                    <a:pt x="128" y="73"/>
                  </a:lnTo>
                  <a:lnTo>
                    <a:pt x="130" y="73"/>
                  </a:lnTo>
                  <a:lnTo>
                    <a:pt x="130" y="76"/>
                  </a:lnTo>
                  <a:lnTo>
                    <a:pt x="130" y="73"/>
                  </a:lnTo>
                  <a:lnTo>
                    <a:pt x="130" y="76"/>
                  </a:lnTo>
                  <a:lnTo>
                    <a:pt x="130" y="78"/>
                  </a:lnTo>
                  <a:lnTo>
                    <a:pt x="130" y="76"/>
                  </a:lnTo>
                  <a:lnTo>
                    <a:pt x="130" y="78"/>
                  </a:lnTo>
                  <a:lnTo>
                    <a:pt x="130" y="81"/>
                  </a:lnTo>
                  <a:lnTo>
                    <a:pt x="130" y="78"/>
                  </a:lnTo>
                  <a:lnTo>
                    <a:pt x="130" y="81"/>
                  </a:lnTo>
                  <a:lnTo>
                    <a:pt x="130" y="83"/>
                  </a:lnTo>
                  <a:lnTo>
                    <a:pt x="130" y="81"/>
                  </a:lnTo>
                  <a:lnTo>
                    <a:pt x="128" y="81"/>
                  </a:lnTo>
                  <a:lnTo>
                    <a:pt x="128" y="83"/>
                  </a:lnTo>
                  <a:lnTo>
                    <a:pt x="128" y="81"/>
                  </a:lnTo>
                  <a:lnTo>
                    <a:pt x="126" y="81"/>
                  </a:lnTo>
                  <a:lnTo>
                    <a:pt x="126" y="78"/>
                  </a:lnTo>
                  <a:lnTo>
                    <a:pt x="123" y="78"/>
                  </a:lnTo>
                  <a:lnTo>
                    <a:pt x="123" y="76"/>
                  </a:lnTo>
                  <a:lnTo>
                    <a:pt x="123" y="73"/>
                  </a:lnTo>
                  <a:lnTo>
                    <a:pt x="121" y="73"/>
                  </a:lnTo>
                  <a:lnTo>
                    <a:pt x="121" y="71"/>
                  </a:lnTo>
                  <a:lnTo>
                    <a:pt x="118" y="69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4" y="66"/>
                  </a:lnTo>
                  <a:lnTo>
                    <a:pt x="111" y="66"/>
                  </a:lnTo>
                  <a:lnTo>
                    <a:pt x="109" y="66"/>
                  </a:lnTo>
                  <a:lnTo>
                    <a:pt x="109" y="69"/>
                  </a:lnTo>
                  <a:lnTo>
                    <a:pt x="109" y="71"/>
                  </a:lnTo>
                  <a:lnTo>
                    <a:pt x="109" y="73"/>
                  </a:lnTo>
                  <a:lnTo>
                    <a:pt x="111" y="73"/>
                  </a:lnTo>
                  <a:lnTo>
                    <a:pt x="111" y="76"/>
                  </a:lnTo>
                  <a:lnTo>
                    <a:pt x="114" y="76"/>
                  </a:lnTo>
                  <a:lnTo>
                    <a:pt x="114" y="78"/>
                  </a:lnTo>
                  <a:lnTo>
                    <a:pt x="116" y="78"/>
                  </a:lnTo>
                  <a:lnTo>
                    <a:pt x="116" y="81"/>
                  </a:lnTo>
                  <a:lnTo>
                    <a:pt x="118" y="81"/>
                  </a:lnTo>
                  <a:lnTo>
                    <a:pt x="121" y="81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1"/>
                  </a:lnTo>
                  <a:lnTo>
                    <a:pt x="111" y="81"/>
                  </a:lnTo>
                  <a:lnTo>
                    <a:pt x="109" y="81"/>
                  </a:lnTo>
                  <a:lnTo>
                    <a:pt x="109" y="78"/>
                  </a:lnTo>
                  <a:lnTo>
                    <a:pt x="109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109" y="73"/>
                  </a:lnTo>
                  <a:lnTo>
                    <a:pt x="109" y="71"/>
                  </a:lnTo>
                  <a:lnTo>
                    <a:pt x="109" y="69"/>
                  </a:lnTo>
                  <a:lnTo>
                    <a:pt x="107" y="69"/>
                  </a:lnTo>
                  <a:lnTo>
                    <a:pt x="104" y="69"/>
                  </a:lnTo>
                  <a:lnTo>
                    <a:pt x="104" y="66"/>
                  </a:lnTo>
                  <a:lnTo>
                    <a:pt x="102" y="66"/>
                  </a:lnTo>
                  <a:lnTo>
                    <a:pt x="99" y="66"/>
                  </a:lnTo>
                  <a:lnTo>
                    <a:pt x="99" y="64"/>
                  </a:lnTo>
                  <a:lnTo>
                    <a:pt x="97" y="64"/>
                  </a:lnTo>
                  <a:lnTo>
                    <a:pt x="97" y="61"/>
                  </a:lnTo>
                  <a:lnTo>
                    <a:pt x="95" y="61"/>
                  </a:lnTo>
                  <a:lnTo>
                    <a:pt x="95" y="59"/>
                  </a:lnTo>
                  <a:lnTo>
                    <a:pt x="92" y="59"/>
                  </a:lnTo>
                  <a:lnTo>
                    <a:pt x="92" y="57"/>
                  </a:lnTo>
                  <a:lnTo>
                    <a:pt x="95" y="57"/>
                  </a:lnTo>
                  <a:lnTo>
                    <a:pt x="97" y="54"/>
                  </a:lnTo>
                  <a:lnTo>
                    <a:pt x="95" y="54"/>
                  </a:lnTo>
                  <a:lnTo>
                    <a:pt x="95" y="52"/>
                  </a:lnTo>
                  <a:lnTo>
                    <a:pt x="95" y="50"/>
                  </a:lnTo>
                  <a:lnTo>
                    <a:pt x="92" y="50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88" y="54"/>
                  </a:lnTo>
                  <a:lnTo>
                    <a:pt x="90" y="54"/>
                  </a:lnTo>
                  <a:lnTo>
                    <a:pt x="88" y="54"/>
                  </a:lnTo>
                  <a:lnTo>
                    <a:pt x="90" y="54"/>
                  </a:lnTo>
                  <a:lnTo>
                    <a:pt x="90" y="57"/>
                  </a:lnTo>
                  <a:lnTo>
                    <a:pt x="88" y="57"/>
                  </a:lnTo>
                  <a:lnTo>
                    <a:pt x="90" y="57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5" y="54"/>
                  </a:lnTo>
                  <a:lnTo>
                    <a:pt x="85" y="57"/>
                  </a:lnTo>
                  <a:lnTo>
                    <a:pt x="88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3" y="57"/>
                  </a:lnTo>
                  <a:lnTo>
                    <a:pt x="83" y="59"/>
                  </a:lnTo>
                  <a:lnTo>
                    <a:pt x="85" y="59"/>
                  </a:lnTo>
                  <a:lnTo>
                    <a:pt x="85" y="61"/>
                  </a:lnTo>
                  <a:lnTo>
                    <a:pt x="85" y="64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3" y="73"/>
                  </a:lnTo>
                  <a:lnTo>
                    <a:pt x="83" y="76"/>
                  </a:lnTo>
                  <a:lnTo>
                    <a:pt x="83" y="78"/>
                  </a:lnTo>
                  <a:lnTo>
                    <a:pt x="85" y="78"/>
                  </a:lnTo>
                  <a:lnTo>
                    <a:pt x="85" y="81"/>
                  </a:lnTo>
                  <a:lnTo>
                    <a:pt x="88" y="81"/>
                  </a:lnTo>
                  <a:lnTo>
                    <a:pt x="88" y="83"/>
                  </a:lnTo>
                  <a:lnTo>
                    <a:pt x="88" y="85"/>
                  </a:lnTo>
                  <a:lnTo>
                    <a:pt x="90" y="85"/>
                  </a:lnTo>
                  <a:lnTo>
                    <a:pt x="90" y="88"/>
                  </a:lnTo>
                  <a:lnTo>
                    <a:pt x="92" y="88"/>
                  </a:lnTo>
                  <a:lnTo>
                    <a:pt x="92" y="90"/>
                  </a:lnTo>
                  <a:lnTo>
                    <a:pt x="92" y="92"/>
                  </a:lnTo>
                  <a:lnTo>
                    <a:pt x="95" y="92"/>
                  </a:lnTo>
                  <a:lnTo>
                    <a:pt x="95" y="95"/>
                  </a:lnTo>
                  <a:lnTo>
                    <a:pt x="95" y="97"/>
                  </a:lnTo>
                  <a:lnTo>
                    <a:pt x="95" y="100"/>
                  </a:lnTo>
                  <a:lnTo>
                    <a:pt x="97" y="100"/>
                  </a:lnTo>
                  <a:lnTo>
                    <a:pt x="99" y="100"/>
                  </a:lnTo>
                  <a:lnTo>
                    <a:pt x="99" y="102"/>
                  </a:lnTo>
                  <a:lnTo>
                    <a:pt x="102" y="102"/>
                  </a:lnTo>
                  <a:lnTo>
                    <a:pt x="102" y="104"/>
                  </a:lnTo>
                  <a:lnTo>
                    <a:pt x="102" y="107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7" y="109"/>
                  </a:lnTo>
                  <a:lnTo>
                    <a:pt x="107" y="111"/>
                  </a:lnTo>
                  <a:lnTo>
                    <a:pt x="107" y="114"/>
                  </a:lnTo>
                  <a:lnTo>
                    <a:pt x="109" y="114"/>
                  </a:lnTo>
                  <a:lnTo>
                    <a:pt x="109" y="116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4" y="119"/>
                  </a:lnTo>
                  <a:lnTo>
                    <a:pt x="104" y="121"/>
                  </a:lnTo>
                  <a:lnTo>
                    <a:pt x="104" y="119"/>
                  </a:lnTo>
                  <a:lnTo>
                    <a:pt x="102" y="121"/>
                  </a:lnTo>
                  <a:lnTo>
                    <a:pt x="99" y="121"/>
                  </a:lnTo>
                  <a:lnTo>
                    <a:pt x="99" y="119"/>
                  </a:lnTo>
                  <a:lnTo>
                    <a:pt x="102" y="119"/>
                  </a:lnTo>
                  <a:lnTo>
                    <a:pt x="102" y="116"/>
                  </a:lnTo>
                  <a:lnTo>
                    <a:pt x="102" y="119"/>
                  </a:lnTo>
                  <a:lnTo>
                    <a:pt x="99" y="119"/>
                  </a:lnTo>
                  <a:lnTo>
                    <a:pt x="99" y="121"/>
                  </a:lnTo>
                  <a:lnTo>
                    <a:pt x="102" y="121"/>
                  </a:lnTo>
                  <a:lnTo>
                    <a:pt x="102" y="119"/>
                  </a:lnTo>
                  <a:lnTo>
                    <a:pt x="104" y="119"/>
                  </a:lnTo>
                  <a:lnTo>
                    <a:pt x="104" y="116"/>
                  </a:lnTo>
                  <a:lnTo>
                    <a:pt x="104" y="119"/>
                  </a:lnTo>
                  <a:lnTo>
                    <a:pt x="104" y="116"/>
                  </a:lnTo>
                  <a:lnTo>
                    <a:pt x="104" y="119"/>
                  </a:lnTo>
                  <a:lnTo>
                    <a:pt x="104" y="116"/>
                  </a:lnTo>
                  <a:lnTo>
                    <a:pt x="104" y="114"/>
                  </a:lnTo>
                  <a:lnTo>
                    <a:pt x="104" y="111"/>
                  </a:lnTo>
                  <a:lnTo>
                    <a:pt x="102" y="111"/>
                  </a:lnTo>
                  <a:lnTo>
                    <a:pt x="99" y="111"/>
                  </a:lnTo>
                  <a:lnTo>
                    <a:pt x="99" y="109"/>
                  </a:lnTo>
                  <a:lnTo>
                    <a:pt x="99" y="111"/>
                  </a:lnTo>
                  <a:lnTo>
                    <a:pt x="99" y="109"/>
                  </a:lnTo>
                  <a:lnTo>
                    <a:pt x="97" y="109"/>
                  </a:lnTo>
                  <a:lnTo>
                    <a:pt x="95" y="109"/>
                  </a:lnTo>
                  <a:lnTo>
                    <a:pt x="95" y="111"/>
                  </a:lnTo>
                  <a:lnTo>
                    <a:pt x="92" y="111"/>
                  </a:lnTo>
                  <a:lnTo>
                    <a:pt x="92" y="114"/>
                  </a:lnTo>
                  <a:lnTo>
                    <a:pt x="92" y="116"/>
                  </a:lnTo>
                  <a:lnTo>
                    <a:pt x="92" y="119"/>
                  </a:lnTo>
                  <a:lnTo>
                    <a:pt x="92" y="116"/>
                  </a:lnTo>
                  <a:lnTo>
                    <a:pt x="95" y="116"/>
                  </a:lnTo>
                  <a:lnTo>
                    <a:pt x="95" y="119"/>
                  </a:lnTo>
                  <a:lnTo>
                    <a:pt x="97" y="119"/>
                  </a:lnTo>
                  <a:lnTo>
                    <a:pt x="97" y="121"/>
                  </a:lnTo>
                  <a:lnTo>
                    <a:pt x="97" y="123"/>
                  </a:lnTo>
                  <a:lnTo>
                    <a:pt x="99" y="123"/>
                  </a:lnTo>
                  <a:lnTo>
                    <a:pt x="97" y="123"/>
                  </a:lnTo>
                  <a:lnTo>
                    <a:pt x="97" y="126"/>
                  </a:lnTo>
                  <a:lnTo>
                    <a:pt x="95" y="128"/>
                  </a:lnTo>
                  <a:lnTo>
                    <a:pt x="95" y="126"/>
                  </a:lnTo>
                  <a:lnTo>
                    <a:pt x="95" y="128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88" y="130"/>
                  </a:lnTo>
                  <a:lnTo>
                    <a:pt x="85" y="130"/>
                  </a:lnTo>
                  <a:lnTo>
                    <a:pt x="85" y="128"/>
                  </a:lnTo>
                  <a:lnTo>
                    <a:pt x="83" y="128"/>
                  </a:lnTo>
                  <a:lnTo>
                    <a:pt x="83" y="130"/>
                  </a:lnTo>
                  <a:lnTo>
                    <a:pt x="83" y="133"/>
                  </a:lnTo>
                  <a:lnTo>
                    <a:pt x="83" y="130"/>
                  </a:lnTo>
                  <a:lnTo>
                    <a:pt x="83" y="133"/>
                  </a:lnTo>
                  <a:lnTo>
                    <a:pt x="83" y="130"/>
                  </a:lnTo>
                  <a:lnTo>
                    <a:pt x="83" y="133"/>
                  </a:lnTo>
                  <a:lnTo>
                    <a:pt x="85" y="130"/>
                  </a:lnTo>
                  <a:lnTo>
                    <a:pt x="83" y="130"/>
                  </a:lnTo>
                  <a:lnTo>
                    <a:pt x="85" y="130"/>
                  </a:lnTo>
                  <a:lnTo>
                    <a:pt x="85" y="133"/>
                  </a:lnTo>
                  <a:lnTo>
                    <a:pt x="85" y="130"/>
                  </a:lnTo>
                  <a:lnTo>
                    <a:pt x="85" y="133"/>
                  </a:lnTo>
                  <a:lnTo>
                    <a:pt x="88" y="130"/>
                  </a:lnTo>
                  <a:lnTo>
                    <a:pt x="88" y="133"/>
                  </a:lnTo>
                  <a:lnTo>
                    <a:pt x="90" y="133"/>
                  </a:lnTo>
                  <a:lnTo>
                    <a:pt x="90" y="135"/>
                  </a:lnTo>
                  <a:lnTo>
                    <a:pt x="90" y="133"/>
                  </a:lnTo>
                  <a:lnTo>
                    <a:pt x="90" y="135"/>
                  </a:lnTo>
                  <a:lnTo>
                    <a:pt x="92" y="133"/>
                  </a:lnTo>
                  <a:lnTo>
                    <a:pt x="92" y="135"/>
                  </a:lnTo>
                  <a:lnTo>
                    <a:pt x="95" y="135"/>
                  </a:lnTo>
                  <a:lnTo>
                    <a:pt x="97" y="135"/>
                  </a:lnTo>
                  <a:lnTo>
                    <a:pt x="99" y="135"/>
                  </a:lnTo>
                  <a:lnTo>
                    <a:pt x="99" y="138"/>
                  </a:lnTo>
                  <a:lnTo>
                    <a:pt x="99" y="140"/>
                  </a:lnTo>
                  <a:lnTo>
                    <a:pt x="102" y="140"/>
                  </a:lnTo>
                  <a:lnTo>
                    <a:pt x="104" y="140"/>
                  </a:lnTo>
                  <a:lnTo>
                    <a:pt x="102" y="140"/>
                  </a:lnTo>
                  <a:lnTo>
                    <a:pt x="104" y="138"/>
                  </a:lnTo>
                  <a:lnTo>
                    <a:pt x="104" y="140"/>
                  </a:lnTo>
                  <a:lnTo>
                    <a:pt x="107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5"/>
                  </a:lnTo>
                  <a:lnTo>
                    <a:pt x="109" y="145"/>
                  </a:lnTo>
                  <a:lnTo>
                    <a:pt x="109" y="147"/>
                  </a:lnTo>
                  <a:lnTo>
                    <a:pt x="109" y="145"/>
                  </a:lnTo>
                  <a:lnTo>
                    <a:pt x="109" y="147"/>
                  </a:lnTo>
                  <a:lnTo>
                    <a:pt x="111" y="147"/>
                  </a:lnTo>
                  <a:lnTo>
                    <a:pt x="114" y="147"/>
                  </a:lnTo>
                  <a:lnTo>
                    <a:pt x="116" y="147"/>
                  </a:lnTo>
                  <a:lnTo>
                    <a:pt x="116" y="149"/>
                  </a:lnTo>
                  <a:lnTo>
                    <a:pt x="118" y="149"/>
                  </a:lnTo>
                  <a:lnTo>
                    <a:pt x="116" y="149"/>
                  </a:lnTo>
                  <a:lnTo>
                    <a:pt x="118" y="149"/>
                  </a:lnTo>
                  <a:lnTo>
                    <a:pt x="118" y="152"/>
                  </a:lnTo>
                  <a:lnTo>
                    <a:pt x="118" y="154"/>
                  </a:lnTo>
                  <a:lnTo>
                    <a:pt x="121" y="154"/>
                  </a:lnTo>
                  <a:lnTo>
                    <a:pt x="123" y="154"/>
                  </a:lnTo>
                  <a:lnTo>
                    <a:pt x="126" y="154"/>
                  </a:lnTo>
                  <a:lnTo>
                    <a:pt x="126" y="157"/>
                  </a:lnTo>
                  <a:lnTo>
                    <a:pt x="128" y="157"/>
                  </a:lnTo>
                  <a:lnTo>
                    <a:pt x="130" y="157"/>
                  </a:lnTo>
                  <a:lnTo>
                    <a:pt x="130" y="159"/>
                  </a:lnTo>
                  <a:lnTo>
                    <a:pt x="133" y="159"/>
                  </a:lnTo>
                  <a:lnTo>
                    <a:pt x="133" y="161"/>
                  </a:lnTo>
                  <a:lnTo>
                    <a:pt x="133" y="164"/>
                  </a:lnTo>
                  <a:lnTo>
                    <a:pt x="130" y="164"/>
                  </a:lnTo>
                  <a:lnTo>
                    <a:pt x="130" y="166"/>
                  </a:lnTo>
                  <a:lnTo>
                    <a:pt x="130" y="168"/>
                  </a:lnTo>
                  <a:lnTo>
                    <a:pt x="130" y="171"/>
                  </a:lnTo>
                  <a:lnTo>
                    <a:pt x="130" y="173"/>
                  </a:lnTo>
                  <a:lnTo>
                    <a:pt x="133" y="173"/>
                  </a:lnTo>
                  <a:lnTo>
                    <a:pt x="130" y="173"/>
                  </a:lnTo>
                  <a:lnTo>
                    <a:pt x="130" y="176"/>
                  </a:lnTo>
                  <a:lnTo>
                    <a:pt x="133" y="176"/>
                  </a:lnTo>
                  <a:lnTo>
                    <a:pt x="133" y="178"/>
                  </a:lnTo>
                  <a:lnTo>
                    <a:pt x="133" y="180"/>
                  </a:lnTo>
                  <a:lnTo>
                    <a:pt x="133" y="183"/>
                  </a:lnTo>
                  <a:lnTo>
                    <a:pt x="133" y="185"/>
                  </a:lnTo>
                  <a:lnTo>
                    <a:pt x="130" y="185"/>
                  </a:lnTo>
                  <a:lnTo>
                    <a:pt x="133" y="185"/>
                  </a:lnTo>
                  <a:lnTo>
                    <a:pt x="130" y="185"/>
                  </a:lnTo>
                  <a:lnTo>
                    <a:pt x="130" y="183"/>
                  </a:lnTo>
                  <a:lnTo>
                    <a:pt x="130" y="185"/>
                  </a:lnTo>
                  <a:lnTo>
                    <a:pt x="128" y="183"/>
                  </a:lnTo>
                  <a:lnTo>
                    <a:pt x="128" y="180"/>
                  </a:lnTo>
                  <a:lnTo>
                    <a:pt x="128" y="183"/>
                  </a:lnTo>
                  <a:lnTo>
                    <a:pt x="128" y="180"/>
                  </a:lnTo>
                  <a:lnTo>
                    <a:pt x="128" y="178"/>
                  </a:lnTo>
                  <a:lnTo>
                    <a:pt x="126" y="178"/>
                  </a:lnTo>
                  <a:lnTo>
                    <a:pt x="123" y="178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7" name="Freeform 52279"/>
            <p:cNvSpPr>
              <a:spLocks noEditPoints="1"/>
            </p:cNvSpPr>
            <p:nvPr/>
          </p:nvSpPr>
          <p:spPr bwMode="auto">
            <a:xfrm>
              <a:off x="3041646" y="5383237"/>
              <a:ext cx="539749" cy="427039"/>
            </a:xfrm>
            <a:custGeom>
              <a:avLst/>
              <a:gdLst>
                <a:gd name="T0" fmla="*/ 136 w 340"/>
                <a:gd name="T1" fmla="*/ 248 h 269"/>
                <a:gd name="T2" fmla="*/ 193 w 340"/>
                <a:gd name="T3" fmla="*/ 238 h 269"/>
                <a:gd name="T4" fmla="*/ 254 w 340"/>
                <a:gd name="T5" fmla="*/ 233 h 269"/>
                <a:gd name="T6" fmla="*/ 259 w 340"/>
                <a:gd name="T7" fmla="*/ 221 h 269"/>
                <a:gd name="T8" fmla="*/ 271 w 340"/>
                <a:gd name="T9" fmla="*/ 205 h 269"/>
                <a:gd name="T10" fmla="*/ 276 w 340"/>
                <a:gd name="T11" fmla="*/ 205 h 269"/>
                <a:gd name="T12" fmla="*/ 117 w 340"/>
                <a:gd name="T13" fmla="*/ 207 h 269"/>
                <a:gd name="T14" fmla="*/ 202 w 340"/>
                <a:gd name="T15" fmla="*/ 198 h 269"/>
                <a:gd name="T16" fmla="*/ 264 w 340"/>
                <a:gd name="T17" fmla="*/ 195 h 269"/>
                <a:gd name="T18" fmla="*/ 254 w 340"/>
                <a:gd name="T19" fmla="*/ 191 h 269"/>
                <a:gd name="T20" fmla="*/ 276 w 340"/>
                <a:gd name="T21" fmla="*/ 188 h 269"/>
                <a:gd name="T22" fmla="*/ 228 w 340"/>
                <a:gd name="T23" fmla="*/ 188 h 269"/>
                <a:gd name="T24" fmla="*/ 254 w 340"/>
                <a:gd name="T25" fmla="*/ 186 h 269"/>
                <a:gd name="T26" fmla="*/ 167 w 340"/>
                <a:gd name="T27" fmla="*/ 183 h 269"/>
                <a:gd name="T28" fmla="*/ 167 w 340"/>
                <a:gd name="T29" fmla="*/ 183 h 269"/>
                <a:gd name="T30" fmla="*/ 197 w 340"/>
                <a:gd name="T31" fmla="*/ 188 h 269"/>
                <a:gd name="T32" fmla="*/ 148 w 340"/>
                <a:gd name="T33" fmla="*/ 179 h 269"/>
                <a:gd name="T34" fmla="*/ 205 w 340"/>
                <a:gd name="T35" fmla="*/ 176 h 269"/>
                <a:gd name="T36" fmla="*/ 250 w 340"/>
                <a:gd name="T37" fmla="*/ 181 h 269"/>
                <a:gd name="T38" fmla="*/ 219 w 340"/>
                <a:gd name="T39" fmla="*/ 176 h 269"/>
                <a:gd name="T40" fmla="*/ 219 w 340"/>
                <a:gd name="T41" fmla="*/ 174 h 269"/>
                <a:gd name="T42" fmla="*/ 188 w 340"/>
                <a:gd name="T43" fmla="*/ 172 h 269"/>
                <a:gd name="T44" fmla="*/ 176 w 340"/>
                <a:gd name="T45" fmla="*/ 174 h 269"/>
                <a:gd name="T46" fmla="*/ 250 w 340"/>
                <a:gd name="T47" fmla="*/ 174 h 269"/>
                <a:gd name="T48" fmla="*/ 193 w 340"/>
                <a:gd name="T49" fmla="*/ 167 h 269"/>
                <a:gd name="T50" fmla="*/ 247 w 340"/>
                <a:gd name="T51" fmla="*/ 164 h 269"/>
                <a:gd name="T52" fmla="*/ 200 w 340"/>
                <a:gd name="T53" fmla="*/ 176 h 269"/>
                <a:gd name="T54" fmla="*/ 167 w 340"/>
                <a:gd name="T55" fmla="*/ 164 h 269"/>
                <a:gd name="T56" fmla="*/ 124 w 340"/>
                <a:gd name="T57" fmla="*/ 162 h 269"/>
                <a:gd name="T58" fmla="*/ 131 w 340"/>
                <a:gd name="T59" fmla="*/ 157 h 269"/>
                <a:gd name="T60" fmla="*/ 238 w 340"/>
                <a:gd name="T61" fmla="*/ 160 h 269"/>
                <a:gd name="T62" fmla="*/ 195 w 340"/>
                <a:gd name="T63" fmla="*/ 155 h 269"/>
                <a:gd name="T64" fmla="*/ 169 w 340"/>
                <a:gd name="T65" fmla="*/ 155 h 269"/>
                <a:gd name="T66" fmla="*/ 197 w 340"/>
                <a:gd name="T67" fmla="*/ 150 h 269"/>
                <a:gd name="T68" fmla="*/ 183 w 340"/>
                <a:gd name="T69" fmla="*/ 150 h 269"/>
                <a:gd name="T70" fmla="*/ 233 w 340"/>
                <a:gd name="T71" fmla="*/ 145 h 269"/>
                <a:gd name="T72" fmla="*/ 235 w 340"/>
                <a:gd name="T73" fmla="*/ 145 h 269"/>
                <a:gd name="T74" fmla="*/ 164 w 340"/>
                <a:gd name="T75" fmla="*/ 141 h 269"/>
                <a:gd name="T76" fmla="*/ 231 w 340"/>
                <a:gd name="T77" fmla="*/ 143 h 269"/>
                <a:gd name="T78" fmla="*/ 157 w 340"/>
                <a:gd name="T79" fmla="*/ 141 h 269"/>
                <a:gd name="T80" fmla="*/ 133 w 340"/>
                <a:gd name="T81" fmla="*/ 138 h 269"/>
                <a:gd name="T82" fmla="*/ 252 w 340"/>
                <a:gd name="T83" fmla="*/ 141 h 269"/>
                <a:gd name="T84" fmla="*/ 129 w 340"/>
                <a:gd name="T85" fmla="*/ 136 h 269"/>
                <a:gd name="T86" fmla="*/ 41 w 340"/>
                <a:gd name="T87" fmla="*/ 136 h 269"/>
                <a:gd name="T88" fmla="*/ 186 w 340"/>
                <a:gd name="T89" fmla="*/ 138 h 269"/>
                <a:gd name="T90" fmla="*/ 176 w 340"/>
                <a:gd name="T91" fmla="*/ 129 h 269"/>
                <a:gd name="T92" fmla="*/ 159 w 340"/>
                <a:gd name="T93" fmla="*/ 126 h 269"/>
                <a:gd name="T94" fmla="*/ 55 w 340"/>
                <a:gd name="T95" fmla="*/ 110 h 269"/>
                <a:gd name="T96" fmla="*/ 46 w 340"/>
                <a:gd name="T97" fmla="*/ 115 h 269"/>
                <a:gd name="T98" fmla="*/ 226 w 340"/>
                <a:gd name="T99" fmla="*/ 105 h 269"/>
                <a:gd name="T100" fmla="*/ 50 w 340"/>
                <a:gd name="T101" fmla="*/ 98 h 269"/>
                <a:gd name="T102" fmla="*/ 169 w 340"/>
                <a:gd name="T103" fmla="*/ 91 h 269"/>
                <a:gd name="T104" fmla="*/ 169 w 340"/>
                <a:gd name="T105" fmla="*/ 93 h 269"/>
                <a:gd name="T106" fmla="*/ 157 w 340"/>
                <a:gd name="T107" fmla="*/ 77 h 269"/>
                <a:gd name="T108" fmla="*/ 145 w 340"/>
                <a:gd name="T109" fmla="*/ 79 h 269"/>
                <a:gd name="T110" fmla="*/ 152 w 340"/>
                <a:gd name="T111" fmla="*/ 72 h 269"/>
                <a:gd name="T112" fmla="*/ 150 w 340"/>
                <a:gd name="T113" fmla="*/ 69 h 269"/>
                <a:gd name="T114" fmla="*/ 157 w 340"/>
                <a:gd name="T115" fmla="*/ 67 h 269"/>
                <a:gd name="T116" fmla="*/ 0 w 340"/>
                <a:gd name="T117" fmla="*/ 43 h 269"/>
                <a:gd name="T118" fmla="*/ 207 w 340"/>
                <a:gd name="T119" fmla="*/ 17 h 269"/>
                <a:gd name="T120" fmla="*/ 174 w 340"/>
                <a:gd name="T121" fmla="*/ 1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0" h="269">
                  <a:moveTo>
                    <a:pt x="155" y="264"/>
                  </a:moveTo>
                  <a:lnTo>
                    <a:pt x="155" y="267"/>
                  </a:lnTo>
                  <a:lnTo>
                    <a:pt x="157" y="267"/>
                  </a:lnTo>
                  <a:lnTo>
                    <a:pt x="157" y="269"/>
                  </a:lnTo>
                  <a:lnTo>
                    <a:pt x="155" y="267"/>
                  </a:lnTo>
                  <a:lnTo>
                    <a:pt x="155" y="264"/>
                  </a:lnTo>
                  <a:close/>
                  <a:moveTo>
                    <a:pt x="209" y="264"/>
                  </a:moveTo>
                  <a:lnTo>
                    <a:pt x="209" y="267"/>
                  </a:lnTo>
                  <a:lnTo>
                    <a:pt x="209" y="264"/>
                  </a:lnTo>
                  <a:lnTo>
                    <a:pt x="207" y="264"/>
                  </a:lnTo>
                  <a:lnTo>
                    <a:pt x="209" y="264"/>
                  </a:lnTo>
                  <a:close/>
                  <a:moveTo>
                    <a:pt x="152" y="264"/>
                  </a:moveTo>
                  <a:lnTo>
                    <a:pt x="152" y="262"/>
                  </a:lnTo>
                  <a:lnTo>
                    <a:pt x="152" y="264"/>
                  </a:lnTo>
                  <a:close/>
                  <a:moveTo>
                    <a:pt x="223" y="262"/>
                  </a:moveTo>
                  <a:lnTo>
                    <a:pt x="223" y="264"/>
                  </a:lnTo>
                  <a:lnTo>
                    <a:pt x="223" y="262"/>
                  </a:lnTo>
                  <a:close/>
                  <a:moveTo>
                    <a:pt x="214" y="250"/>
                  </a:moveTo>
                  <a:lnTo>
                    <a:pt x="214" y="252"/>
                  </a:lnTo>
                  <a:lnTo>
                    <a:pt x="214" y="250"/>
                  </a:lnTo>
                  <a:close/>
                  <a:moveTo>
                    <a:pt x="138" y="248"/>
                  </a:moveTo>
                  <a:lnTo>
                    <a:pt x="136" y="248"/>
                  </a:lnTo>
                  <a:lnTo>
                    <a:pt x="138" y="248"/>
                  </a:lnTo>
                  <a:close/>
                  <a:moveTo>
                    <a:pt x="231" y="248"/>
                  </a:moveTo>
                  <a:lnTo>
                    <a:pt x="228" y="248"/>
                  </a:lnTo>
                  <a:lnTo>
                    <a:pt x="231" y="248"/>
                  </a:lnTo>
                  <a:close/>
                  <a:moveTo>
                    <a:pt x="223" y="243"/>
                  </a:moveTo>
                  <a:lnTo>
                    <a:pt x="223" y="245"/>
                  </a:lnTo>
                  <a:lnTo>
                    <a:pt x="223" y="243"/>
                  </a:lnTo>
                  <a:lnTo>
                    <a:pt x="223" y="245"/>
                  </a:lnTo>
                  <a:lnTo>
                    <a:pt x="223" y="243"/>
                  </a:lnTo>
                  <a:close/>
                  <a:moveTo>
                    <a:pt x="252" y="240"/>
                  </a:moveTo>
                  <a:lnTo>
                    <a:pt x="252" y="243"/>
                  </a:lnTo>
                  <a:lnTo>
                    <a:pt x="250" y="243"/>
                  </a:lnTo>
                  <a:lnTo>
                    <a:pt x="247" y="243"/>
                  </a:lnTo>
                  <a:lnTo>
                    <a:pt x="247" y="245"/>
                  </a:lnTo>
                  <a:lnTo>
                    <a:pt x="247" y="243"/>
                  </a:lnTo>
                  <a:lnTo>
                    <a:pt x="247" y="240"/>
                  </a:lnTo>
                  <a:lnTo>
                    <a:pt x="250" y="240"/>
                  </a:lnTo>
                  <a:lnTo>
                    <a:pt x="252" y="240"/>
                  </a:lnTo>
                  <a:close/>
                  <a:moveTo>
                    <a:pt x="193" y="240"/>
                  </a:moveTo>
                  <a:lnTo>
                    <a:pt x="190" y="240"/>
                  </a:lnTo>
                  <a:lnTo>
                    <a:pt x="193" y="240"/>
                  </a:lnTo>
                  <a:lnTo>
                    <a:pt x="193" y="238"/>
                  </a:lnTo>
                  <a:lnTo>
                    <a:pt x="193" y="240"/>
                  </a:lnTo>
                  <a:close/>
                  <a:moveTo>
                    <a:pt x="259" y="224"/>
                  </a:moveTo>
                  <a:lnTo>
                    <a:pt x="259" y="226"/>
                  </a:lnTo>
                  <a:lnTo>
                    <a:pt x="259" y="229"/>
                  </a:lnTo>
                  <a:lnTo>
                    <a:pt x="257" y="229"/>
                  </a:lnTo>
                  <a:lnTo>
                    <a:pt x="257" y="231"/>
                  </a:lnTo>
                  <a:lnTo>
                    <a:pt x="257" y="233"/>
                  </a:lnTo>
                  <a:lnTo>
                    <a:pt x="259" y="233"/>
                  </a:lnTo>
                  <a:lnTo>
                    <a:pt x="259" y="236"/>
                  </a:lnTo>
                  <a:lnTo>
                    <a:pt x="259" y="238"/>
                  </a:lnTo>
                  <a:lnTo>
                    <a:pt x="257" y="238"/>
                  </a:lnTo>
                  <a:lnTo>
                    <a:pt x="257" y="240"/>
                  </a:lnTo>
                  <a:lnTo>
                    <a:pt x="257" y="238"/>
                  </a:lnTo>
                  <a:lnTo>
                    <a:pt x="257" y="240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4" y="240"/>
                  </a:lnTo>
                  <a:lnTo>
                    <a:pt x="254" y="238"/>
                  </a:lnTo>
                  <a:lnTo>
                    <a:pt x="254" y="236"/>
                  </a:lnTo>
                  <a:lnTo>
                    <a:pt x="254" y="233"/>
                  </a:lnTo>
                  <a:lnTo>
                    <a:pt x="254" y="231"/>
                  </a:lnTo>
                  <a:lnTo>
                    <a:pt x="254" y="229"/>
                  </a:lnTo>
                  <a:lnTo>
                    <a:pt x="257" y="229"/>
                  </a:lnTo>
                  <a:lnTo>
                    <a:pt x="257" y="226"/>
                  </a:lnTo>
                  <a:lnTo>
                    <a:pt x="257" y="224"/>
                  </a:lnTo>
                  <a:lnTo>
                    <a:pt x="259" y="224"/>
                  </a:lnTo>
                  <a:close/>
                  <a:moveTo>
                    <a:pt x="245" y="221"/>
                  </a:moveTo>
                  <a:lnTo>
                    <a:pt x="245" y="219"/>
                  </a:lnTo>
                  <a:lnTo>
                    <a:pt x="245" y="221"/>
                  </a:lnTo>
                  <a:close/>
                  <a:moveTo>
                    <a:pt x="129" y="219"/>
                  </a:moveTo>
                  <a:lnTo>
                    <a:pt x="129" y="221"/>
                  </a:lnTo>
                  <a:lnTo>
                    <a:pt x="129" y="219"/>
                  </a:lnTo>
                  <a:lnTo>
                    <a:pt x="129" y="221"/>
                  </a:lnTo>
                  <a:lnTo>
                    <a:pt x="131" y="221"/>
                  </a:lnTo>
                  <a:lnTo>
                    <a:pt x="131" y="224"/>
                  </a:lnTo>
                  <a:lnTo>
                    <a:pt x="129" y="224"/>
                  </a:lnTo>
                  <a:lnTo>
                    <a:pt x="129" y="221"/>
                  </a:lnTo>
                  <a:lnTo>
                    <a:pt x="129" y="219"/>
                  </a:lnTo>
                  <a:close/>
                  <a:moveTo>
                    <a:pt x="259" y="219"/>
                  </a:moveTo>
                  <a:lnTo>
                    <a:pt x="259" y="221"/>
                  </a:lnTo>
                  <a:lnTo>
                    <a:pt x="259" y="219"/>
                  </a:lnTo>
                  <a:lnTo>
                    <a:pt x="259" y="221"/>
                  </a:lnTo>
                  <a:lnTo>
                    <a:pt x="259" y="224"/>
                  </a:lnTo>
                  <a:lnTo>
                    <a:pt x="259" y="221"/>
                  </a:lnTo>
                  <a:lnTo>
                    <a:pt x="257" y="221"/>
                  </a:lnTo>
                  <a:lnTo>
                    <a:pt x="259" y="221"/>
                  </a:lnTo>
                  <a:lnTo>
                    <a:pt x="259" y="219"/>
                  </a:lnTo>
                  <a:close/>
                  <a:moveTo>
                    <a:pt x="231" y="212"/>
                  </a:moveTo>
                  <a:lnTo>
                    <a:pt x="233" y="212"/>
                  </a:lnTo>
                  <a:lnTo>
                    <a:pt x="231" y="212"/>
                  </a:lnTo>
                  <a:close/>
                  <a:moveTo>
                    <a:pt x="337" y="212"/>
                  </a:moveTo>
                  <a:lnTo>
                    <a:pt x="337" y="210"/>
                  </a:lnTo>
                  <a:lnTo>
                    <a:pt x="340" y="210"/>
                  </a:lnTo>
                  <a:lnTo>
                    <a:pt x="337" y="210"/>
                  </a:lnTo>
                  <a:lnTo>
                    <a:pt x="337" y="212"/>
                  </a:lnTo>
                  <a:close/>
                  <a:moveTo>
                    <a:pt x="333" y="210"/>
                  </a:moveTo>
                  <a:lnTo>
                    <a:pt x="335" y="210"/>
                  </a:lnTo>
                  <a:lnTo>
                    <a:pt x="333" y="210"/>
                  </a:lnTo>
                  <a:close/>
                  <a:moveTo>
                    <a:pt x="337" y="210"/>
                  </a:moveTo>
                  <a:lnTo>
                    <a:pt x="335" y="210"/>
                  </a:lnTo>
                  <a:lnTo>
                    <a:pt x="337" y="210"/>
                  </a:lnTo>
                  <a:lnTo>
                    <a:pt x="337" y="207"/>
                  </a:lnTo>
                  <a:lnTo>
                    <a:pt x="337" y="210"/>
                  </a:lnTo>
                  <a:close/>
                  <a:moveTo>
                    <a:pt x="271" y="205"/>
                  </a:moveTo>
                  <a:lnTo>
                    <a:pt x="271" y="207"/>
                  </a:lnTo>
                  <a:lnTo>
                    <a:pt x="271" y="205"/>
                  </a:lnTo>
                  <a:lnTo>
                    <a:pt x="271" y="207"/>
                  </a:lnTo>
                  <a:lnTo>
                    <a:pt x="271" y="205"/>
                  </a:lnTo>
                  <a:lnTo>
                    <a:pt x="269" y="207"/>
                  </a:lnTo>
                  <a:lnTo>
                    <a:pt x="269" y="205"/>
                  </a:lnTo>
                  <a:lnTo>
                    <a:pt x="269" y="207"/>
                  </a:lnTo>
                  <a:lnTo>
                    <a:pt x="269" y="205"/>
                  </a:lnTo>
                  <a:lnTo>
                    <a:pt x="271" y="205"/>
                  </a:lnTo>
                  <a:close/>
                  <a:moveTo>
                    <a:pt x="121" y="202"/>
                  </a:moveTo>
                  <a:lnTo>
                    <a:pt x="121" y="205"/>
                  </a:lnTo>
                  <a:lnTo>
                    <a:pt x="121" y="202"/>
                  </a:lnTo>
                  <a:close/>
                  <a:moveTo>
                    <a:pt x="214" y="202"/>
                  </a:moveTo>
                  <a:lnTo>
                    <a:pt x="214" y="205"/>
                  </a:lnTo>
                  <a:lnTo>
                    <a:pt x="214" y="202"/>
                  </a:lnTo>
                  <a:close/>
                  <a:moveTo>
                    <a:pt x="212" y="202"/>
                  </a:moveTo>
                  <a:lnTo>
                    <a:pt x="214" y="202"/>
                  </a:lnTo>
                  <a:lnTo>
                    <a:pt x="214" y="205"/>
                  </a:lnTo>
                  <a:lnTo>
                    <a:pt x="212" y="205"/>
                  </a:lnTo>
                  <a:lnTo>
                    <a:pt x="212" y="202"/>
                  </a:lnTo>
                  <a:close/>
                  <a:moveTo>
                    <a:pt x="276" y="202"/>
                  </a:moveTo>
                  <a:lnTo>
                    <a:pt x="276" y="205"/>
                  </a:lnTo>
                  <a:lnTo>
                    <a:pt x="273" y="205"/>
                  </a:lnTo>
                  <a:lnTo>
                    <a:pt x="276" y="205"/>
                  </a:lnTo>
                  <a:lnTo>
                    <a:pt x="273" y="205"/>
                  </a:lnTo>
                  <a:lnTo>
                    <a:pt x="273" y="202"/>
                  </a:lnTo>
                  <a:lnTo>
                    <a:pt x="276" y="202"/>
                  </a:lnTo>
                  <a:close/>
                  <a:moveTo>
                    <a:pt x="240" y="200"/>
                  </a:moveTo>
                  <a:lnTo>
                    <a:pt x="242" y="200"/>
                  </a:lnTo>
                  <a:lnTo>
                    <a:pt x="240" y="200"/>
                  </a:lnTo>
                  <a:lnTo>
                    <a:pt x="240" y="202"/>
                  </a:lnTo>
                  <a:lnTo>
                    <a:pt x="240" y="200"/>
                  </a:lnTo>
                  <a:close/>
                  <a:moveTo>
                    <a:pt x="119" y="198"/>
                  </a:moveTo>
                  <a:lnTo>
                    <a:pt x="119" y="200"/>
                  </a:lnTo>
                  <a:lnTo>
                    <a:pt x="119" y="202"/>
                  </a:lnTo>
                  <a:lnTo>
                    <a:pt x="121" y="202"/>
                  </a:lnTo>
                  <a:lnTo>
                    <a:pt x="121" y="205"/>
                  </a:lnTo>
                  <a:lnTo>
                    <a:pt x="124" y="205"/>
                  </a:lnTo>
                  <a:lnTo>
                    <a:pt x="121" y="205"/>
                  </a:lnTo>
                  <a:lnTo>
                    <a:pt x="121" y="207"/>
                  </a:lnTo>
                  <a:lnTo>
                    <a:pt x="121" y="210"/>
                  </a:lnTo>
                  <a:lnTo>
                    <a:pt x="119" y="210"/>
                  </a:lnTo>
                  <a:lnTo>
                    <a:pt x="117" y="210"/>
                  </a:lnTo>
                  <a:lnTo>
                    <a:pt x="117" y="207"/>
                  </a:lnTo>
                  <a:lnTo>
                    <a:pt x="117" y="205"/>
                  </a:lnTo>
                  <a:lnTo>
                    <a:pt x="117" y="202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close/>
                  <a:moveTo>
                    <a:pt x="212" y="200"/>
                  </a:moveTo>
                  <a:lnTo>
                    <a:pt x="214" y="200"/>
                  </a:lnTo>
                  <a:lnTo>
                    <a:pt x="212" y="200"/>
                  </a:lnTo>
                  <a:lnTo>
                    <a:pt x="209" y="200"/>
                  </a:lnTo>
                  <a:lnTo>
                    <a:pt x="209" y="198"/>
                  </a:lnTo>
                  <a:lnTo>
                    <a:pt x="212" y="198"/>
                  </a:lnTo>
                  <a:lnTo>
                    <a:pt x="212" y="200"/>
                  </a:lnTo>
                  <a:close/>
                  <a:moveTo>
                    <a:pt x="197" y="198"/>
                  </a:moveTo>
                  <a:lnTo>
                    <a:pt x="200" y="198"/>
                  </a:lnTo>
                  <a:lnTo>
                    <a:pt x="197" y="198"/>
                  </a:lnTo>
                  <a:close/>
                  <a:moveTo>
                    <a:pt x="197" y="195"/>
                  </a:moveTo>
                  <a:lnTo>
                    <a:pt x="197" y="198"/>
                  </a:lnTo>
                  <a:lnTo>
                    <a:pt x="195" y="198"/>
                  </a:lnTo>
                  <a:lnTo>
                    <a:pt x="197" y="195"/>
                  </a:lnTo>
                  <a:close/>
                  <a:moveTo>
                    <a:pt x="200" y="195"/>
                  </a:moveTo>
                  <a:lnTo>
                    <a:pt x="200" y="198"/>
                  </a:lnTo>
                  <a:lnTo>
                    <a:pt x="202" y="198"/>
                  </a:lnTo>
                  <a:lnTo>
                    <a:pt x="202" y="200"/>
                  </a:lnTo>
                  <a:lnTo>
                    <a:pt x="200" y="200"/>
                  </a:lnTo>
                  <a:lnTo>
                    <a:pt x="197" y="200"/>
                  </a:lnTo>
                  <a:lnTo>
                    <a:pt x="200" y="200"/>
                  </a:lnTo>
                  <a:lnTo>
                    <a:pt x="200" y="198"/>
                  </a:lnTo>
                  <a:lnTo>
                    <a:pt x="200" y="195"/>
                  </a:lnTo>
                  <a:lnTo>
                    <a:pt x="197" y="195"/>
                  </a:lnTo>
                  <a:lnTo>
                    <a:pt x="200" y="195"/>
                  </a:lnTo>
                  <a:close/>
                  <a:moveTo>
                    <a:pt x="264" y="195"/>
                  </a:moveTo>
                  <a:lnTo>
                    <a:pt x="264" y="198"/>
                  </a:lnTo>
                  <a:lnTo>
                    <a:pt x="266" y="198"/>
                  </a:lnTo>
                  <a:lnTo>
                    <a:pt x="264" y="198"/>
                  </a:lnTo>
                  <a:lnTo>
                    <a:pt x="264" y="200"/>
                  </a:lnTo>
                  <a:lnTo>
                    <a:pt x="264" y="198"/>
                  </a:lnTo>
                  <a:lnTo>
                    <a:pt x="264" y="200"/>
                  </a:lnTo>
                  <a:lnTo>
                    <a:pt x="264" y="198"/>
                  </a:lnTo>
                  <a:lnTo>
                    <a:pt x="264" y="200"/>
                  </a:lnTo>
                  <a:lnTo>
                    <a:pt x="264" y="198"/>
                  </a:lnTo>
                  <a:lnTo>
                    <a:pt x="264" y="195"/>
                  </a:lnTo>
                  <a:lnTo>
                    <a:pt x="261" y="198"/>
                  </a:lnTo>
                  <a:lnTo>
                    <a:pt x="261" y="195"/>
                  </a:lnTo>
                  <a:lnTo>
                    <a:pt x="264" y="195"/>
                  </a:lnTo>
                  <a:close/>
                  <a:moveTo>
                    <a:pt x="119" y="193"/>
                  </a:moveTo>
                  <a:lnTo>
                    <a:pt x="119" y="195"/>
                  </a:lnTo>
                  <a:lnTo>
                    <a:pt x="117" y="195"/>
                  </a:lnTo>
                  <a:lnTo>
                    <a:pt x="117" y="193"/>
                  </a:lnTo>
                  <a:lnTo>
                    <a:pt x="119" y="193"/>
                  </a:lnTo>
                  <a:close/>
                  <a:moveTo>
                    <a:pt x="233" y="193"/>
                  </a:moveTo>
                  <a:lnTo>
                    <a:pt x="233" y="191"/>
                  </a:lnTo>
                  <a:lnTo>
                    <a:pt x="233" y="193"/>
                  </a:lnTo>
                  <a:close/>
                  <a:moveTo>
                    <a:pt x="223" y="191"/>
                  </a:moveTo>
                  <a:lnTo>
                    <a:pt x="223" y="193"/>
                  </a:lnTo>
                  <a:lnTo>
                    <a:pt x="223" y="191"/>
                  </a:lnTo>
                  <a:close/>
                  <a:moveTo>
                    <a:pt x="252" y="191"/>
                  </a:moveTo>
                  <a:lnTo>
                    <a:pt x="252" y="188"/>
                  </a:lnTo>
                  <a:lnTo>
                    <a:pt x="252" y="191"/>
                  </a:lnTo>
                  <a:close/>
                  <a:moveTo>
                    <a:pt x="231" y="188"/>
                  </a:moveTo>
                  <a:lnTo>
                    <a:pt x="231" y="191"/>
                  </a:lnTo>
                  <a:lnTo>
                    <a:pt x="231" y="188"/>
                  </a:lnTo>
                  <a:close/>
                  <a:moveTo>
                    <a:pt x="257" y="188"/>
                  </a:moveTo>
                  <a:lnTo>
                    <a:pt x="259" y="188"/>
                  </a:lnTo>
                  <a:lnTo>
                    <a:pt x="259" y="191"/>
                  </a:lnTo>
                  <a:lnTo>
                    <a:pt x="257" y="191"/>
                  </a:lnTo>
                  <a:lnTo>
                    <a:pt x="254" y="191"/>
                  </a:lnTo>
                  <a:lnTo>
                    <a:pt x="257" y="191"/>
                  </a:lnTo>
                  <a:lnTo>
                    <a:pt x="254" y="191"/>
                  </a:lnTo>
                  <a:lnTo>
                    <a:pt x="257" y="191"/>
                  </a:lnTo>
                  <a:lnTo>
                    <a:pt x="254" y="188"/>
                  </a:lnTo>
                  <a:lnTo>
                    <a:pt x="257" y="188"/>
                  </a:lnTo>
                  <a:close/>
                  <a:moveTo>
                    <a:pt x="207" y="188"/>
                  </a:moveTo>
                  <a:lnTo>
                    <a:pt x="209" y="188"/>
                  </a:lnTo>
                  <a:lnTo>
                    <a:pt x="207" y="188"/>
                  </a:lnTo>
                  <a:close/>
                  <a:moveTo>
                    <a:pt x="278" y="188"/>
                  </a:moveTo>
                  <a:lnTo>
                    <a:pt x="280" y="188"/>
                  </a:lnTo>
                  <a:lnTo>
                    <a:pt x="280" y="191"/>
                  </a:lnTo>
                  <a:lnTo>
                    <a:pt x="280" y="193"/>
                  </a:lnTo>
                  <a:lnTo>
                    <a:pt x="278" y="193"/>
                  </a:lnTo>
                  <a:lnTo>
                    <a:pt x="278" y="191"/>
                  </a:lnTo>
                  <a:lnTo>
                    <a:pt x="278" y="193"/>
                  </a:lnTo>
                  <a:lnTo>
                    <a:pt x="278" y="191"/>
                  </a:lnTo>
                  <a:lnTo>
                    <a:pt x="280" y="191"/>
                  </a:lnTo>
                  <a:lnTo>
                    <a:pt x="278" y="191"/>
                  </a:lnTo>
                  <a:lnTo>
                    <a:pt x="280" y="191"/>
                  </a:lnTo>
                  <a:lnTo>
                    <a:pt x="278" y="191"/>
                  </a:lnTo>
                  <a:lnTo>
                    <a:pt x="276" y="191"/>
                  </a:lnTo>
                  <a:lnTo>
                    <a:pt x="276" y="188"/>
                  </a:lnTo>
                  <a:lnTo>
                    <a:pt x="278" y="188"/>
                  </a:lnTo>
                  <a:lnTo>
                    <a:pt x="276" y="188"/>
                  </a:lnTo>
                  <a:lnTo>
                    <a:pt x="278" y="188"/>
                  </a:lnTo>
                  <a:close/>
                  <a:moveTo>
                    <a:pt x="231" y="188"/>
                  </a:moveTo>
                  <a:lnTo>
                    <a:pt x="233" y="188"/>
                  </a:lnTo>
                  <a:lnTo>
                    <a:pt x="233" y="191"/>
                  </a:lnTo>
                  <a:lnTo>
                    <a:pt x="231" y="191"/>
                  </a:lnTo>
                  <a:lnTo>
                    <a:pt x="231" y="193"/>
                  </a:lnTo>
                  <a:lnTo>
                    <a:pt x="231" y="191"/>
                  </a:lnTo>
                  <a:lnTo>
                    <a:pt x="231" y="193"/>
                  </a:lnTo>
                  <a:lnTo>
                    <a:pt x="228" y="193"/>
                  </a:lnTo>
                  <a:lnTo>
                    <a:pt x="228" y="191"/>
                  </a:lnTo>
                  <a:lnTo>
                    <a:pt x="226" y="191"/>
                  </a:lnTo>
                  <a:lnTo>
                    <a:pt x="228" y="191"/>
                  </a:lnTo>
                  <a:lnTo>
                    <a:pt x="226" y="191"/>
                  </a:lnTo>
                  <a:lnTo>
                    <a:pt x="228" y="188"/>
                  </a:lnTo>
                  <a:lnTo>
                    <a:pt x="228" y="191"/>
                  </a:lnTo>
                  <a:lnTo>
                    <a:pt x="228" y="188"/>
                  </a:lnTo>
                  <a:lnTo>
                    <a:pt x="228" y="191"/>
                  </a:lnTo>
                  <a:lnTo>
                    <a:pt x="228" y="188"/>
                  </a:lnTo>
                  <a:lnTo>
                    <a:pt x="228" y="191"/>
                  </a:lnTo>
                  <a:lnTo>
                    <a:pt x="228" y="188"/>
                  </a:lnTo>
                  <a:lnTo>
                    <a:pt x="228" y="191"/>
                  </a:lnTo>
                  <a:lnTo>
                    <a:pt x="231" y="191"/>
                  </a:lnTo>
                  <a:lnTo>
                    <a:pt x="231" y="188"/>
                  </a:lnTo>
                  <a:lnTo>
                    <a:pt x="231" y="191"/>
                  </a:lnTo>
                  <a:lnTo>
                    <a:pt x="231" y="188"/>
                  </a:lnTo>
                  <a:lnTo>
                    <a:pt x="233" y="188"/>
                  </a:lnTo>
                  <a:lnTo>
                    <a:pt x="231" y="188"/>
                  </a:lnTo>
                  <a:close/>
                  <a:moveTo>
                    <a:pt x="181" y="186"/>
                  </a:moveTo>
                  <a:lnTo>
                    <a:pt x="183" y="188"/>
                  </a:lnTo>
                  <a:lnTo>
                    <a:pt x="183" y="191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81" y="186"/>
                  </a:lnTo>
                  <a:close/>
                  <a:moveTo>
                    <a:pt x="280" y="186"/>
                  </a:moveTo>
                  <a:lnTo>
                    <a:pt x="280" y="188"/>
                  </a:lnTo>
                  <a:lnTo>
                    <a:pt x="278" y="188"/>
                  </a:lnTo>
                  <a:lnTo>
                    <a:pt x="278" y="186"/>
                  </a:lnTo>
                  <a:lnTo>
                    <a:pt x="280" y="186"/>
                  </a:lnTo>
                  <a:close/>
                  <a:moveTo>
                    <a:pt x="257" y="186"/>
                  </a:moveTo>
                  <a:lnTo>
                    <a:pt x="254" y="186"/>
                  </a:lnTo>
                  <a:lnTo>
                    <a:pt x="254" y="188"/>
                  </a:lnTo>
                  <a:lnTo>
                    <a:pt x="254" y="186"/>
                  </a:lnTo>
                  <a:lnTo>
                    <a:pt x="257" y="186"/>
                  </a:lnTo>
                  <a:close/>
                  <a:moveTo>
                    <a:pt x="84" y="186"/>
                  </a:moveTo>
                  <a:lnTo>
                    <a:pt x="84" y="183"/>
                  </a:lnTo>
                  <a:lnTo>
                    <a:pt x="84" y="186"/>
                  </a:lnTo>
                  <a:close/>
                  <a:moveTo>
                    <a:pt x="190" y="183"/>
                  </a:moveTo>
                  <a:lnTo>
                    <a:pt x="190" y="186"/>
                  </a:lnTo>
                  <a:lnTo>
                    <a:pt x="188" y="186"/>
                  </a:lnTo>
                  <a:lnTo>
                    <a:pt x="188" y="188"/>
                  </a:lnTo>
                  <a:lnTo>
                    <a:pt x="188" y="186"/>
                  </a:lnTo>
                  <a:lnTo>
                    <a:pt x="190" y="183"/>
                  </a:lnTo>
                  <a:close/>
                  <a:moveTo>
                    <a:pt x="79" y="183"/>
                  </a:moveTo>
                  <a:lnTo>
                    <a:pt x="79" y="186"/>
                  </a:lnTo>
                  <a:lnTo>
                    <a:pt x="79" y="183"/>
                  </a:lnTo>
                  <a:lnTo>
                    <a:pt x="79" y="186"/>
                  </a:lnTo>
                  <a:lnTo>
                    <a:pt x="79" y="183"/>
                  </a:lnTo>
                  <a:lnTo>
                    <a:pt x="79" y="181"/>
                  </a:lnTo>
                  <a:lnTo>
                    <a:pt x="79" y="183"/>
                  </a:lnTo>
                  <a:close/>
                  <a:moveTo>
                    <a:pt x="79" y="183"/>
                  </a:moveTo>
                  <a:lnTo>
                    <a:pt x="79" y="181"/>
                  </a:lnTo>
                  <a:lnTo>
                    <a:pt x="79" y="183"/>
                  </a:lnTo>
                  <a:close/>
                  <a:moveTo>
                    <a:pt x="167" y="181"/>
                  </a:moveTo>
                  <a:lnTo>
                    <a:pt x="167" y="183"/>
                  </a:lnTo>
                  <a:lnTo>
                    <a:pt x="169" y="183"/>
                  </a:lnTo>
                  <a:lnTo>
                    <a:pt x="169" y="181"/>
                  </a:lnTo>
                  <a:lnTo>
                    <a:pt x="171" y="181"/>
                  </a:lnTo>
                  <a:lnTo>
                    <a:pt x="171" y="183"/>
                  </a:lnTo>
                  <a:lnTo>
                    <a:pt x="171" y="181"/>
                  </a:lnTo>
                  <a:lnTo>
                    <a:pt x="171" y="183"/>
                  </a:lnTo>
                  <a:lnTo>
                    <a:pt x="169" y="183"/>
                  </a:lnTo>
                  <a:lnTo>
                    <a:pt x="171" y="183"/>
                  </a:lnTo>
                  <a:lnTo>
                    <a:pt x="169" y="183"/>
                  </a:lnTo>
                  <a:lnTo>
                    <a:pt x="171" y="183"/>
                  </a:lnTo>
                  <a:lnTo>
                    <a:pt x="171" y="186"/>
                  </a:lnTo>
                  <a:lnTo>
                    <a:pt x="169" y="186"/>
                  </a:lnTo>
                  <a:lnTo>
                    <a:pt x="167" y="186"/>
                  </a:lnTo>
                  <a:lnTo>
                    <a:pt x="164" y="186"/>
                  </a:lnTo>
                  <a:lnTo>
                    <a:pt x="164" y="188"/>
                  </a:lnTo>
                  <a:lnTo>
                    <a:pt x="162" y="188"/>
                  </a:lnTo>
                  <a:lnTo>
                    <a:pt x="162" y="186"/>
                  </a:lnTo>
                  <a:lnTo>
                    <a:pt x="164" y="186"/>
                  </a:lnTo>
                  <a:lnTo>
                    <a:pt x="164" y="183"/>
                  </a:lnTo>
                  <a:lnTo>
                    <a:pt x="167" y="183"/>
                  </a:lnTo>
                  <a:lnTo>
                    <a:pt x="164" y="183"/>
                  </a:lnTo>
                  <a:lnTo>
                    <a:pt x="167" y="183"/>
                  </a:lnTo>
                  <a:lnTo>
                    <a:pt x="164" y="183"/>
                  </a:lnTo>
                  <a:lnTo>
                    <a:pt x="167" y="183"/>
                  </a:lnTo>
                  <a:lnTo>
                    <a:pt x="167" y="186"/>
                  </a:lnTo>
                  <a:lnTo>
                    <a:pt x="167" y="183"/>
                  </a:lnTo>
                  <a:lnTo>
                    <a:pt x="167" y="186"/>
                  </a:lnTo>
                  <a:lnTo>
                    <a:pt x="169" y="186"/>
                  </a:lnTo>
                  <a:lnTo>
                    <a:pt x="169" y="183"/>
                  </a:lnTo>
                  <a:lnTo>
                    <a:pt x="167" y="183"/>
                  </a:lnTo>
                  <a:lnTo>
                    <a:pt x="167" y="181"/>
                  </a:lnTo>
                  <a:close/>
                  <a:moveTo>
                    <a:pt x="174" y="181"/>
                  </a:moveTo>
                  <a:lnTo>
                    <a:pt x="174" y="183"/>
                  </a:lnTo>
                  <a:lnTo>
                    <a:pt x="174" y="181"/>
                  </a:lnTo>
                  <a:lnTo>
                    <a:pt x="171" y="181"/>
                  </a:lnTo>
                  <a:lnTo>
                    <a:pt x="174" y="181"/>
                  </a:lnTo>
                  <a:close/>
                  <a:moveTo>
                    <a:pt x="195" y="181"/>
                  </a:moveTo>
                  <a:lnTo>
                    <a:pt x="197" y="181"/>
                  </a:lnTo>
                  <a:lnTo>
                    <a:pt x="195" y="183"/>
                  </a:lnTo>
                  <a:lnTo>
                    <a:pt x="197" y="183"/>
                  </a:lnTo>
                  <a:lnTo>
                    <a:pt x="200" y="183"/>
                  </a:lnTo>
                  <a:lnTo>
                    <a:pt x="197" y="183"/>
                  </a:lnTo>
                  <a:lnTo>
                    <a:pt x="197" y="186"/>
                  </a:lnTo>
                  <a:lnTo>
                    <a:pt x="197" y="188"/>
                  </a:lnTo>
                  <a:lnTo>
                    <a:pt x="197" y="186"/>
                  </a:lnTo>
                  <a:lnTo>
                    <a:pt x="197" y="188"/>
                  </a:lnTo>
                  <a:lnTo>
                    <a:pt x="197" y="186"/>
                  </a:lnTo>
                  <a:lnTo>
                    <a:pt x="195" y="186"/>
                  </a:lnTo>
                  <a:lnTo>
                    <a:pt x="195" y="183"/>
                  </a:lnTo>
                  <a:lnTo>
                    <a:pt x="193" y="183"/>
                  </a:lnTo>
                  <a:lnTo>
                    <a:pt x="195" y="183"/>
                  </a:lnTo>
                  <a:lnTo>
                    <a:pt x="193" y="183"/>
                  </a:lnTo>
                  <a:lnTo>
                    <a:pt x="195" y="183"/>
                  </a:lnTo>
                  <a:lnTo>
                    <a:pt x="193" y="183"/>
                  </a:lnTo>
                  <a:lnTo>
                    <a:pt x="195" y="183"/>
                  </a:lnTo>
                  <a:lnTo>
                    <a:pt x="195" y="181"/>
                  </a:lnTo>
                  <a:close/>
                  <a:moveTo>
                    <a:pt x="76" y="181"/>
                  </a:moveTo>
                  <a:lnTo>
                    <a:pt x="76" y="183"/>
                  </a:lnTo>
                  <a:lnTo>
                    <a:pt x="76" y="181"/>
                  </a:lnTo>
                  <a:close/>
                  <a:moveTo>
                    <a:pt x="159" y="181"/>
                  </a:moveTo>
                  <a:lnTo>
                    <a:pt x="162" y="181"/>
                  </a:lnTo>
                  <a:lnTo>
                    <a:pt x="159" y="181"/>
                  </a:lnTo>
                  <a:close/>
                  <a:moveTo>
                    <a:pt x="209" y="181"/>
                  </a:moveTo>
                  <a:lnTo>
                    <a:pt x="209" y="179"/>
                  </a:lnTo>
                  <a:lnTo>
                    <a:pt x="209" y="181"/>
                  </a:lnTo>
                  <a:close/>
                  <a:moveTo>
                    <a:pt x="148" y="179"/>
                  </a:moveTo>
                  <a:lnTo>
                    <a:pt x="150" y="179"/>
                  </a:lnTo>
                  <a:lnTo>
                    <a:pt x="148" y="179"/>
                  </a:lnTo>
                  <a:close/>
                  <a:moveTo>
                    <a:pt x="171" y="179"/>
                  </a:moveTo>
                  <a:lnTo>
                    <a:pt x="171" y="181"/>
                  </a:lnTo>
                  <a:lnTo>
                    <a:pt x="169" y="181"/>
                  </a:lnTo>
                  <a:lnTo>
                    <a:pt x="169" y="179"/>
                  </a:lnTo>
                  <a:lnTo>
                    <a:pt x="171" y="179"/>
                  </a:lnTo>
                  <a:close/>
                  <a:moveTo>
                    <a:pt x="207" y="179"/>
                  </a:moveTo>
                  <a:lnTo>
                    <a:pt x="209" y="179"/>
                  </a:lnTo>
                  <a:lnTo>
                    <a:pt x="207" y="179"/>
                  </a:lnTo>
                  <a:close/>
                  <a:moveTo>
                    <a:pt x="200" y="176"/>
                  </a:moveTo>
                  <a:lnTo>
                    <a:pt x="202" y="176"/>
                  </a:lnTo>
                  <a:lnTo>
                    <a:pt x="202" y="179"/>
                  </a:lnTo>
                  <a:lnTo>
                    <a:pt x="200" y="179"/>
                  </a:lnTo>
                  <a:lnTo>
                    <a:pt x="200" y="176"/>
                  </a:lnTo>
                  <a:lnTo>
                    <a:pt x="202" y="176"/>
                  </a:lnTo>
                  <a:lnTo>
                    <a:pt x="200" y="176"/>
                  </a:lnTo>
                  <a:close/>
                  <a:moveTo>
                    <a:pt x="216" y="176"/>
                  </a:moveTo>
                  <a:lnTo>
                    <a:pt x="214" y="176"/>
                  </a:lnTo>
                  <a:lnTo>
                    <a:pt x="216" y="176"/>
                  </a:lnTo>
                  <a:close/>
                  <a:moveTo>
                    <a:pt x="202" y="176"/>
                  </a:moveTo>
                  <a:lnTo>
                    <a:pt x="205" y="176"/>
                  </a:lnTo>
                  <a:lnTo>
                    <a:pt x="202" y="176"/>
                  </a:lnTo>
                  <a:lnTo>
                    <a:pt x="202" y="179"/>
                  </a:lnTo>
                  <a:lnTo>
                    <a:pt x="202" y="176"/>
                  </a:lnTo>
                  <a:close/>
                  <a:moveTo>
                    <a:pt x="207" y="176"/>
                  </a:moveTo>
                  <a:lnTo>
                    <a:pt x="205" y="176"/>
                  </a:lnTo>
                  <a:lnTo>
                    <a:pt x="207" y="176"/>
                  </a:lnTo>
                  <a:close/>
                  <a:moveTo>
                    <a:pt x="261" y="176"/>
                  </a:moveTo>
                  <a:lnTo>
                    <a:pt x="264" y="176"/>
                  </a:lnTo>
                  <a:lnTo>
                    <a:pt x="264" y="179"/>
                  </a:lnTo>
                  <a:lnTo>
                    <a:pt x="261" y="179"/>
                  </a:lnTo>
                  <a:lnTo>
                    <a:pt x="259" y="179"/>
                  </a:lnTo>
                  <a:lnTo>
                    <a:pt x="257" y="179"/>
                  </a:lnTo>
                  <a:lnTo>
                    <a:pt x="257" y="181"/>
                  </a:lnTo>
                  <a:lnTo>
                    <a:pt x="254" y="181"/>
                  </a:lnTo>
                  <a:lnTo>
                    <a:pt x="252" y="181"/>
                  </a:lnTo>
                  <a:lnTo>
                    <a:pt x="252" y="183"/>
                  </a:lnTo>
                  <a:lnTo>
                    <a:pt x="250" y="183"/>
                  </a:lnTo>
                  <a:lnTo>
                    <a:pt x="252" y="183"/>
                  </a:lnTo>
                  <a:lnTo>
                    <a:pt x="250" y="183"/>
                  </a:lnTo>
                  <a:lnTo>
                    <a:pt x="250" y="186"/>
                  </a:lnTo>
                  <a:lnTo>
                    <a:pt x="250" y="183"/>
                  </a:lnTo>
                  <a:lnTo>
                    <a:pt x="250" y="181"/>
                  </a:lnTo>
                  <a:lnTo>
                    <a:pt x="252" y="181"/>
                  </a:lnTo>
                  <a:lnTo>
                    <a:pt x="252" y="179"/>
                  </a:lnTo>
                  <a:lnTo>
                    <a:pt x="254" y="179"/>
                  </a:lnTo>
                  <a:lnTo>
                    <a:pt x="254" y="176"/>
                  </a:lnTo>
                  <a:lnTo>
                    <a:pt x="257" y="176"/>
                  </a:lnTo>
                  <a:lnTo>
                    <a:pt x="259" y="176"/>
                  </a:lnTo>
                  <a:lnTo>
                    <a:pt x="261" y="176"/>
                  </a:lnTo>
                  <a:close/>
                  <a:moveTo>
                    <a:pt x="250" y="176"/>
                  </a:moveTo>
                  <a:lnTo>
                    <a:pt x="250" y="174"/>
                  </a:lnTo>
                  <a:lnTo>
                    <a:pt x="250" y="176"/>
                  </a:lnTo>
                  <a:close/>
                  <a:moveTo>
                    <a:pt x="205" y="176"/>
                  </a:moveTo>
                  <a:lnTo>
                    <a:pt x="205" y="174"/>
                  </a:lnTo>
                  <a:lnTo>
                    <a:pt x="205" y="176"/>
                  </a:lnTo>
                  <a:close/>
                  <a:moveTo>
                    <a:pt x="136" y="174"/>
                  </a:moveTo>
                  <a:lnTo>
                    <a:pt x="136" y="176"/>
                  </a:lnTo>
                  <a:lnTo>
                    <a:pt x="133" y="176"/>
                  </a:lnTo>
                  <a:lnTo>
                    <a:pt x="133" y="174"/>
                  </a:lnTo>
                  <a:lnTo>
                    <a:pt x="136" y="174"/>
                  </a:lnTo>
                  <a:close/>
                  <a:moveTo>
                    <a:pt x="219" y="174"/>
                  </a:moveTo>
                  <a:lnTo>
                    <a:pt x="219" y="176"/>
                  </a:lnTo>
                  <a:lnTo>
                    <a:pt x="221" y="176"/>
                  </a:lnTo>
                  <a:lnTo>
                    <a:pt x="219" y="176"/>
                  </a:lnTo>
                  <a:lnTo>
                    <a:pt x="216" y="176"/>
                  </a:lnTo>
                  <a:lnTo>
                    <a:pt x="216" y="179"/>
                  </a:lnTo>
                  <a:lnTo>
                    <a:pt x="214" y="179"/>
                  </a:lnTo>
                  <a:lnTo>
                    <a:pt x="214" y="181"/>
                  </a:lnTo>
                  <a:lnTo>
                    <a:pt x="212" y="181"/>
                  </a:lnTo>
                  <a:lnTo>
                    <a:pt x="209" y="181"/>
                  </a:lnTo>
                  <a:lnTo>
                    <a:pt x="212" y="181"/>
                  </a:lnTo>
                  <a:lnTo>
                    <a:pt x="212" y="179"/>
                  </a:lnTo>
                  <a:lnTo>
                    <a:pt x="212" y="181"/>
                  </a:lnTo>
                  <a:lnTo>
                    <a:pt x="212" y="179"/>
                  </a:lnTo>
                  <a:lnTo>
                    <a:pt x="212" y="181"/>
                  </a:lnTo>
                  <a:lnTo>
                    <a:pt x="212" y="179"/>
                  </a:lnTo>
                  <a:lnTo>
                    <a:pt x="212" y="181"/>
                  </a:lnTo>
                  <a:lnTo>
                    <a:pt x="212" y="179"/>
                  </a:lnTo>
                  <a:lnTo>
                    <a:pt x="212" y="181"/>
                  </a:lnTo>
                  <a:lnTo>
                    <a:pt x="214" y="179"/>
                  </a:lnTo>
                  <a:lnTo>
                    <a:pt x="214" y="176"/>
                  </a:lnTo>
                  <a:lnTo>
                    <a:pt x="216" y="176"/>
                  </a:lnTo>
                  <a:lnTo>
                    <a:pt x="219" y="176"/>
                  </a:lnTo>
                  <a:lnTo>
                    <a:pt x="216" y="176"/>
                  </a:lnTo>
                  <a:lnTo>
                    <a:pt x="216" y="174"/>
                  </a:lnTo>
                  <a:lnTo>
                    <a:pt x="219" y="174"/>
                  </a:lnTo>
                  <a:close/>
                  <a:moveTo>
                    <a:pt x="76" y="176"/>
                  </a:moveTo>
                  <a:lnTo>
                    <a:pt x="76" y="174"/>
                  </a:lnTo>
                  <a:lnTo>
                    <a:pt x="74" y="174"/>
                  </a:lnTo>
                  <a:lnTo>
                    <a:pt x="76" y="174"/>
                  </a:lnTo>
                  <a:lnTo>
                    <a:pt x="76" y="176"/>
                  </a:lnTo>
                  <a:close/>
                  <a:moveTo>
                    <a:pt x="205" y="174"/>
                  </a:moveTo>
                  <a:lnTo>
                    <a:pt x="207" y="174"/>
                  </a:lnTo>
                  <a:lnTo>
                    <a:pt x="205" y="174"/>
                  </a:lnTo>
                  <a:close/>
                  <a:moveTo>
                    <a:pt x="183" y="174"/>
                  </a:moveTo>
                  <a:lnTo>
                    <a:pt x="186" y="174"/>
                  </a:lnTo>
                  <a:lnTo>
                    <a:pt x="183" y="174"/>
                  </a:lnTo>
                  <a:close/>
                  <a:moveTo>
                    <a:pt x="257" y="174"/>
                  </a:moveTo>
                  <a:lnTo>
                    <a:pt x="254" y="174"/>
                  </a:lnTo>
                  <a:lnTo>
                    <a:pt x="257" y="174"/>
                  </a:lnTo>
                  <a:close/>
                  <a:moveTo>
                    <a:pt x="186" y="172"/>
                  </a:moveTo>
                  <a:lnTo>
                    <a:pt x="186" y="174"/>
                  </a:lnTo>
                  <a:lnTo>
                    <a:pt x="186" y="172"/>
                  </a:lnTo>
                  <a:lnTo>
                    <a:pt x="186" y="174"/>
                  </a:lnTo>
                  <a:lnTo>
                    <a:pt x="186" y="172"/>
                  </a:lnTo>
                  <a:close/>
                  <a:moveTo>
                    <a:pt x="190" y="172"/>
                  </a:moveTo>
                  <a:lnTo>
                    <a:pt x="190" y="174"/>
                  </a:lnTo>
                  <a:lnTo>
                    <a:pt x="188" y="172"/>
                  </a:lnTo>
                  <a:lnTo>
                    <a:pt x="190" y="172"/>
                  </a:lnTo>
                  <a:close/>
                  <a:moveTo>
                    <a:pt x="228" y="172"/>
                  </a:moveTo>
                  <a:lnTo>
                    <a:pt x="228" y="174"/>
                  </a:lnTo>
                  <a:lnTo>
                    <a:pt x="228" y="172"/>
                  </a:lnTo>
                  <a:close/>
                  <a:moveTo>
                    <a:pt x="247" y="172"/>
                  </a:moveTo>
                  <a:lnTo>
                    <a:pt x="250" y="172"/>
                  </a:lnTo>
                  <a:lnTo>
                    <a:pt x="247" y="172"/>
                  </a:lnTo>
                  <a:close/>
                  <a:moveTo>
                    <a:pt x="233" y="172"/>
                  </a:moveTo>
                  <a:lnTo>
                    <a:pt x="235" y="172"/>
                  </a:lnTo>
                  <a:lnTo>
                    <a:pt x="233" y="172"/>
                  </a:lnTo>
                  <a:lnTo>
                    <a:pt x="233" y="169"/>
                  </a:lnTo>
                  <a:lnTo>
                    <a:pt x="233" y="172"/>
                  </a:lnTo>
                  <a:close/>
                  <a:moveTo>
                    <a:pt x="174" y="169"/>
                  </a:moveTo>
                  <a:lnTo>
                    <a:pt x="176" y="169"/>
                  </a:lnTo>
                  <a:lnTo>
                    <a:pt x="176" y="172"/>
                  </a:lnTo>
                  <a:lnTo>
                    <a:pt x="176" y="169"/>
                  </a:lnTo>
                  <a:lnTo>
                    <a:pt x="176" y="172"/>
                  </a:lnTo>
                  <a:lnTo>
                    <a:pt x="176" y="174"/>
                  </a:lnTo>
                  <a:lnTo>
                    <a:pt x="178" y="174"/>
                  </a:lnTo>
                  <a:lnTo>
                    <a:pt x="176" y="174"/>
                  </a:lnTo>
                  <a:lnTo>
                    <a:pt x="176" y="176"/>
                  </a:lnTo>
                  <a:lnTo>
                    <a:pt x="176" y="174"/>
                  </a:lnTo>
                  <a:lnTo>
                    <a:pt x="174" y="174"/>
                  </a:lnTo>
                  <a:lnTo>
                    <a:pt x="174" y="172"/>
                  </a:lnTo>
                  <a:lnTo>
                    <a:pt x="174" y="169"/>
                  </a:lnTo>
                  <a:close/>
                  <a:moveTo>
                    <a:pt x="188" y="169"/>
                  </a:moveTo>
                  <a:lnTo>
                    <a:pt x="188" y="172"/>
                  </a:lnTo>
                  <a:lnTo>
                    <a:pt x="188" y="174"/>
                  </a:lnTo>
                  <a:lnTo>
                    <a:pt x="186" y="174"/>
                  </a:lnTo>
                  <a:lnTo>
                    <a:pt x="188" y="174"/>
                  </a:lnTo>
                  <a:lnTo>
                    <a:pt x="186" y="172"/>
                  </a:lnTo>
                  <a:lnTo>
                    <a:pt x="188" y="172"/>
                  </a:lnTo>
                  <a:lnTo>
                    <a:pt x="188" y="169"/>
                  </a:lnTo>
                  <a:close/>
                  <a:moveTo>
                    <a:pt x="247" y="169"/>
                  </a:moveTo>
                  <a:lnTo>
                    <a:pt x="250" y="169"/>
                  </a:lnTo>
                  <a:lnTo>
                    <a:pt x="252" y="169"/>
                  </a:lnTo>
                  <a:lnTo>
                    <a:pt x="250" y="169"/>
                  </a:lnTo>
                  <a:lnTo>
                    <a:pt x="252" y="172"/>
                  </a:lnTo>
                  <a:lnTo>
                    <a:pt x="252" y="174"/>
                  </a:lnTo>
                  <a:lnTo>
                    <a:pt x="254" y="174"/>
                  </a:lnTo>
                  <a:lnTo>
                    <a:pt x="252" y="174"/>
                  </a:lnTo>
                  <a:lnTo>
                    <a:pt x="250" y="174"/>
                  </a:lnTo>
                  <a:lnTo>
                    <a:pt x="252" y="174"/>
                  </a:lnTo>
                  <a:lnTo>
                    <a:pt x="250" y="174"/>
                  </a:lnTo>
                  <a:lnTo>
                    <a:pt x="247" y="174"/>
                  </a:lnTo>
                  <a:lnTo>
                    <a:pt x="250" y="174"/>
                  </a:lnTo>
                  <a:lnTo>
                    <a:pt x="250" y="172"/>
                  </a:lnTo>
                  <a:lnTo>
                    <a:pt x="250" y="169"/>
                  </a:lnTo>
                  <a:lnTo>
                    <a:pt x="247" y="169"/>
                  </a:lnTo>
                  <a:lnTo>
                    <a:pt x="250" y="169"/>
                  </a:lnTo>
                  <a:lnTo>
                    <a:pt x="247" y="169"/>
                  </a:lnTo>
                  <a:lnTo>
                    <a:pt x="247" y="167"/>
                  </a:lnTo>
                  <a:lnTo>
                    <a:pt x="247" y="169"/>
                  </a:lnTo>
                  <a:close/>
                  <a:moveTo>
                    <a:pt x="209" y="167"/>
                  </a:moveTo>
                  <a:lnTo>
                    <a:pt x="207" y="167"/>
                  </a:lnTo>
                  <a:lnTo>
                    <a:pt x="209" y="167"/>
                  </a:lnTo>
                  <a:close/>
                  <a:moveTo>
                    <a:pt x="214" y="164"/>
                  </a:moveTo>
                  <a:lnTo>
                    <a:pt x="212" y="167"/>
                  </a:lnTo>
                  <a:lnTo>
                    <a:pt x="214" y="167"/>
                  </a:lnTo>
                  <a:lnTo>
                    <a:pt x="212" y="167"/>
                  </a:lnTo>
                  <a:lnTo>
                    <a:pt x="212" y="164"/>
                  </a:lnTo>
                  <a:lnTo>
                    <a:pt x="212" y="167"/>
                  </a:lnTo>
                  <a:lnTo>
                    <a:pt x="212" y="164"/>
                  </a:lnTo>
                  <a:lnTo>
                    <a:pt x="214" y="164"/>
                  </a:lnTo>
                  <a:close/>
                  <a:moveTo>
                    <a:pt x="193" y="164"/>
                  </a:moveTo>
                  <a:lnTo>
                    <a:pt x="193" y="167"/>
                  </a:lnTo>
                  <a:lnTo>
                    <a:pt x="195" y="167"/>
                  </a:lnTo>
                  <a:lnTo>
                    <a:pt x="195" y="164"/>
                  </a:lnTo>
                  <a:lnTo>
                    <a:pt x="195" y="167"/>
                  </a:lnTo>
                  <a:lnTo>
                    <a:pt x="195" y="164"/>
                  </a:lnTo>
                  <a:lnTo>
                    <a:pt x="193" y="164"/>
                  </a:lnTo>
                  <a:lnTo>
                    <a:pt x="195" y="164"/>
                  </a:lnTo>
                  <a:lnTo>
                    <a:pt x="195" y="167"/>
                  </a:lnTo>
                  <a:lnTo>
                    <a:pt x="193" y="167"/>
                  </a:lnTo>
                  <a:lnTo>
                    <a:pt x="195" y="169"/>
                  </a:lnTo>
                  <a:lnTo>
                    <a:pt x="193" y="169"/>
                  </a:lnTo>
                  <a:lnTo>
                    <a:pt x="193" y="172"/>
                  </a:lnTo>
                  <a:lnTo>
                    <a:pt x="190" y="172"/>
                  </a:lnTo>
                  <a:lnTo>
                    <a:pt x="188" y="172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90" y="167"/>
                  </a:lnTo>
                  <a:lnTo>
                    <a:pt x="193" y="164"/>
                  </a:lnTo>
                  <a:close/>
                  <a:moveTo>
                    <a:pt x="245" y="162"/>
                  </a:moveTo>
                  <a:lnTo>
                    <a:pt x="247" y="162"/>
                  </a:lnTo>
                  <a:lnTo>
                    <a:pt x="247" y="164"/>
                  </a:lnTo>
                  <a:lnTo>
                    <a:pt x="245" y="164"/>
                  </a:lnTo>
                  <a:lnTo>
                    <a:pt x="247" y="164"/>
                  </a:lnTo>
                  <a:lnTo>
                    <a:pt x="247" y="167"/>
                  </a:lnTo>
                  <a:lnTo>
                    <a:pt x="247" y="164"/>
                  </a:lnTo>
                  <a:lnTo>
                    <a:pt x="247" y="167"/>
                  </a:lnTo>
                  <a:lnTo>
                    <a:pt x="245" y="167"/>
                  </a:lnTo>
                  <a:lnTo>
                    <a:pt x="247" y="167"/>
                  </a:lnTo>
                  <a:lnTo>
                    <a:pt x="245" y="167"/>
                  </a:lnTo>
                  <a:lnTo>
                    <a:pt x="245" y="164"/>
                  </a:lnTo>
                  <a:lnTo>
                    <a:pt x="242" y="164"/>
                  </a:lnTo>
                  <a:lnTo>
                    <a:pt x="245" y="164"/>
                  </a:lnTo>
                  <a:lnTo>
                    <a:pt x="245" y="162"/>
                  </a:lnTo>
                  <a:close/>
                  <a:moveTo>
                    <a:pt x="202" y="162"/>
                  </a:moveTo>
                  <a:lnTo>
                    <a:pt x="205" y="162"/>
                  </a:lnTo>
                  <a:lnTo>
                    <a:pt x="205" y="164"/>
                  </a:lnTo>
                  <a:lnTo>
                    <a:pt x="205" y="167"/>
                  </a:lnTo>
                  <a:lnTo>
                    <a:pt x="205" y="169"/>
                  </a:lnTo>
                  <a:lnTo>
                    <a:pt x="205" y="172"/>
                  </a:lnTo>
                  <a:lnTo>
                    <a:pt x="205" y="174"/>
                  </a:lnTo>
                  <a:lnTo>
                    <a:pt x="202" y="174"/>
                  </a:lnTo>
                  <a:lnTo>
                    <a:pt x="200" y="174"/>
                  </a:lnTo>
                  <a:lnTo>
                    <a:pt x="200" y="176"/>
                  </a:lnTo>
                  <a:lnTo>
                    <a:pt x="200" y="174"/>
                  </a:lnTo>
                  <a:lnTo>
                    <a:pt x="200" y="172"/>
                  </a:lnTo>
                  <a:lnTo>
                    <a:pt x="197" y="172"/>
                  </a:lnTo>
                  <a:lnTo>
                    <a:pt x="197" y="169"/>
                  </a:lnTo>
                  <a:lnTo>
                    <a:pt x="197" y="167"/>
                  </a:lnTo>
                  <a:lnTo>
                    <a:pt x="197" y="169"/>
                  </a:lnTo>
                  <a:lnTo>
                    <a:pt x="197" y="167"/>
                  </a:lnTo>
                  <a:lnTo>
                    <a:pt x="200" y="167"/>
                  </a:lnTo>
                  <a:lnTo>
                    <a:pt x="200" y="164"/>
                  </a:lnTo>
                  <a:lnTo>
                    <a:pt x="202" y="164"/>
                  </a:lnTo>
                  <a:lnTo>
                    <a:pt x="202" y="162"/>
                  </a:lnTo>
                  <a:close/>
                  <a:moveTo>
                    <a:pt x="169" y="162"/>
                  </a:moveTo>
                  <a:lnTo>
                    <a:pt x="169" y="164"/>
                  </a:lnTo>
                  <a:lnTo>
                    <a:pt x="169" y="162"/>
                  </a:lnTo>
                  <a:lnTo>
                    <a:pt x="169" y="164"/>
                  </a:lnTo>
                  <a:lnTo>
                    <a:pt x="171" y="164"/>
                  </a:lnTo>
                  <a:lnTo>
                    <a:pt x="169" y="164"/>
                  </a:lnTo>
                  <a:lnTo>
                    <a:pt x="169" y="167"/>
                  </a:lnTo>
                  <a:lnTo>
                    <a:pt x="169" y="164"/>
                  </a:lnTo>
                  <a:lnTo>
                    <a:pt x="169" y="167"/>
                  </a:lnTo>
                  <a:lnTo>
                    <a:pt x="167" y="167"/>
                  </a:lnTo>
                  <a:lnTo>
                    <a:pt x="167" y="164"/>
                  </a:lnTo>
                  <a:lnTo>
                    <a:pt x="167" y="167"/>
                  </a:lnTo>
                  <a:lnTo>
                    <a:pt x="167" y="164"/>
                  </a:lnTo>
                  <a:lnTo>
                    <a:pt x="167" y="167"/>
                  </a:lnTo>
                  <a:lnTo>
                    <a:pt x="167" y="164"/>
                  </a:lnTo>
                  <a:lnTo>
                    <a:pt x="167" y="162"/>
                  </a:lnTo>
                  <a:lnTo>
                    <a:pt x="167" y="164"/>
                  </a:lnTo>
                  <a:lnTo>
                    <a:pt x="167" y="162"/>
                  </a:lnTo>
                  <a:lnTo>
                    <a:pt x="169" y="162"/>
                  </a:lnTo>
                  <a:close/>
                  <a:moveTo>
                    <a:pt x="245" y="162"/>
                  </a:moveTo>
                  <a:lnTo>
                    <a:pt x="242" y="162"/>
                  </a:lnTo>
                  <a:lnTo>
                    <a:pt x="245" y="162"/>
                  </a:lnTo>
                  <a:close/>
                  <a:moveTo>
                    <a:pt x="126" y="162"/>
                  </a:moveTo>
                  <a:lnTo>
                    <a:pt x="124" y="162"/>
                  </a:lnTo>
                  <a:lnTo>
                    <a:pt x="126" y="162"/>
                  </a:lnTo>
                  <a:close/>
                  <a:moveTo>
                    <a:pt x="55" y="160"/>
                  </a:moveTo>
                  <a:lnTo>
                    <a:pt x="53" y="160"/>
                  </a:lnTo>
                  <a:lnTo>
                    <a:pt x="55" y="160"/>
                  </a:lnTo>
                  <a:close/>
                  <a:moveTo>
                    <a:pt x="174" y="160"/>
                  </a:moveTo>
                  <a:lnTo>
                    <a:pt x="171" y="160"/>
                  </a:lnTo>
                  <a:lnTo>
                    <a:pt x="174" y="160"/>
                  </a:lnTo>
                  <a:close/>
                  <a:moveTo>
                    <a:pt x="124" y="160"/>
                  </a:moveTo>
                  <a:lnTo>
                    <a:pt x="124" y="162"/>
                  </a:lnTo>
                  <a:lnTo>
                    <a:pt x="124" y="160"/>
                  </a:lnTo>
                  <a:lnTo>
                    <a:pt x="124" y="162"/>
                  </a:lnTo>
                  <a:lnTo>
                    <a:pt x="124" y="160"/>
                  </a:lnTo>
                  <a:lnTo>
                    <a:pt x="121" y="160"/>
                  </a:lnTo>
                  <a:lnTo>
                    <a:pt x="124" y="160"/>
                  </a:lnTo>
                  <a:close/>
                  <a:moveTo>
                    <a:pt x="254" y="157"/>
                  </a:moveTo>
                  <a:lnTo>
                    <a:pt x="254" y="160"/>
                  </a:lnTo>
                  <a:lnTo>
                    <a:pt x="254" y="157"/>
                  </a:lnTo>
                  <a:close/>
                  <a:moveTo>
                    <a:pt x="242" y="157"/>
                  </a:moveTo>
                  <a:lnTo>
                    <a:pt x="245" y="157"/>
                  </a:lnTo>
                  <a:lnTo>
                    <a:pt x="245" y="160"/>
                  </a:lnTo>
                  <a:lnTo>
                    <a:pt x="242" y="160"/>
                  </a:lnTo>
                  <a:lnTo>
                    <a:pt x="242" y="157"/>
                  </a:lnTo>
                  <a:lnTo>
                    <a:pt x="242" y="160"/>
                  </a:lnTo>
                  <a:lnTo>
                    <a:pt x="242" y="157"/>
                  </a:lnTo>
                  <a:lnTo>
                    <a:pt x="242" y="160"/>
                  </a:lnTo>
                  <a:lnTo>
                    <a:pt x="242" y="157"/>
                  </a:lnTo>
                  <a:close/>
                  <a:moveTo>
                    <a:pt x="131" y="157"/>
                  </a:moveTo>
                  <a:lnTo>
                    <a:pt x="129" y="157"/>
                  </a:lnTo>
                  <a:lnTo>
                    <a:pt x="131" y="157"/>
                  </a:lnTo>
                  <a:lnTo>
                    <a:pt x="131" y="155"/>
                  </a:lnTo>
                  <a:lnTo>
                    <a:pt x="131" y="157"/>
                  </a:lnTo>
                  <a:lnTo>
                    <a:pt x="131" y="155"/>
                  </a:lnTo>
                  <a:lnTo>
                    <a:pt x="131" y="157"/>
                  </a:lnTo>
                  <a:close/>
                  <a:moveTo>
                    <a:pt x="138" y="155"/>
                  </a:moveTo>
                  <a:lnTo>
                    <a:pt x="136" y="155"/>
                  </a:lnTo>
                  <a:lnTo>
                    <a:pt x="136" y="157"/>
                  </a:lnTo>
                  <a:lnTo>
                    <a:pt x="133" y="157"/>
                  </a:lnTo>
                  <a:lnTo>
                    <a:pt x="131" y="157"/>
                  </a:lnTo>
                  <a:lnTo>
                    <a:pt x="133" y="157"/>
                  </a:lnTo>
                  <a:lnTo>
                    <a:pt x="133" y="155"/>
                  </a:lnTo>
                  <a:lnTo>
                    <a:pt x="136" y="155"/>
                  </a:lnTo>
                  <a:lnTo>
                    <a:pt x="138" y="155"/>
                  </a:lnTo>
                  <a:close/>
                  <a:moveTo>
                    <a:pt x="238" y="155"/>
                  </a:moveTo>
                  <a:lnTo>
                    <a:pt x="238" y="157"/>
                  </a:lnTo>
                  <a:lnTo>
                    <a:pt x="238" y="155"/>
                  </a:lnTo>
                  <a:lnTo>
                    <a:pt x="238" y="157"/>
                  </a:lnTo>
                  <a:lnTo>
                    <a:pt x="238" y="155"/>
                  </a:lnTo>
                  <a:lnTo>
                    <a:pt x="238" y="157"/>
                  </a:lnTo>
                  <a:lnTo>
                    <a:pt x="235" y="157"/>
                  </a:lnTo>
                  <a:lnTo>
                    <a:pt x="238" y="157"/>
                  </a:lnTo>
                  <a:lnTo>
                    <a:pt x="238" y="160"/>
                  </a:lnTo>
                  <a:lnTo>
                    <a:pt x="235" y="160"/>
                  </a:lnTo>
                  <a:lnTo>
                    <a:pt x="238" y="160"/>
                  </a:lnTo>
                  <a:lnTo>
                    <a:pt x="235" y="160"/>
                  </a:lnTo>
                  <a:lnTo>
                    <a:pt x="235" y="157"/>
                  </a:lnTo>
                  <a:lnTo>
                    <a:pt x="235" y="160"/>
                  </a:lnTo>
                  <a:lnTo>
                    <a:pt x="235" y="157"/>
                  </a:lnTo>
                  <a:lnTo>
                    <a:pt x="235" y="155"/>
                  </a:lnTo>
                  <a:lnTo>
                    <a:pt x="238" y="155"/>
                  </a:lnTo>
                  <a:close/>
                  <a:moveTo>
                    <a:pt x="242" y="153"/>
                  </a:moveTo>
                  <a:lnTo>
                    <a:pt x="242" y="155"/>
                  </a:lnTo>
                  <a:lnTo>
                    <a:pt x="242" y="153"/>
                  </a:lnTo>
                  <a:lnTo>
                    <a:pt x="242" y="155"/>
                  </a:lnTo>
                  <a:lnTo>
                    <a:pt x="242" y="153"/>
                  </a:lnTo>
                  <a:close/>
                  <a:moveTo>
                    <a:pt x="195" y="153"/>
                  </a:moveTo>
                  <a:lnTo>
                    <a:pt x="195" y="155"/>
                  </a:lnTo>
                  <a:lnTo>
                    <a:pt x="195" y="153"/>
                  </a:lnTo>
                  <a:close/>
                  <a:moveTo>
                    <a:pt x="186" y="153"/>
                  </a:moveTo>
                  <a:lnTo>
                    <a:pt x="183" y="153"/>
                  </a:lnTo>
                  <a:lnTo>
                    <a:pt x="186" y="153"/>
                  </a:lnTo>
                  <a:close/>
                  <a:moveTo>
                    <a:pt x="193" y="153"/>
                  </a:moveTo>
                  <a:lnTo>
                    <a:pt x="193" y="155"/>
                  </a:lnTo>
                  <a:lnTo>
                    <a:pt x="193" y="153"/>
                  </a:lnTo>
                  <a:lnTo>
                    <a:pt x="193" y="155"/>
                  </a:lnTo>
                  <a:lnTo>
                    <a:pt x="195" y="155"/>
                  </a:lnTo>
                  <a:lnTo>
                    <a:pt x="193" y="155"/>
                  </a:lnTo>
                  <a:lnTo>
                    <a:pt x="193" y="153"/>
                  </a:lnTo>
                  <a:close/>
                  <a:moveTo>
                    <a:pt x="202" y="150"/>
                  </a:moveTo>
                  <a:lnTo>
                    <a:pt x="202" y="153"/>
                  </a:lnTo>
                  <a:lnTo>
                    <a:pt x="202" y="150"/>
                  </a:lnTo>
                  <a:lnTo>
                    <a:pt x="202" y="153"/>
                  </a:lnTo>
                  <a:lnTo>
                    <a:pt x="202" y="150"/>
                  </a:lnTo>
                  <a:close/>
                  <a:moveTo>
                    <a:pt x="252" y="150"/>
                  </a:moveTo>
                  <a:lnTo>
                    <a:pt x="250" y="150"/>
                  </a:lnTo>
                  <a:lnTo>
                    <a:pt x="250" y="153"/>
                  </a:lnTo>
                  <a:lnTo>
                    <a:pt x="250" y="150"/>
                  </a:lnTo>
                  <a:lnTo>
                    <a:pt x="250" y="153"/>
                  </a:lnTo>
                  <a:lnTo>
                    <a:pt x="250" y="150"/>
                  </a:lnTo>
                  <a:lnTo>
                    <a:pt x="250" y="153"/>
                  </a:lnTo>
                  <a:lnTo>
                    <a:pt x="250" y="150"/>
                  </a:lnTo>
                  <a:lnTo>
                    <a:pt x="250" y="153"/>
                  </a:lnTo>
                  <a:lnTo>
                    <a:pt x="250" y="150"/>
                  </a:lnTo>
                  <a:lnTo>
                    <a:pt x="252" y="150"/>
                  </a:lnTo>
                  <a:close/>
                  <a:moveTo>
                    <a:pt x="167" y="150"/>
                  </a:moveTo>
                  <a:lnTo>
                    <a:pt x="167" y="153"/>
                  </a:lnTo>
                  <a:lnTo>
                    <a:pt x="169" y="153"/>
                  </a:lnTo>
                  <a:lnTo>
                    <a:pt x="169" y="155"/>
                  </a:lnTo>
                  <a:lnTo>
                    <a:pt x="167" y="155"/>
                  </a:lnTo>
                  <a:lnTo>
                    <a:pt x="167" y="157"/>
                  </a:lnTo>
                  <a:lnTo>
                    <a:pt x="167" y="155"/>
                  </a:lnTo>
                  <a:lnTo>
                    <a:pt x="167" y="157"/>
                  </a:lnTo>
                  <a:lnTo>
                    <a:pt x="167" y="155"/>
                  </a:lnTo>
                  <a:lnTo>
                    <a:pt x="167" y="157"/>
                  </a:lnTo>
                  <a:lnTo>
                    <a:pt x="164" y="157"/>
                  </a:lnTo>
                  <a:lnTo>
                    <a:pt x="164" y="155"/>
                  </a:lnTo>
                  <a:lnTo>
                    <a:pt x="167" y="155"/>
                  </a:lnTo>
                  <a:lnTo>
                    <a:pt x="164" y="155"/>
                  </a:lnTo>
                  <a:lnTo>
                    <a:pt x="167" y="155"/>
                  </a:lnTo>
                  <a:lnTo>
                    <a:pt x="164" y="155"/>
                  </a:lnTo>
                  <a:lnTo>
                    <a:pt x="167" y="155"/>
                  </a:lnTo>
                  <a:lnTo>
                    <a:pt x="164" y="155"/>
                  </a:lnTo>
                  <a:lnTo>
                    <a:pt x="164" y="153"/>
                  </a:lnTo>
                  <a:lnTo>
                    <a:pt x="167" y="153"/>
                  </a:lnTo>
                  <a:lnTo>
                    <a:pt x="164" y="153"/>
                  </a:lnTo>
                  <a:lnTo>
                    <a:pt x="167" y="153"/>
                  </a:lnTo>
                  <a:lnTo>
                    <a:pt x="164" y="153"/>
                  </a:lnTo>
                  <a:lnTo>
                    <a:pt x="164" y="150"/>
                  </a:lnTo>
                  <a:lnTo>
                    <a:pt x="167" y="150"/>
                  </a:lnTo>
                  <a:close/>
                  <a:moveTo>
                    <a:pt x="197" y="150"/>
                  </a:moveTo>
                  <a:lnTo>
                    <a:pt x="200" y="150"/>
                  </a:lnTo>
                  <a:lnTo>
                    <a:pt x="200" y="153"/>
                  </a:lnTo>
                  <a:lnTo>
                    <a:pt x="197" y="153"/>
                  </a:lnTo>
                  <a:lnTo>
                    <a:pt x="195" y="153"/>
                  </a:lnTo>
                  <a:lnTo>
                    <a:pt x="197" y="153"/>
                  </a:lnTo>
                  <a:lnTo>
                    <a:pt x="195" y="150"/>
                  </a:lnTo>
                  <a:lnTo>
                    <a:pt x="197" y="150"/>
                  </a:lnTo>
                  <a:close/>
                  <a:moveTo>
                    <a:pt x="181" y="148"/>
                  </a:moveTo>
                  <a:lnTo>
                    <a:pt x="183" y="148"/>
                  </a:lnTo>
                  <a:lnTo>
                    <a:pt x="183" y="150"/>
                  </a:lnTo>
                  <a:lnTo>
                    <a:pt x="183" y="153"/>
                  </a:lnTo>
                  <a:lnTo>
                    <a:pt x="186" y="153"/>
                  </a:lnTo>
                  <a:lnTo>
                    <a:pt x="183" y="155"/>
                  </a:lnTo>
                  <a:lnTo>
                    <a:pt x="181" y="155"/>
                  </a:lnTo>
                  <a:lnTo>
                    <a:pt x="181" y="153"/>
                  </a:lnTo>
                  <a:lnTo>
                    <a:pt x="183" y="153"/>
                  </a:lnTo>
                  <a:lnTo>
                    <a:pt x="181" y="153"/>
                  </a:lnTo>
                  <a:lnTo>
                    <a:pt x="183" y="150"/>
                  </a:lnTo>
                  <a:lnTo>
                    <a:pt x="181" y="150"/>
                  </a:lnTo>
                  <a:lnTo>
                    <a:pt x="183" y="150"/>
                  </a:lnTo>
                  <a:lnTo>
                    <a:pt x="181" y="150"/>
                  </a:lnTo>
                  <a:lnTo>
                    <a:pt x="183" y="150"/>
                  </a:lnTo>
                  <a:lnTo>
                    <a:pt x="181" y="150"/>
                  </a:lnTo>
                  <a:lnTo>
                    <a:pt x="183" y="150"/>
                  </a:lnTo>
                  <a:lnTo>
                    <a:pt x="181" y="150"/>
                  </a:lnTo>
                  <a:lnTo>
                    <a:pt x="181" y="148"/>
                  </a:lnTo>
                  <a:close/>
                  <a:moveTo>
                    <a:pt x="114" y="148"/>
                  </a:moveTo>
                  <a:lnTo>
                    <a:pt x="114" y="150"/>
                  </a:lnTo>
                  <a:lnTo>
                    <a:pt x="114" y="148"/>
                  </a:lnTo>
                  <a:lnTo>
                    <a:pt x="114" y="150"/>
                  </a:lnTo>
                  <a:lnTo>
                    <a:pt x="114" y="148"/>
                  </a:lnTo>
                  <a:close/>
                  <a:moveTo>
                    <a:pt x="235" y="150"/>
                  </a:moveTo>
                  <a:lnTo>
                    <a:pt x="235" y="148"/>
                  </a:lnTo>
                  <a:lnTo>
                    <a:pt x="235" y="150"/>
                  </a:lnTo>
                  <a:close/>
                  <a:moveTo>
                    <a:pt x="136" y="148"/>
                  </a:moveTo>
                  <a:lnTo>
                    <a:pt x="136" y="150"/>
                  </a:lnTo>
                  <a:lnTo>
                    <a:pt x="136" y="148"/>
                  </a:lnTo>
                  <a:lnTo>
                    <a:pt x="136" y="150"/>
                  </a:lnTo>
                  <a:lnTo>
                    <a:pt x="133" y="150"/>
                  </a:lnTo>
                  <a:lnTo>
                    <a:pt x="133" y="148"/>
                  </a:lnTo>
                  <a:lnTo>
                    <a:pt x="136" y="148"/>
                  </a:lnTo>
                  <a:lnTo>
                    <a:pt x="136" y="145"/>
                  </a:lnTo>
                  <a:lnTo>
                    <a:pt x="136" y="148"/>
                  </a:lnTo>
                  <a:close/>
                  <a:moveTo>
                    <a:pt x="233" y="145"/>
                  </a:moveTo>
                  <a:lnTo>
                    <a:pt x="231" y="145"/>
                  </a:lnTo>
                  <a:lnTo>
                    <a:pt x="233" y="145"/>
                  </a:lnTo>
                  <a:close/>
                  <a:moveTo>
                    <a:pt x="238" y="145"/>
                  </a:moveTo>
                  <a:lnTo>
                    <a:pt x="235" y="145"/>
                  </a:lnTo>
                  <a:lnTo>
                    <a:pt x="238" y="145"/>
                  </a:lnTo>
                  <a:close/>
                  <a:moveTo>
                    <a:pt x="176" y="143"/>
                  </a:moveTo>
                  <a:lnTo>
                    <a:pt x="176" y="145"/>
                  </a:lnTo>
                  <a:lnTo>
                    <a:pt x="174" y="145"/>
                  </a:lnTo>
                  <a:lnTo>
                    <a:pt x="176" y="145"/>
                  </a:lnTo>
                  <a:lnTo>
                    <a:pt x="176" y="143"/>
                  </a:lnTo>
                  <a:close/>
                  <a:moveTo>
                    <a:pt x="235" y="143"/>
                  </a:moveTo>
                  <a:lnTo>
                    <a:pt x="235" y="145"/>
                  </a:lnTo>
                  <a:lnTo>
                    <a:pt x="235" y="148"/>
                  </a:lnTo>
                  <a:lnTo>
                    <a:pt x="235" y="145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3" y="145"/>
                  </a:lnTo>
                  <a:lnTo>
                    <a:pt x="235" y="145"/>
                  </a:lnTo>
                  <a:lnTo>
                    <a:pt x="233" y="145"/>
                  </a:lnTo>
                  <a:lnTo>
                    <a:pt x="235" y="145"/>
                  </a:lnTo>
                  <a:lnTo>
                    <a:pt x="233" y="145"/>
                  </a:lnTo>
                  <a:lnTo>
                    <a:pt x="235" y="145"/>
                  </a:lnTo>
                  <a:lnTo>
                    <a:pt x="235" y="143"/>
                  </a:lnTo>
                  <a:close/>
                  <a:moveTo>
                    <a:pt x="150" y="143"/>
                  </a:moveTo>
                  <a:lnTo>
                    <a:pt x="152" y="143"/>
                  </a:lnTo>
                  <a:lnTo>
                    <a:pt x="150" y="143"/>
                  </a:lnTo>
                  <a:close/>
                  <a:moveTo>
                    <a:pt x="186" y="141"/>
                  </a:moveTo>
                  <a:lnTo>
                    <a:pt x="186" y="143"/>
                  </a:lnTo>
                  <a:lnTo>
                    <a:pt x="186" y="141"/>
                  </a:lnTo>
                  <a:lnTo>
                    <a:pt x="188" y="141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93" y="143"/>
                  </a:lnTo>
                  <a:lnTo>
                    <a:pt x="193" y="145"/>
                  </a:lnTo>
                  <a:lnTo>
                    <a:pt x="193" y="143"/>
                  </a:lnTo>
                  <a:lnTo>
                    <a:pt x="193" y="145"/>
                  </a:lnTo>
                  <a:lnTo>
                    <a:pt x="193" y="148"/>
                  </a:lnTo>
                  <a:lnTo>
                    <a:pt x="190" y="148"/>
                  </a:lnTo>
                  <a:lnTo>
                    <a:pt x="188" y="148"/>
                  </a:lnTo>
                  <a:lnTo>
                    <a:pt x="188" y="145"/>
                  </a:lnTo>
                  <a:lnTo>
                    <a:pt x="188" y="143"/>
                  </a:lnTo>
                  <a:lnTo>
                    <a:pt x="186" y="143"/>
                  </a:lnTo>
                  <a:lnTo>
                    <a:pt x="186" y="141"/>
                  </a:lnTo>
                  <a:close/>
                  <a:moveTo>
                    <a:pt x="164" y="141"/>
                  </a:moveTo>
                  <a:lnTo>
                    <a:pt x="167" y="141"/>
                  </a:lnTo>
                  <a:lnTo>
                    <a:pt x="167" y="143"/>
                  </a:lnTo>
                  <a:lnTo>
                    <a:pt x="164" y="143"/>
                  </a:lnTo>
                  <a:lnTo>
                    <a:pt x="167" y="143"/>
                  </a:lnTo>
                  <a:lnTo>
                    <a:pt x="164" y="143"/>
                  </a:lnTo>
                  <a:lnTo>
                    <a:pt x="164" y="145"/>
                  </a:lnTo>
                  <a:lnTo>
                    <a:pt x="164" y="148"/>
                  </a:lnTo>
                  <a:lnTo>
                    <a:pt x="164" y="145"/>
                  </a:lnTo>
                  <a:lnTo>
                    <a:pt x="164" y="148"/>
                  </a:lnTo>
                  <a:lnTo>
                    <a:pt x="162" y="148"/>
                  </a:lnTo>
                  <a:lnTo>
                    <a:pt x="164" y="148"/>
                  </a:lnTo>
                  <a:lnTo>
                    <a:pt x="162" y="148"/>
                  </a:lnTo>
                  <a:lnTo>
                    <a:pt x="162" y="145"/>
                  </a:lnTo>
                  <a:lnTo>
                    <a:pt x="162" y="143"/>
                  </a:lnTo>
                  <a:lnTo>
                    <a:pt x="162" y="141"/>
                  </a:lnTo>
                  <a:lnTo>
                    <a:pt x="164" y="141"/>
                  </a:lnTo>
                  <a:lnTo>
                    <a:pt x="164" y="143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4" y="141"/>
                  </a:lnTo>
                  <a:close/>
                  <a:moveTo>
                    <a:pt x="231" y="141"/>
                  </a:moveTo>
                  <a:lnTo>
                    <a:pt x="231" y="143"/>
                  </a:lnTo>
                  <a:lnTo>
                    <a:pt x="228" y="143"/>
                  </a:lnTo>
                  <a:lnTo>
                    <a:pt x="228" y="145"/>
                  </a:lnTo>
                  <a:lnTo>
                    <a:pt x="226" y="145"/>
                  </a:lnTo>
                  <a:lnTo>
                    <a:pt x="223" y="145"/>
                  </a:lnTo>
                  <a:lnTo>
                    <a:pt x="223" y="148"/>
                  </a:lnTo>
                  <a:lnTo>
                    <a:pt x="223" y="145"/>
                  </a:lnTo>
                  <a:lnTo>
                    <a:pt x="223" y="148"/>
                  </a:lnTo>
                  <a:lnTo>
                    <a:pt x="223" y="145"/>
                  </a:lnTo>
                  <a:lnTo>
                    <a:pt x="221" y="148"/>
                  </a:lnTo>
                  <a:lnTo>
                    <a:pt x="219" y="148"/>
                  </a:lnTo>
                  <a:lnTo>
                    <a:pt x="216" y="148"/>
                  </a:lnTo>
                  <a:lnTo>
                    <a:pt x="219" y="148"/>
                  </a:lnTo>
                  <a:lnTo>
                    <a:pt x="216" y="148"/>
                  </a:lnTo>
                  <a:lnTo>
                    <a:pt x="219" y="148"/>
                  </a:lnTo>
                  <a:lnTo>
                    <a:pt x="219" y="145"/>
                  </a:lnTo>
                  <a:lnTo>
                    <a:pt x="221" y="143"/>
                  </a:lnTo>
                  <a:lnTo>
                    <a:pt x="223" y="143"/>
                  </a:lnTo>
                  <a:lnTo>
                    <a:pt x="226" y="143"/>
                  </a:lnTo>
                  <a:lnTo>
                    <a:pt x="228" y="141"/>
                  </a:lnTo>
                  <a:lnTo>
                    <a:pt x="231" y="141"/>
                  </a:lnTo>
                  <a:close/>
                  <a:moveTo>
                    <a:pt x="157" y="138"/>
                  </a:moveTo>
                  <a:lnTo>
                    <a:pt x="157" y="141"/>
                  </a:lnTo>
                  <a:lnTo>
                    <a:pt x="157" y="143"/>
                  </a:lnTo>
                  <a:lnTo>
                    <a:pt x="155" y="143"/>
                  </a:lnTo>
                  <a:lnTo>
                    <a:pt x="155" y="141"/>
                  </a:lnTo>
                  <a:lnTo>
                    <a:pt x="157" y="141"/>
                  </a:lnTo>
                  <a:lnTo>
                    <a:pt x="157" y="138"/>
                  </a:lnTo>
                  <a:close/>
                  <a:moveTo>
                    <a:pt x="136" y="136"/>
                  </a:moveTo>
                  <a:lnTo>
                    <a:pt x="136" y="138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36"/>
                  </a:lnTo>
                  <a:lnTo>
                    <a:pt x="138" y="136"/>
                  </a:lnTo>
                  <a:lnTo>
                    <a:pt x="138" y="138"/>
                  </a:lnTo>
                  <a:lnTo>
                    <a:pt x="138" y="136"/>
                  </a:lnTo>
                  <a:lnTo>
                    <a:pt x="138" y="138"/>
                  </a:lnTo>
                  <a:lnTo>
                    <a:pt x="136" y="138"/>
                  </a:lnTo>
                  <a:lnTo>
                    <a:pt x="136" y="141"/>
                  </a:lnTo>
                  <a:lnTo>
                    <a:pt x="133" y="141"/>
                  </a:lnTo>
                  <a:lnTo>
                    <a:pt x="136" y="141"/>
                  </a:lnTo>
                  <a:lnTo>
                    <a:pt x="136" y="138"/>
                  </a:lnTo>
                  <a:lnTo>
                    <a:pt x="133" y="138"/>
                  </a:lnTo>
                  <a:lnTo>
                    <a:pt x="133" y="136"/>
                  </a:lnTo>
                  <a:lnTo>
                    <a:pt x="136" y="138"/>
                  </a:lnTo>
                  <a:lnTo>
                    <a:pt x="136" y="136"/>
                  </a:lnTo>
                  <a:close/>
                  <a:moveTo>
                    <a:pt x="145" y="138"/>
                  </a:moveTo>
                  <a:lnTo>
                    <a:pt x="145" y="136"/>
                  </a:lnTo>
                  <a:lnTo>
                    <a:pt x="145" y="138"/>
                  </a:lnTo>
                  <a:close/>
                  <a:moveTo>
                    <a:pt x="242" y="136"/>
                  </a:moveTo>
                  <a:lnTo>
                    <a:pt x="245" y="136"/>
                  </a:lnTo>
                  <a:lnTo>
                    <a:pt x="247" y="136"/>
                  </a:lnTo>
                  <a:lnTo>
                    <a:pt x="250" y="138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2" y="138"/>
                  </a:lnTo>
                  <a:lnTo>
                    <a:pt x="254" y="138"/>
                  </a:lnTo>
                  <a:lnTo>
                    <a:pt x="254" y="141"/>
                  </a:lnTo>
                  <a:lnTo>
                    <a:pt x="252" y="141"/>
                  </a:lnTo>
                  <a:lnTo>
                    <a:pt x="250" y="141"/>
                  </a:lnTo>
                  <a:lnTo>
                    <a:pt x="247" y="141"/>
                  </a:lnTo>
                  <a:lnTo>
                    <a:pt x="247" y="143"/>
                  </a:lnTo>
                  <a:lnTo>
                    <a:pt x="245" y="143"/>
                  </a:lnTo>
                  <a:lnTo>
                    <a:pt x="245" y="141"/>
                  </a:lnTo>
                  <a:lnTo>
                    <a:pt x="242" y="141"/>
                  </a:lnTo>
                  <a:lnTo>
                    <a:pt x="240" y="141"/>
                  </a:lnTo>
                  <a:lnTo>
                    <a:pt x="238" y="141"/>
                  </a:lnTo>
                  <a:lnTo>
                    <a:pt x="240" y="141"/>
                  </a:lnTo>
                  <a:lnTo>
                    <a:pt x="238" y="141"/>
                  </a:lnTo>
                  <a:lnTo>
                    <a:pt x="238" y="138"/>
                  </a:lnTo>
                  <a:lnTo>
                    <a:pt x="240" y="138"/>
                  </a:lnTo>
                  <a:lnTo>
                    <a:pt x="240" y="136"/>
                  </a:lnTo>
                  <a:lnTo>
                    <a:pt x="242" y="136"/>
                  </a:lnTo>
                  <a:close/>
                  <a:moveTo>
                    <a:pt x="126" y="136"/>
                  </a:moveTo>
                  <a:lnTo>
                    <a:pt x="129" y="136"/>
                  </a:lnTo>
                  <a:lnTo>
                    <a:pt x="126" y="136"/>
                  </a:lnTo>
                  <a:lnTo>
                    <a:pt x="129" y="136"/>
                  </a:lnTo>
                  <a:lnTo>
                    <a:pt x="126" y="136"/>
                  </a:lnTo>
                  <a:close/>
                  <a:moveTo>
                    <a:pt x="129" y="136"/>
                  </a:moveTo>
                  <a:lnTo>
                    <a:pt x="129" y="134"/>
                  </a:lnTo>
                  <a:lnTo>
                    <a:pt x="129" y="136"/>
                  </a:lnTo>
                  <a:close/>
                  <a:moveTo>
                    <a:pt x="43" y="131"/>
                  </a:moveTo>
                  <a:lnTo>
                    <a:pt x="46" y="134"/>
                  </a:lnTo>
                  <a:lnTo>
                    <a:pt x="46" y="131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8" y="136"/>
                  </a:lnTo>
                  <a:lnTo>
                    <a:pt x="50" y="136"/>
                  </a:lnTo>
                  <a:lnTo>
                    <a:pt x="50" y="138"/>
                  </a:lnTo>
                  <a:lnTo>
                    <a:pt x="53" y="138"/>
                  </a:lnTo>
                  <a:lnTo>
                    <a:pt x="53" y="141"/>
                  </a:lnTo>
                  <a:lnTo>
                    <a:pt x="53" y="138"/>
                  </a:lnTo>
                  <a:lnTo>
                    <a:pt x="50" y="138"/>
                  </a:lnTo>
                  <a:lnTo>
                    <a:pt x="48" y="138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48" y="141"/>
                  </a:lnTo>
                  <a:lnTo>
                    <a:pt x="46" y="141"/>
                  </a:lnTo>
                  <a:lnTo>
                    <a:pt x="43" y="141"/>
                  </a:lnTo>
                  <a:lnTo>
                    <a:pt x="46" y="138"/>
                  </a:lnTo>
                  <a:lnTo>
                    <a:pt x="43" y="138"/>
                  </a:lnTo>
                  <a:lnTo>
                    <a:pt x="43" y="136"/>
                  </a:lnTo>
                  <a:lnTo>
                    <a:pt x="41" y="136"/>
                  </a:lnTo>
                  <a:lnTo>
                    <a:pt x="41" y="134"/>
                  </a:lnTo>
                  <a:lnTo>
                    <a:pt x="41" y="131"/>
                  </a:lnTo>
                  <a:lnTo>
                    <a:pt x="43" y="131"/>
                  </a:lnTo>
                  <a:lnTo>
                    <a:pt x="43" y="129"/>
                  </a:lnTo>
                  <a:lnTo>
                    <a:pt x="43" y="131"/>
                  </a:lnTo>
                  <a:close/>
                  <a:moveTo>
                    <a:pt x="169" y="129"/>
                  </a:moveTo>
                  <a:lnTo>
                    <a:pt x="169" y="131"/>
                  </a:lnTo>
                  <a:lnTo>
                    <a:pt x="169" y="129"/>
                  </a:lnTo>
                  <a:close/>
                  <a:moveTo>
                    <a:pt x="178" y="126"/>
                  </a:moveTo>
                  <a:lnTo>
                    <a:pt x="178" y="129"/>
                  </a:lnTo>
                  <a:lnTo>
                    <a:pt x="181" y="129"/>
                  </a:lnTo>
                  <a:lnTo>
                    <a:pt x="181" y="131"/>
                  </a:lnTo>
                  <a:lnTo>
                    <a:pt x="183" y="131"/>
                  </a:lnTo>
                  <a:lnTo>
                    <a:pt x="183" y="134"/>
                  </a:lnTo>
                  <a:lnTo>
                    <a:pt x="183" y="136"/>
                  </a:lnTo>
                  <a:lnTo>
                    <a:pt x="183" y="134"/>
                  </a:lnTo>
                  <a:lnTo>
                    <a:pt x="186" y="136"/>
                  </a:lnTo>
                  <a:lnTo>
                    <a:pt x="183" y="136"/>
                  </a:lnTo>
                  <a:lnTo>
                    <a:pt x="186" y="136"/>
                  </a:lnTo>
                  <a:lnTo>
                    <a:pt x="183" y="136"/>
                  </a:lnTo>
                  <a:lnTo>
                    <a:pt x="183" y="138"/>
                  </a:lnTo>
                  <a:lnTo>
                    <a:pt x="186" y="138"/>
                  </a:lnTo>
                  <a:lnTo>
                    <a:pt x="186" y="136"/>
                  </a:lnTo>
                  <a:lnTo>
                    <a:pt x="186" y="138"/>
                  </a:lnTo>
                  <a:lnTo>
                    <a:pt x="186" y="141"/>
                  </a:lnTo>
                  <a:lnTo>
                    <a:pt x="183" y="141"/>
                  </a:lnTo>
                  <a:lnTo>
                    <a:pt x="183" y="138"/>
                  </a:lnTo>
                  <a:lnTo>
                    <a:pt x="181" y="138"/>
                  </a:lnTo>
                  <a:lnTo>
                    <a:pt x="181" y="136"/>
                  </a:lnTo>
                  <a:lnTo>
                    <a:pt x="178" y="136"/>
                  </a:lnTo>
                  <a:lnTo>
                    <a:pt x="181" y="136"/>
                  </a:lnTo>
                  <a:lnTo>
                    <a:pt x="178" y="136"/>
                  </a:lnTo>
                  <a:lnTo>
                    <a:pt x="178" y="134"/>
                  </a:lnTo>
                  <a:lnTo>
                    <a:pt x="176" y="134"/>
                  </a:lnTo>
                  <a:lnTo>
                    <a:pt x="176" y="131"/>
                  </a:lnTo>
                  <a:lnTo>
                    <a:pt x="176" y="134"/>
                  </a:lnTo>
                  <a:lnTo>
                    <a:pt x="176" y="131"/>
                  </a:lnTo>
                  <a:lnTo>
                    <a:pt x="176" y="134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26"/>
                  </a:lnTo>
                  <a:lnTo>
                    <a:pt x="178" y="126"/>
                  </a:lnTo>
                  <a:close/>
                  <a:moveTo>
                    <a:pt x="136" y="126"/>
                  </a:moveTo>
                  <a:lnTo>
                    <a:pt x="138" y="126"/>
                  </a:lnTo>
                  <a:lnTo>
                    <a:pt x="138" y="129"/>
                  </a:lnTo>
                  <a:lnTo>
                    <a:pt x="136" y="129"/>
                  </a:lnTo>
                  <a:lnTo>
                    <a:pt x="138" y="129"/>
                  </a:lnTo>
                  <a:lnTo>
                    <a:pt x="136" y="129"/>
                  </a:lnTo>
                  <a:lnTo>
                    <a:pt x="138" y="129"/>
                  </a:lnTo>
                  <a:lnTo>
                    <a:pt x="138" y="131"/>
                  </a:lnTo>
                  <a:lnTo>
                    <a:pt x="136" y="131"/>
                  </a:lnTo>
                  <a:lnTo>
                    <a:pt x="133" y="134"/>
                  </a:lnTo>
                  <a:lnTo>
                    <a:pt x="133" y="131"/>
                  </a:lnTo>
                  <a:lnTo>
                    <a:pt x="136" y="131"/>
                  </a:lnTo>
                  <a:lnTo>
                    <a:pt x="136" y="129"/>
                  </a:lnTo>
                  <a:lnTo>
                    <a:pt x="133" y="129"/>
                  </a:lnTo>
                  <a:lnTo>
                    <a:pt x="136" y="129"/>
                  </a:lnTo>
                  <a:lnTo>
                    <a:pt x="136" y="126"/>
                  </a:lnTo>
                  <a:close/>
                  <a:moveTo>
                    <a:pt x="162" y="126"/>
                  </a:moveTo>
                  <a:lnTo>
                    <a:pt x="162" y="129"/>
                  </a:lnTo>
                  <a:lnTo>
                    <a:pt x="159" y="129"/>
                  </a:lnTo>
                  <a:lnTo>
                    <a:pt x="159" y="126"/>
                  </a:lnTo>
                  <a:lnTo>
                    <a:pt x="162" y="126"/>
                  </a:lnTo>
                  <a:close/>
                  <a:moveTo>
                    <a:pt x="119" y="119"/>
                  </a:moveTo>
                  <a:lnTo>
                    <a:pt x="117" y="119"/>
                  </a:lnTo>
                  <a:lnTo>
                    <a:pt x="119" y="119"/>
                  </a:lnTo>
                  <a:close/>
                  <a:moveTo>
                    <a:pt x="159" y="119"/>
                  </a:moveTo>
                  <a:lnTo>
                    <a:pt x="157" y="119"/>
                  </a:lnTo>
                  <a:lnTo>
                    <a:pt x="159" y="119"/>
                  </a:lnTo>
                  <a:close/>
                  <a:moveTo>
                    <a:pt x="155" y="117"/>
                  </a:moveTo>
                  <a:lnTo>
                    <a:pt x="157" y="117"/>
                  </a:lnTo>
                  <a:lnTo>
                    <a:pt x="155" y="117"/>
                  </a:lnTo>
                  <a:close/>
                  <a:moveTo>
                    <a:pt x="57" y="112"/>
                  </a:moveTo>
                  <a:lnTo>
                    <a:pt x="57" y="115"/>
                  </a:lnTo>
                  <a:lnTo>
                    <a:pt x="57" y="112"/>
                  </a:lnTo>
                  <a:close/>
                  <a:moveTo>
                    <a:pt x="55" y="112"/>
                  </a:moveTo>
                  <a:lnTo>
                    <a:pt x="55" y="110"/>
                  </a:lnTo>
                  <a:lnTo>
                    <a:pt x="55" y="112"/>
                  </a:lnTo>
                  <a:close/>
                  <a:moveTo>
                    <a:pt x="88" y="110"/>
                  </a:moveTo>
                  <a:lnTo>
                    <a:pt x="88" y="112"/>
                  </a:lnTo>
                  <a:lnTo>
                    <a:pt x="88" y="110"/>
                  </a:lnTo>
                  <a:close/>
                  <a:moveTo>
                    <a:pt x="57" y="107"/>
                  </a:moveTo>
                  <a:lnTo>
                    <a:pt x="57" y="110"/>
                  </a:lnTo>
                  <a:lnTo>
                    <a:pt x="55" y="110"/>
                  </a:lnTo>
                  <a:lnTo>
                    <a:pt x="55" y="107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7" y="107"/>
                  </a:lnTo>
                  <a:close/>
                  <a:moveTo>
                    <a:pt x="55" y="107"/>
                  </a:moveTo>
                  <a:lnTo>
                    <a:pt x="55" y="105"/>
                  </a:lnTo>
                  <a:lnTo>
                    <a:pt x="55" y="107"/>
                  </a:lnTo>
                  <a:close/>
                  <a:moveTo>
                    <a:pt x="55" y="105"/>
                  </a:moveTo>
                  <a:lnTo>
                    <a:pt x="53" y="105"/>
                  </a:lnTo>
                  <a:lnTo>
                    <a:pt x="55" y="105"/>
                  </a:lnTo>
                  <a:lnTo>
                    <a:pt x="53" y="105"/>
                  </a:lnTo>
                  <a:lnTo>
                    <a:pt x="55" y="105"/>
                  </a:lnTo>
                  <a:close/>
                  <a:moveTo>
                    <a:pt x="48" y="105"/>
                  </a:moveTo>
                  <a:lnTo>
                    <a:pt x="46" y="105"/>
                  </a:lnTo>
                  <a:lnTo>
                    <a:pt x="48" y="105"/>
                  </a:lnTo>
                  <a:close/>
                  <a:moveTo>
                    <a:pt x="41" y="105"/>
                  </a:moveTo>
                  <a:lnTo>
                    <a:pt x="43" y="105"/>
                  </a:lnTo>
                  <a:lnTo>
                    <a:pt x="43" y="107"/>
                  </a:lnTo>
                  <a:lnTo>
                    <a:pt x="43" y="110"/>
                  </a:lnTo>
                  <a:lnTo>
                    <a:pt x="46" y="110"/>
                  </a:lnTo>
                  <a:lnTo>
                    <a:pt x="46" y="112"/>
                  </a:lnTo>
                  <a:lnTo>
                    <a:pt x="46" y="115"/>
                  </a:lnTo>
                  <a:lnTo>
                    <a:pt x="46" y="112"/>
                  </a:lnTo>
                  <a:lnTo>
                    <a:pt x="43" y="112"/>
                  </a:lnTo>
                  <a:lnTo>
                    <a:pt x="43" y="115"/>
                  </a:lnTo>
                  <a:lnTo>
                    <a:pt x="43" y="112"/>
                  </a:lnTo>
                  <a:lnTo>
                    <a:pt x="43" y="110"/>
                  </a:lnTo>
                  <a:lnTo>
                    <a:pt x="41" y="110"/>
                  </a:lnTo>
                  <a:lnTo>
                    <a:pt x="41" y="107"/>
                  </a:lnTo>
                  <a:lnTo>
                    <a:pt x="41" y="105"/>
                  </a:lnTo>
                  <a:lnTo>
                    <a:pt x="43" y="105"/>
                  </a:lnTo>
                  <a:lnTo>
                    <a:pt x="41" y="105"/>
                  </a:lnTo>
                  <a:close/>
                  <a:moveTo>
                    <a:pt x="228" y="105"/>
                  </a:moveTo>
                  <a:lnTo>
                    <a:pt x="228" y="103"/>
                  </a:lnTo>
                  <a:lnTo>
                    <a:pt x="228" y="105"/>
                  </a:lnTo>
                  <a:close/>
                  <a:moveTo>
                    <a:pt x="223" y="103"/>
                  </a:moveTo>
                  <a:lnTo>
                    <a:pt x="226" y="103"/>
                  </a:lnTo>
                  <a:lnTo>
                    <a:pt x="228" y="103"/>
                  </a:lnTo>
                  <a:lnTo>
                    <a:pt x="228" y="105"/>
                  </a:lnTo>
                  <a:lnTo>
                    <a:pt x="226" y="105"/>
                  </a:lnTo>
                  <a:lnTo>
                    <a:pt x="226" y="103"/>
                  </a:lnTo>
                  <a:lnTo>
                    <a:pt x="226" y="105"/>
                  </a:lnTo>
                  <a:lnTo>
                    <a:pt x="226" y="103"/>
                  </a:lnTo>
                  <a:lnTo>
                    <a:pt x="226" y="105"/>
                  </a:lnTo>
                  <a:lnTo>
                    <a:pt x="226" y="103"/>
                  </a:lnTo>
                  <a:lnTo>
                    <a:pt x="223" y="103"/>
                  </a:lnTo>
                  <a:close/>
                  <a:moveTo>
                    <a:pt x="48" y="100"/>
                  </a:moveTo>
                  <a:lnTo>
                    <a:pt x="46" y="100"/>
                  </a:lnTo>
                  <a:lnTo>
                    <a:pt x="48" y="100"/>
                  </a:lnTo>
                  <a:close/>
                  <a:moveTo>
                    <a:pt x="50" y="100"/>
                  </a:moveTo>
                  <a:lnTo>
                    <a:pt x="50" y="103"/>
                  </a:lnTo>
                  <a:lnTo>
                    <a:pt x="50" y="100"/>
                  </a:lnTo>
                  <a:close/>
                  <a:moveTo>
                    <a:pt x="205" y="100"/>
                  </a:moveTo>
                  <a:lnTo>
                    <a:pt x="207" y="100"/>
                  </a:lnTo>
                  <a:lnTo>
                    <a:pt x="205" y="103"/>
                  </a:lnTo>
                  <a:lnTo>
                    <a:pt x="205" y="100"/>
                  </a:lnTo>
                  <a:lnTo>
                    <a:pt x="202" y="100"/>
                  </a:lnTo>
                  <a:lnTo>
                    <a:pt x="205" y="100"/>
                  </a:lnTo>
                  <a:close/>
                  <a:moveTo>
                    <a:pt x="53" y="98"/>
                  </a:moveTo>
                  <a:lnTo>
                    <a:pt x="50" y="98"/>
                  </a:lnTo>
                  <a:lnTo>
                    <a:pt x="50" y="100"/>
                  </a:lnTo>
                  <a:lnTo>
                    <a:pt x="48" y="100"/>
                  </a:lnTo>
                  <a:lnTo>
                    <a:pt x="50" y="100"/>
                  </a:lnTo>
                  <a:lnTo>
                    <a:pt x="48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3" y="98"/>
                  </a:lnTo>
                  <a:close/>
                  <a:moveTo>
                    <a:pt x="46" y="98"/>
                  </a:moveTo>
                  <a:lnTo>
                    <a:pt x="48" y="98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8" y="100"/>
                  </a:lnTo>
                  <a:lnTo>
                    <a:pt x="46" y="100"/>
                  </a:lnTo>
                  <a:lnTo>
                    <a:pt x="46" y="98"/>
                  </a:lnTo>
                  <a:lnTo>
                    <a:pt x="46" y="96"/>
                  </a:lnTo>
                  <a:lnTo>
                    <a:pt x="46" y="98"/>
                  </a:lnTo>
                  <a:close/>
                  <a:moveTo>
                    <a:pt x="121" y="98"/>
                  </a:moveTo>
                  <a:lnTo>
                    <a:pt x="121" y="96"/>
                  </a:lnTo>
                  <a:lnTo>
                    <a:pt x="124" y="96"/>
                  </a:lnTo>
                  <a:lnTo>
                    <a:pt x="124" y="98"/>
                  </a:lnTo>
                  <a:lnTo>
                    <a:pt x="121" y="98"/>
                  </a:lnTo>
                  <a:close/>
                  <a:moveTo>
                    <a:pt x="174" y="93"/>
                  </a:moveTo>
                  <a:lnTo>
                    <a:pt x="171" y="93"/>
                  </a:lnTo>
                  <a:lnTo>
                    <a:pt x="174" y="93"/>
                  </a:lnTo>
                  <a:close/>
                  <a:moveTo>
                    <a:pt x="167" y="88"/>
                  </a:moveTo>
                  <a:lnTo>
                    <a:pt x="167" y="91"/>
                  </a:lnTo>
                  <a:lnTo>
                    <a:pt x="167" y="88"/>
                  </a:lnTo>
                  <a:close/>
                  <a:moveTo>
                    <a:pt x="169" y="91"/>
                  </a:moveTo>
                  <a:lnTo>
                    <a:pt x="169" y="88"/>
                  </a:lnTo>
                  <a:lnTo>
                    <a:pt x="169" y="91"/>
                  </a:lnTo>
                  <a:close/>
                  <a:moveTo>
                    <a:pt x="164" y="88"/>
                  </a:moveTo>
                  <a:lnTo>
                    <a:pt x="164" y="91"/>
                  </a:lnTo>
                  <a:lnTo>
                    <a:pt x="164" y="88"/>
                  </a:lnTo>
                  <a:close/>
                  <a:moveTo>
                    <a:pt x="169" y="84"/>
                  </a:moveTo>
                  <a:lnTo>
                    <a:pt x="171" y="84"/>
                  </a:lnTo>
                  <a:lnTo>
                    <a:pt x="171" y="86"/>
                  </a:lnTo>
                  <a:lnTo>
                    <a:pt x="171" y="88"/>
                  </a:lnTo>
                  <a:lnTo>
                    <a:pt x="174" y="88"/>
                  </a:lnTo>
                  <a:lnTo>
                    <a:pt x="174" y="91"/>
                  </a:lnTo>
                  <a:lnTo>
                    <a:pt x="174" y="88"/>
                  </a:lnTo>
                  <a:lnTo>
                    <a:pt x="174" y="91"/>
                  </a:lnTo>
                  <a:lnTo>
                    <a:pt x="176" y="91"/>
                  </a:lnTo>
                  <a:lnTo>
                    <a:pt x="174" y="91"/>
                  </a:lnTo>
                  <a:lnTo>
                    <a:pt x="176" y="93"/>
                  </a:lnTo>
                  <a:lnTo>
                    <a:pt x="174" y="93"/>
                  </a:lnTo>
                  <a:lnTo>
                    <a:pt x="171" y="93"/>
                  </a:lnTo>
                  <a:lnTo>
                    <a:pt x="171" y="91"/>
                  </a:lnTo>
                  <a:lnTo>
                    <a:pt x="171" y="93"/>
                  </a:lnTo>
                  <a:lnTo>
                    <a:pt x="171" y="91"/>
                  </a:lnTo>
                  <a:lnTo>
                    <a:pt x="169" y="93"/>
                  </a:lnTo>
                  <a:lnTo>
                    <a:pt x="169" y="91"/>
                  </a:lnTo>
                  <a:lnTo>
                    <a:pt x="171" y="91"/>
                  </a:lnTo>
                  <a:lnTo>
                    <a:pt x="171" y="88"/>
                  </a:lnTo>
                  <a:lnTo>
                    <a:pt x="171" y="91"/>
                  </a:lnTo>
                  <a:lnTo>
                    <a:pt x="171" y="88"/>
                  </a:lnTo>
                  <a:lnTo>
                    <a:pt x="169" y="88"/>
                  </a:lnTo>
                  <a:lnTo>
                    <a:pt x="167" y="88"/>
                  </a:lnTo>
                  <a:lnTo>
                    <a:pt x="167" y="86"/>
                  </a:lnTo>
                  <a:lnTo>
                    <a:pt x="169" y="86"/>
                  </a:lnTo>
                  <a:lnTo>
                    <a:pt x="167" y="86"/>
                  </a:lnTo>
                  <a:lnTo>
                    <a:pt x="167" y="84"/>
                  </a:lnTo>
                  <a:lnTo>
                    <a:pt x="169" y="84"/>
                  </a:lnTo>
                  <a:close/>
                  <a:moveTo>
                    <a:pt x="131" y="81"/>
                  </a:moveTo>
                  <a:lnTo>
                    <a:pt x="131" y="79"/>
                  </a:lnTo>
                  <a:lnTo>
                    <a:pt x="131" y="81"/>
                  </a:lnTo>
                  <a:close/>
                  <a:moveTo>
                    <a:pt x="157" y="77"/>
                  </a:moveTo>
                  <a:lnTo>
                    <a:pt x="157" y="79"/>
                  </a:lnTo>
                  <a:lnTo>
                    <a:pt x="155" y="79"/>
                  </a:lnTo>
                  <a:lnTo>
                    <a:pt x="157" y="79"/>
                  </a:lnTo>
                  <a:lnTo>
                    <a:pt x="155" y="79"/>
                  </a:lnTo>
                  <a:lnTo>
                    <a:pt x="157" y="79"/>
                  </a:lnTo>
                  <a:lnTo>
                    <a:pt x="157" y="77"/>
                  </a:lnTo>
                  <a:lnTo>
                    <a:pt x="157" y="79"/>
                  </a:lnTo>
                  <a:lnTo>
                    <a:pt x="157" y="77"/>
                  </a:lnTo>
                  <a:close/>
                  <a:moveTo>
                    <a:pt x="136" y="77"/>
                  </a:moveTo>
                  <a:lnTo>
                    <a:pt x="136" y="74"/>
                  </a:lnTo>
                  <a:lnTo>
                    <a:pt x="136" y="77"/>
                  </a:lnTo>
                  <a:close/>
                  <a:moveTo>
                    <a:pt x="29" y="77"/>
                  </a:moveTo>
                  <a:lnTo>
                    <a:pt x="27" y="77"/>
                  </a:lnTo>
                  <a:lnTo>
                    <a:pt x="27" y="74"/>
                  </a:lnTo>
                  <a:lnTo>
                    <a:pt x="29" y="74"/>
                  </a:lnTo>
                  <a:lnTo>
                    <a:pt x="29" y="77"/>
                  </a:lnTo>
                  <a:close/>
                  <a:moveTo>
                    <a:pt x="121" y="74"/>
                  </a:moveTo>
                  <a:lnTo>
                    <a:pt x="121" y="77"/>
                  </a:lnTo>
                  <a:lnTo>
                    <a:pt x="121" y="74"/>
                  </a:lnTo>
                  <a:close/>
                  <a:moveTo>
                    <a:pt x="126" y="74"/>
                  </a:moveTo>
                  <a:lnTo>
                    <a:pt x="126" y="77"/>
                  </a:lnTo>
                  <a:lnTo>
                    <a:pt x="126" y="74"/>
                  </a:lnTo>
                  <a:close/>
                  <a:moveTo>
                    <a:pt x="140" y="72"/>
                  </a:moveTo>
                  <a:lnTo>
                    <a:pt x="140" y="74"/>
                  </a:lnTo>
                  <a:lnTo>
                    <a:pt x="143" y="74"/>
                  </a:lnTo>
                  <a:lnTo>
                    <a:pt x="143" y="77"/>
                  </a:lnTo>
                  <a:lnTo>
                    <a:pt x="145" y="77"/>
                  </a:lnTo>
                  <a:lnTo>
                    <a:pt x="145" y="79"/>
                  </a:lnTo>
                  <a:lnTo>
                    <a:pt x="143" y="79"/>
                  </a:lnTo>
                  <a:lnTo>
                    <a:pt x="140" y="79"/>
                  </a:lnTo>
                  <a:lnTo>
                    <a:pt x="140" y="77"/>
                  </a:lnTo>
                  <a:lnTo>
                    <a:pt x="140" y="74"/>
                  </a:lnTo>
                  <a:lnTo>
                    <a:pt x="138" y="74"/>
                  </a:lnTo>
                  <a:lnTo>
                    <a:pt x="138" y="72"/>
                  </a:lnTo>
                  <a:lnTo>
                    <a:pt x="140" y="72"/>
                  </a:lnTo>
                  <a:close/>
                  <a:moveTo>
                    <a:pt x="136" y="72"/>
                  </a:moveTo>
                  <a:lnTo>
                    <a:pt x="136" y="74"/>
                  </a:lnTo>
                  <a:lnTo>
                    <a:pt x="136" y="77"/>
                  </a:lnTo>
                  <a:lnTo>
                    <a:pt x="133" y="77"/>
                  </a:lnTo>
                  <a:lnTo>
                    <a:pt x="136" y="77"/>
                  </a:lnTo>
                  <a:lnTo>
                    <a:pt x="133" y="77"/>
                  </a:lnTo>
                  <a:lnTo>
                    <a:pt x="131" y="74"/>
                  </a:lnTo>
                  <a:lnTo>
                    <a:pt x="133" y="74"/>
                  </a:lnTo>
                  <a:lnTo>
                    <a:pt x="136" y="72"/>
                  </a:lnTo>
                  <a:close/>
                  <a:moveTo>
                    <a:pt x="214" y="72"/>
                  </a:moveTo>
                  <a:lnTo>
                    <a:pt x="214" y="74"/>
                  </a:lnTo>
                  <a:lnTo>
                    <a:pt x="214" y="72"/>
                  </a:lnTo>
                  <a:lnTo>
                    <a:pt x="212" y="72"/>
                  </a:lnTo>
                  <a:lnTo>
                    <a:pt x="214" y="72"/>
                  </a:lnTo>
                  <a:close/>
                  <a:moveTo>
                    <a:pt x="152" y="72"/>
                  </a:moveTo>
                  <a:lnTo>
                    <a:pt x="152" y="74"/>
                  </a:lnTo>
                  <a:lnTo>
                    <a:pt x="150" y="74"/>
                  </a:lnTo>
                  <a:lnTo>
                    <a:pt x="152" y="74"/>
                  </a:lnTo>
                  <a:lnTo>
                    <a:pt x="152" y="72"/>
                  </a:lnTo>
                  <a:lnTo>
                    <a:pt x="150" y="72"/>
                  </a:lnTo>
                  <a:lnTo>
                    <a:pt x="152" y="72"/>
                  </a:lnTo>
                  <a:close/>
                  <a:moveTo>
                    <a:pt x="24" y="72"/>
                  </a:moveTo>
                  <a:lnTo>
                    <a:pt x="27" y="72"/>
                  </a:lnTo>
                  <a:lnTo>
                    <a:pt x="27" y="74"/>
                  </a:lnTo>
                  <a:lnTo>
                    <a:pt x="24" y="74"/>
                  </a:lnTo>
                  <a:lnTo>
                    <a:pt x="24" y="72"/>
                  </a:lnTo>
                  <a:close/>
                  <a:moveTo>
                    <a:pt x="150" y="69"/>
                  </a:moveTo>
                  <a:lnTo>
                    <a:pt x="152" y="69"/>
                  </a:lnTo>
                  <a:lnTo>
                    <a:pt x="152" y="72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48" y="74"/>
                  </a:lnTo>
                  <a:lnTo>
                    <a:pt x="148" y="77"/>
                  </a:lnTo>
                  <a:lnTo>
                    <a:pt x="148" y="74"/>
                  </a:lnTo>
                  <a:lnTo>
                    <a:pt x="148" y="72"/>
                  </a:lnTo>
                  <a:lnTo>
                    <a:pt x="150" y="72"/>
                  </a:lnTo>
                  <a:lnTo>
                    <a:pt x="150" y="69"/>
                  </a:lnTo>
                  <a:close/>
                  <a:moveTo>
                    <a:pt x="233" y="69"/>
                  </a:moveTo>
                  <a:lnTo>
                    <a:pt x="233" y="67"/>
                  </a:lnTo>
                  <a:lnTo>
                    <a:pt x="233" y="69"/>
                  </a:lnTo>
                  <a:close/>
                  <a:moveTo>
                    <a:pt x="155" y="65"/>
                  </a:moveTo>
                  <a:lnTo>
                    <a:pt x="155" y="67"/>
                  </a:lnTo>
                  <a:lnTo>
                    <a:pt x="155" y="69"/>
                  </a:lnTo>
                  <a:lnTo>
                    <a:pt x="155" y="67"/>
                  </a:lnTo>
                  <a:lnTo>
                    <a:pt x="155" y="69"/>
                  </a:lnTo>
                  <a:lnTo>
                    <a:pt x="155" y="67"/>
                  </a:lnTo>
                  <a:lnTo>
                    <a:pt x="155" y="65"/>
                  </a:lnTo>
                  <a:close/>
                  <a:moveTo>
                    <a:pt x="164" y="65"/>
                  </a:moveTo>
                  <a:lnTo>
                    <a:pt x="164" y="67"/>
                  </a:lnTo>
                  <a:lnTo>
                    <a:pt x="162" y="67"/>
                  </a:lnTo>
                  <a:lnTo>
                    <a:pt x="162" y="65"/>
                  </a:lnTo>
                  <a:lnTo>
                    <a:pt x="164" y="65"/>
                  </a:lnTo>
                  <a:close/>
                  <a:moveTo>
                    <a:pt x="27" y="65"/>
                  </a:moveTo>
                  <a:lnTo>
                    <a:pt x="29" y="65"/>
                  </a:lnTo>
                  <a:lnTo>
                    <a:pt x="27" y="65"/>
                  </a:lnTo>
                  <a:close/>
                  <a:moveTo>
                    <a:pt x="159" y="62"/>
                  </a:move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7" y="65"/>
                  </a:lnTo>
                  <a:lnTo>
                    <a:pt x="157" y="62"/>
                  </a:lnTo>
                  <a:lnTo>
                    <a:pt x="159" y="62"/>
                  </a:lnTo>
                  <a:close/>
                  <a:moveTo>
                    <a:pt x="159" y="60"/>
                  </a:moveTo>
                  <a:lnTo>
                    <a:pt x="157" y="60"/>
                  </a:lnTo>
                  <a:lnTo>
                    <a:pt x="159" y="60"/>
                  </a:lnTo>
                  <a:close/>
                  <a:moveTo>
                    <a:pt x="186" y="58"/>
                  </a:moveTo>
                  <a:lnTo>
                    <a:pt x="188" y="58"/>
                  </a:lnTo>
                  <a:lnTo>
                    <a:pt x="188" y="60"/>
                  </a:lnTo>
                  <a:lnTo>
                    <a:pt x="186" y="60"/>
                  </a:lnTo>
                  <a:lnTo>
                    <a:pt x="188" y="60"/>
                  </a:lnTo>
                  <a:lnTo>
                    <a:pt x="186" y="60"/>
                  </a:lnTo>
                  <a:lnTo>
                    <a:pt x="186" y="62"/>
                  </a:lnTo>
                  <a:lnTo>
                    <a:pt x="186" y="60"/>
                  </a:lnTo>
                  <a:lnTo>
                    <a:pt x="186" y="58"/>
                  </a:lnTo>
                  <a:close/>
                  <a:moveTo>
                    <a:pt x="0" y="43"/>
                  </a:moveTo>
                  <a:lnTo>
                    <a:pt x="3" y="43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3"/>
                  </a:lnTo>
                  <a:close/>
                  <a:moveTo>
                    <a:pt x="8" y="43"/>
                  </a:moveTo>
                  <a:lnTo>
                    <a:pt x="5" y="43"/>
                  </a:lnTo>
                  <a:lnTo>
                    <a:pt x="5" y="41"/>
                  </a:lnTo>
                  <a:lnTo>
                    <a:pt x="8" y="41"/>
                  </a:lnTo>
                  <a:lnTo>
                    <a:pt x="8" y="43"/>
                  </a:lnTo>
                  <a:close/>
                  <a:moveTo>
                    <a:pt x="148" y="36"/>
                  </a:moveTo>
                  <a:lnTo>
                    <a:pt x="145" y="36"/>
                  </a:lnTo>
                  <a:lnTo>
                    <a:pt x="148" y="36"/>
                  </a:lnTo>
                  <a:close/>
                  <a:moveTo>
                    <a:pt x="145" y="27"/>
                  </a:moveTo>
                  <a:lnTo>
                    <a:pt x="145" y="29"/>
                  </a:lnTo>
                  <a:lnTo>
                    <a:pt x="145" y="27"/>
                  </a:lnTo>
                  <a:close/>
                  <a:moveTo>
                    <a:pt x="150" y="22"/>
                  </a:moveTo>
                  <a:lnTo>
                    <a:pt x="150" y="24"/>
                  </a:lnTo>
                  <a:lnTo>
                    <a:pt x="150" y="22"/>
                  </a:lnTo>
                  <a:lnTo>
                    <a:pt x="148" y="22"/>
                  </a:lnTo>
                  <a:lnTo>
                    <a:pt x="150" y="22"/>
                  </a:lnTo>
                  <a:close/>
                  <a:moveTo>
                    <a:pt x="205" y="15"/>
                  </a:moveTo>
                  <a:lnTo>
                    <a:pt x="207" y="15"/>
                  </a:lnTo>
                  <a:lnTo>
                    <a:pt x="209" y="17"/>
                  </a:lnTo>
                  <a:lnTo>
                    <a:pt x="207" y="17"/>
                  </a:lnTo>
                  <a:lnTo>
                    <a:pt x="207" y="19"/>
                  </a:lnTo>
                  <a:lnTo>
                    <a:pt x="205" y="19"/>
                  </a:lnTo>
                  <a:lnTo>
                    <a:pt x="202" y="19"/>
                  </a:lnTo>
                  <a:lnTo>
                    <a:pt x="202" y="17"/>
                  </a:lnTo>
                  <a:lnTo>
                    <a:pt x="200" y="17"/>
                  </a:lnTo>
                  <a:lnTo>
                    <a:pt x="200" y="15"/>
                  </a:lnTo>
                  <a:lnTo>
                    <a:pt x="202" y="15"/>
                  </a:lnTo>
                  <a:lnTo>
                    <a:pt x="205" y="15"/>
                  </a:lnTo>
                  <a:close/>
                  <a:moveTo>
                    <a:pt x="174" y="0"/>
                  </a:moveTo>
                  <a:lnTo>
                    <a:pt x="174" y="3"/>
                  </a:lnTo>
                  <a:lnTo>
                    <a:pt x="176" y="3"/>
                  </a:lnTo>
                  <a:lnTo>
                    <a:pt x="176" y="0"/>
                  </a:lnTo>
                  <a:lnTo>
                    <a:pt x="176" y="3"/>
                  </a:lnTo>
                  <a:lnTo>
                    <a:pt x="178" y="3"/>
                  </a:lnTo>
                  <a:lnTo>
                    <a:pt x="178" y="5"/>
                  </a:lnTo>
                  <a:lnTo>
                    <a:pt x="178" y="3"/>
                  </a:lnTo>
                  <a:lnTo>
                    <a:pt x="178" y="5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6" y="10"/>
                  </a:lnTo>
                  <a:lnTo>
                    <a:pt x="174" y="10"/>
                  </a:lnTo>
                  <a:lnTo>
                    <a:pt x="174" y="12"/>
                  </a:lnTo>
                  <a:lnTo>
                    <a:pt x="174" y="10"/>
                  </a:lnTo>
                  <a:lnTo>
                    <a:pt x="174" y="12"/>
                  </a:lnTo>
                  <a:lnTo>
                    <a:pt x="174" y="10"/>
                  </a:lnTo>
                  <a:lnTo>
                    <a:pt x="171" y="10"/>
                  </a:lnTo>
                  <a:lnTo>
                    <a:pt x="174" y="10"/>
                  </a:lnTo>
                  <a:lnTo>
                    <a:pt x="171" y="10"/>
                  </a:lnTo>
                  <a:lnTo>
                    <a:pt x="169" y="10"/>
                  </a:lnTo>
                  <a:lnTo>
                    <a:pt x="169" y="8"/>
                  </a:lnTo>
                  <a:lnTo>
                    <a:pt x="169" y="5"/>
                  </a:lnTo>
                  <a:lnTo>
                    <a:pt x="171" y="5"/>
                  </a:lnTo>
                  <a:lnTo>
                    <a:pt x="171" y="3"/>
                  </a:lnTo>
                  <a:lnTo>
                    <a:pt x="174" y="3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8" name="Freeform 52454"/>
            <p:cNvSpPr>
              <a:spLocks noEditPoints="1"/>
            </p:cNvSpPr>
            <p:nvPr/>
          </p:nvSpPr>
          <p:spPr bwMode="auto">
            <a:xfrm>
              <a:off x="3068632" y="5383237"/>
              <a:ext cx="414338" cy="393701"/>
            </a:xfrm>
            <a:custGeom>
              <a:avLst/>
              <a:gdLst>
                <a:gd name="T0" fmla="*/ 230 w 261"/>
                <a:gd name="T1" fmla="*/ 243 h 248"/>
                <a:gd name="T2" fmla="*/ 230 w 261"/>
                <a:gd name="T3" fmla="*/ 240 h 248"/>
                <a:gd name="T4" fmla="*/ 142 w 261"/>
                <a:gd name="T5" fmla="*/ 238 h 248"/>
                <a:gd name="T6" fmla="*/ 259 w 261"/>
                <a:gd name="T7" fmla="*/ 219 h 248"/>
                <a:gd name="T8" fmla="*/ 109 w 261"/>
                <a:gd name="T9" fmla="*/ 217 h 248"/>
                <a:gd name="T10" fmla="*/ 259 w 261"/>
                <a:gd name="T11" fmla="*/ 217 h 248"/>
                <a:gd name="T12" fmla="*/ 254 w 261"/>
                <a:gd name="T13" fmla="*/ 207 h 248"/>
                <a:gd name="T14" fmla="*/ 259 w 261"/>
                <a:gd name="T15" fmla="*/ 205 h 248"/>
                <a:gd name="T16" fmla="*/ 261 w 261"/>
                <a:gd name="T17" fmla="*/ 205 h 248"/>
                <a:gd name="T18" fmla="*/ 225 w 261"/>
                <a:gd name="T19" fmla="*/ 202 h 248"/>
                <a:gd name="T20" fmla="*/ 216 w 261"/>
                <a:gd name="T21" fmla="*/ 193 h 248"/>
                <a:gd name="T22" fmla="*/ 214 w 261"/>
                <a:gd name="T23" fmla="*/ 191 h 248"/>
                <a:gd name="T24" fmla="*/ 59 w 261"/>
                <a:gd name="T25" fmla="*/ 181 h 248"/>
                <a:gd name="T26" fmla="*/ 157 w 261"/>
                <a:gd name="T27" fmla="*/ 181 h 248"/>
                <a:gd name="T28" fmla="*/ 121 w 261"/>
                <a:gd name="T29" fmla="*/ 181 h 248"/>
                <a:gd name="T30" fmla="*/ 147 w 261"/>
                <a:gd name="T31" fmla="*/ 181 h 248"/>
                <a:gd name="T32" fmla="*/ 190 w 261"/>
                <a:gd name="T33" fmla="*/ 179 h 248"/>
                <a:gd name="T34" fmla="*/ 190 w 261"/>
                <a:gd name="T35" fmla="*/ 176 h 248"/>
                <a:gd name="T36" fmla="*/ 188 w 261"/>
                <a:gd name="T37" fmla="*/ 176 h 248"/>
                <a:gd name="T38" fmla="*/ 233 w 261"/>
                <a:gd name="T39" fmla="*/ 172 h 248"/>
                <a:gd name="T40" fmla="*/ 173 w 261"/>
                <a:gd name="T41" fmla="*/ 172 h 248"/>
                <a:gd name="T42" fmla="*/ 178 w 261"/>
                <a:gd name="T43" fmla="*/ 172 h 248"/>
                <a:gd name="T44" fmla="*/ 192 w 261"/>
                <a:gd name="T45" fmla="*/ 169 h 248"/>
                <a:gd name="T46" fmla="*/ 195 w 261"/>
                <a:gd name="T47" fmla="*/ 167 h 248"/>
                <a:gd name="T48" fmla="*/ 199 w 261"/>
                <a:gd name="T49" fmla="*/ 160 h 248"/>
                <a:gd name="T50" fmla="*/ 116 w 261"/>
                <a:gd name="T51" fmla="*/ 157 h 248"/>
                <a:gd name="T52" fmla="*/ 221 w 261"/>
                <a:gd name="T53" fmla="*/ 160 h 248"/>
                <a:gd name="T54" fmla="*/ 225 w 261"/>
                <a:gd name="T55" fmla="*/ 155 h 248"/>
                <a:gd name="T56" fmla="*/ 119 w 261"/>
                <a:gd name="T57" fmla="*/ 153 h 248"/>
                <a:gd name="T58" fmla="*/ 119 w 261"/>
                <a:gd name="T59" fmla="*/ 148 h 248"/>
                <a:gd name="T60" fmla="*/ 161 w 261"/>
                <a:gd name="T61" fmla="*/ 145 h 248"/>
                <a:gd name="T62" fmla="*/ 114 w 261"/>
                <a:gd name="T63" fmla="*/ 141 h 248"/>
                <a:gd name="T64" fmla="*/ 31 w 261"/>
                <a:gd name="T65" fmla="*/ 141 h 248"/>
                <a:gd name="T66" fmla="*/ 116 w 261"/>
                <a:gd name="T67" fmla="*/ 138 h 248"/>
                <a:gd name="T68" fmla="*/ 128 w 261"/>
                <a:gd name="T69" fmla="*/ 134 h 248"/>
                <a:gd name="T70" fmla="*/ 97 w 261"/>
                <a:gd name="T71" fmla="*/ 119 h 248"/>
                <a:gd name="T72" fmla="*/ 140 w 261"/>
                <a:gd name="T73" fmla="*/ 115 h 248"/>
                <a:gd name="T74" fmla="*/ 45 w 261"/>
                <a:gd name="T75" fmla="*/ 112 h 248"/>
                <a:gd name="T76" fmla="*/ 50 w 261"/>
                <a:gd name="T77" fmla="*/ 112 h 248"/>
                <a:gd name="T78" fmla="*/ 74 w 261"/>
                <a:gd name="T79" fmla="*/ 110 h 248"/>
                <a:gd name="T80" fmla="*/ 38 w 261"/>
                <a:gd name="T81" fmla="*/ 107 h 248"/>
                <a:gd name="T82" fmla="*/ 38 w 261"/>
                <a:gd name="T83" fmla="*/ 107 h 248"/>
                <a:gd name="T84" fmla="*/ 211 w 261"/>
                <a:gd name="T85" fmla="*/ 105 h 248"/>
                <a:gd name="T86" fmla="*/ 116 w 261"/>
                <a:gd name="T87" fmla="*/ 103 h 248"/>
                <a:gd name="T88" fmla="*/ 206 w 261"/>
                <a:gd name="T89" fmla="*/ 103 h 248"/>
                <a:gd name="T90" fmla="*/ 33 w 261"/>
                <a:gd name="T91" fmla="*/ 100 h 248"/>
                <a:gd name="T92" fmla="*/ 133 w 261"/>
                <a:gd name="T93" fmla="*/ 98 h 248"/>
                <a:gd name="T94" fmla="*/ 26 w 261"/>
                <a:gd name="T95" fmla="*/ 96 h 248"/>
                <a:gd name="T96" fmla="*/ 40 w 261"/>
                <a:gd name="T97" fmla="*/ 79 h 248"/>
                <a:gd name="T98" fmla="*/ 138 w 261"/>
                <a:gd name="T99" fmla="*/ 79 h 248"/>
                <a:gd name="T100" fmla="*/ 121 w 261"/>
                <a:gd name="T101" fmla="*/ 77 h 248"/>
                <a:gd name="T102" fmla="*/ 138 w 261"/>
                <a:gd name="T103" fmla="*/ 67 h 248"/>
                <a:gd name="T104" fmla="*/ 216 w 261"/>
                <a:gd name="T105" fmla="*/ 67 h 248"/>
                <a:gd name="T106" fmla="*/ 171 w 261"/>
                <a:gd name="T107" fmla="*/ 43 h 248"/>
                <a:gd name="T108" fmla="*/ 133 w 261"/>
                <a:gd name="T109" fmla="*/ 24 h 248"/>
                <a:gd name="T110" fmla="*/ 202 w 261"/>
                <a:gd name="T111" fmla="*/ 0 h 248"/>
                <a:gd name="T112" fmla="*/ 202 w 261"/>
                <a:gd name="T1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1" h="248">
                  <a:moveTo>
                    <a:pt x="195" y="248"/>
                  </a:moveTo>
                  <a:lnTo>
                    <a:pt x="192" y="248"/>
                  </a:lnTo>
                  <a:lnTo>
                    <a:pt x="195" y="248"/>
                  </a:lnTo>
                  <a:close/>
                  <a:moveTo>
                    <a:pt x="230" y="243"/>
                  </a:moveTo>
                  <a:lnTo>
                    <a:pt x="228" y="243"/>
                  </a:lnTo>
                  <a:lnTo>
                    <a:pt x="230" y="243"/>
                  </a:lnTo>
                  <a:close/>
                  <a:moveTo>
                    <a:pt x="233" y="240"/>
                  </a:moveTo>
                  <a:lnTo>
                    <a:pt x="230" y="240"/>
                  </a:lnTo>
                  <a:lnTo>
                    <a:pt x="233" y="240"/>
                  </a:lnTo>
                  <a:close/>
                  <a:moveTo>
                    <a:pt x="142" y="238"/>
                  </a:moveTo>
                  <a:lnTo>
                    <a:pt x="140" y="238"/>
                  </a:lnTo>
                  <a:lnTo>
                    <a:pt x="142" y="238"/>
                  </a:lnTo>
                  <a:close/>
                  <a:moveTo>
                    <a:pt x="237" y="233"/>
                  </a:moveTo>
                  <a:lnTo>
                    <a:pt x="235" y="233"/>
                  </a:lnTo>
                  <a:lnTo>
                    <a:pt x="237" y="233"/>
                  </a:lnTo>
                  <a:close/>
                  <a:moveTo>
                    <a:pt x="259" y="219"/>
                  </a:moveTo>
                  <a:lnTo>
                    <a:pt x="256" y="219"/>
                  </a:lnTo>
                  <a:lnTo>
                    <a:pt x="259" y="219"/>
                  </a:lnTo>
                  <a:close/>
                  <a:moveTo>
                    <a:pt x="112" y="217"/>
                  </a:moveTo>
                  <a:lnTo>
                    <a:pt x="109" y="217"/>
                  </a:lnTo>
                  <a:lnTo>
                    <a:pt x="112" y="217"/>
                  </a:lnTo>
                  <a:close/>
                  <a:moveTo>
                    <a:pt x="259" y="217"/>
                  </a:moveTo>
                  <a:lnTo>
                    <a:pt x="256" y="217"/>
                  </a:lnTo>
                  <a:lnTo>
                    <a:pt x="259" y="217"/>
                  </a:lnTo>
                  <a:close/>
                  <a:moveTo>
                    <a:pt x="259" y="210"/>
                  </a:moveTo>
                  <a:lnTo>
                    <a:pt x="256" y="210"/>
                  </a:lnTo>
                  <a:lnTo>
                    <a:pt x="259" y="210"/>
                  </a:lnTo>
                  <a:close/>
                  <a:moveTo>
                    <a:pt x="254" y="207"/>
                  </a:moveTo>
                  <a:lnTo>
                    <a:pt x="254" y="205"/>
                  </a:lnTo>
                  <a:lnTo>
                    <a:pt x="256" y="207"/>
                  </a:lnTo>
                  <a:lnTo>
                    <a:pt x="254" y="207"/>
                  </a:lnTo>
                  <a:close/>
                  <a:moveTo>
                    <a:pt x="259" y="205"/>
                  </a:moveTo>
                  <a:lnTo>
                    <a:pt x="256" y="205"/>
                  </a:lnTo>
                  <a:lnTo>
                    <a:pt x="259" y="205"/>
                  </a:lnTo>
                  <a:close/>
                  <a:moveTo>
                    <a:pt x="259" y="205"/>
                  </a:moveTo>
                  <a:lnTo>
                    <a:pt x="261" y="205"/>
                  </a:lnTo>
                  <a:lnTo>
                    <a:pt x="259" y="205"/>
                  </a:lnTo>
                  <a:close/>
                  <a:moveTo>
                    <a:pt x="225" y="202"/>
                  </a:moveTo>
                  <a:lnTo>
                    <a:pt x="225" y="200"/>
                  </a:lnTo>
                  <a:lnTo>
                    <a:pt x="225" y="202"/>
                  </a:lnTo>
                  <a:close/>
                  <a:moveTo>
                    <a:pt x="223" y="198"/>
                  </a:moveTo>
                  <a:lnTo>
                    <a:pt x="221" y="198"/>
                  </a:lnTo>
                  <a:lnTo>
                    <a:pt x="223" y="198"/>
                  </a:lnTo>
                  <a:close/>
                  <a:moveTo>
                    <a:pt x="216" y="193"/>
                  </a:moveTo>
                  <a:lnTo>
                    <a:pt x="216" y="191"/>
                  </a:lnTo>
                  <a:lnTo>
                    <a:pt x="216" y="193"/>
                  </a:lnTo>
                  <a:close/>
                  <a:moveTo>
                    <a:pt x="216" y="191"/>
                  </a:moveTo>
                  <a:lnTo>
                    <a:pt x="214" y="191"/>
                  </a:lnTo>
                  <a:lnTo>
                    <a:pt x="216" y="191"/>
                  </a:lnTo>
                  <a:close/>
                  <a:moveTo>
                    <a:pt x="59" y="181"/>
                  </a:moveTo>
                  <a:lnTo>
                    <a:pt x="59" y="183"/>
                  </a:lnTo>
                  <a:lnTo>
                    <a:pt x="59" y="181"/>
                  </a:lnTo>
                  <a:close/>
                  <a:moveTo>
                    <a:pt x="154" y="181"/>
                  </a:moveTo>
                  <a:lnTo>
                    <a:pt x="154" y="183"/>
                  </a:lnTo>
                  <a:lnTo>
                    <a:pt x="154" y="181"/>
                  </a:lnTo>
                  <a:close/>
                  <a:moveTo>
                    <a:pt x="157" y="181"/>
                  </a:moveTo>
                  <a:lnTo>
                    <a:pt x="154" y="181"/>
                  </a:lnTo>
                  <a:lnTo>
                    <a:pt x="157" y="181"/>
                  </a:lnTo>
                  <a:close/>
                  <a:moveTo>
                    <a:pt x="123" y="181"/>
                  </a:moveTo>
                  <a:lnTo>
                    <a:pt x="121" y="181"/>
                  </a:lnTo>
                  <a:lnTo>
                    <a:pt x="123" y="181"/>
                  </a:lnTo>
                  <a:close/>
                  <a:moveTo>
                    <a:pt x="147" y="181"/>
                  </a:moveTo>
                  <a:lnTo>
                    <a:pt x="150" y="181"/>
                  </a:lnTo>
                  <a:lnTo>
                    <a:pt x="147" y="181"/>
                  </a:lnTo>
                  <a:close/>
                  <a:moveTo>
                    <a:pt x="188" y="179"/>
                  </a:moveTo>
                  <a:lnTo>
                    <a:pt x="185" y="179"/>
                  </a:lnTo>
                  <a:lnTo>
                    <a:pt x="188" y="179"/>
                  </a:lnTo>
                  <a:close/>
                  <a:moveTo>
                    <a:pt x="190" y="179"/>
                  </a:moveTo>
                  <a:lnTo>
                    <a:pt x="190" y="176"/>
                  </a:lnTo>
                  <a:lnTo>
                    <a:pt x="190" y="179"/>
                  </a:lnTo>
                  <a:close/>
                  <a:moveTo>
                    <a:pt x="192" y="176"/>
                  </a:moveTo>
                  <a:lnTo>
                    <a:pt x="190" y="176"/>
                  </a:lnTo>
                  <a:lnTo>
                    <a:pt x="192" y="176"/>
                  </a:lnTo>
                  <a:close/>
                  <a:moveTo>
                    <a:pt x="188" y="176"/>
                  </a:moveTo>
                  <a:lnTo>
                    <a:pt x="188" y="174"/>
                  </a:lnTo>
                  <a:lnTo>
                    <a:pt x="188" y="176"/>
                  </a:lnTo>
                  <a:close/>
                  <a:moveTo>
                    <a:pt x="237" y="174"/>
                  </a:moveTo>
                  <a:lnTo>
                    <a:pt x="235" y="174"/>
                  </a:lnTo>
                  <a:lnTo>
                    <a:pt x="237" y="174"/>
                  </a:lnTo>
                  <a:close/>
                  <a:moveTo>
                    <a:pt x="233" y="172"/>
                  </a:moveTo>
                  <a:lnTo>
                    <a:pt x="230" y="172"/>
                  </a:lnTo>
                  <a:lnTo>
                    <a:pt x="233" y="172"/>
                  </a:lnTo>
                  <a:close/>
                  <a:moveTo>
                    <a:pt x="171" y="172"/>
                  </a:moveTo>
                  <a:lnTo>
                    <a:pt x="173" y="172"/>
                  </a:lnTo>
                  <a:lnTo>
                    <a:pt x="171" y="172"/>
                  </a:lnTo>
                  <a:close/>
                  <a:moveTo>
                    <a:pt x="178" y="172"/>
                  </a:moveTo>
                  <a:lnTo>
                    <a:pt x="176" y="172"/>
                  </a:lnTo>
                  <a:lnTo>
                    <a:pt x="178" y="172"/>
                  </a:lnTo>
                  <a:close/>
                  <a:moveTo>
                    <a:pt x="171" y="167"/>
                  </a:moveTo>
                  <a:lnTo>
                    <a:pt x="171" y="169"/>
                  </a:lnTo>
                  <a:lnTo>
                    <a:pt x="171" y="167"/>
                  </a:lnTo>
                  <a:close/>
                  <a:moveTo>
                    <a:pt x="192" y="169"/>
                  </a:moveTo>
                  <a:lnTo>
                    <a:pt x="192" y="167"/>
                  </a:lnTo>
                  <a:lnTo>
                    <a:pt x="192" y="169"/>
                  </a:lnTo>
                  <a:close/>
                  <a:moveTo>
                    <a:pt x="197" y="167"/>
                  </a:moveTo>
                  <a:lnTo>
                    <a:pt x="195" y="167"/>
                  </a:lnTo>
                  <a:lnTo>
                    <a:pt x="197" y="167"/>
                  </a:lnTo>
                  <a:close/>
                  <a:moveTo>
                    <a:pt x="199" y="160"/>
                  </a:moveTo>
                  <a:lnTo>
                    <a:pt x="199" y="162"/>
                  </a:lnTo>
                  <a:lnTo>
                    <a:pt x="199" y="160"/>
                  </a:lnTo>
                  <a:close/>
                  <a:moveTo>
                    <a:pt x="114" y="160"/>
                  </a:moveTo>
                  <a:lnTo>
                    <a:pt x="112" y="160"/>
                  </a:lnTo>
                  <a:lnTo>
                    <a:pt x="114" y="160"/>
                  </a:lnTo>
                  <a:close/>
                  <a:moveTo>
                    <a:pt x="116" y="157"/>
                  </a:moveTo>
                  <a:lnTo>
                    <a:pt x="114" y="157"/>
                  </a:lnTo>
                  <a:lnTo>
                    <a:pt x="116" y="157"/>
                  </a:lnTo>
                  <a:close/>
                  <a:moveTo>
                    <a:pt x="221" y="157"/>
                  </a:moveTo>
                  <a:lnTo>
                    <a:pt x="221" y="160"/>
                  </a:lnTo>
                  <a:lnTo>
                    <a:pt x="221" y="157"/>
                  </a:lnTo>
                  <a:close/>
                  <a:moveTo>
                    <a:pt x="225" y="155"/>
                  </a:moveTo>
                  <a:lnTo>
                    <a:pt x="228" y="155"/>
                  </a:lnTo>
                  <a:lnTo>
                    <a:pt x="225" y="155"/>
                  </a:lnTo>
                  <a:close/>
                  <a:moveTo>
                    <a:pt x="233" y="153"/>
                  </a:moveTo>
                  <a:lnTo>
                    <a:pt x="235" y="153"/>
                  </a:lnTo>
                  <a:lnTo>
                    <a:pt x="233" y="153"/>
                  </a:lnTo>
                  <a:close/>
                  <a:moveTo>
                    <a:pt x="119" y="153"/>
                  </a:moveTo>
                  <a:lnTo>
                    <a:pt x="121" y="153"/>
                  </a:lnTo>
                  <a:lnTo>
                    <a:pt x="119" y="153"/>
                  </a:lnTo>
                  <a:close/>
                  <a:moveTo>
                    <a:pt x="121" y="148"/>
                  </a:moveTo>
                  <a:lnTo>
                    <a:pt x="119" y="148"/>
                  </a:lnTo>
                  <a:lnTo>
                    <a:pt x="121" y="148"/>
                  </a:lnTo>
                  <a:close/>
                  <a:moveTo>
                    <a:pt x="161" y="145"/>
                  </a:moveTo>
                  <a:lnTo>
                    <a:pt x="159" y="145"/>
                  </a:lnTo>
                  <a:lnTo>
                    <a:pt x="161" y="145"/>
                  </a:lnTo>
                  <a:close/>
                  <a:moveTo>
                    <a:pt x="48" y="143"/>
                  </a:moveTo>
                  <a:lnTo>
                    <a:pt x="45" y="143"/>
                  </a:lnTo>
                  <a:lnTo>
                    <a:pt x="48" y="143"/>
                  </a:lnTo>
                  <a:close/>
                  <a:moveTo>
                    <a:pt x="114" y="141"/>
                  </a:moveTo>
                  <a:lnTo>
                    <a:pt x="112" y="141"/>
                  </a:lnTo>
                  <a:lnTo>
                    <a:pt x="114" y="141"/>
                  </a:lnTo>
                  <a:close/>
                  <a:moveTo>
                    <a:pt x="33" y="141"/>
                  </a:moveTo>
                  <a:lnTo>
                    <a:pt x="31" y="141"/>
                  </a:lnTo>
                  <a:lnTo>
                    <a:pt x="33" y="141"/>
                  </a:lnTo>
                  <a:close/>
                  <a:moveTo>
                    <a:pt x="116" y="138"/>
                  </a:moveTo>
                  <a:lnTo>
                    <a:pt x="114" y="138"/>
                  </a:lnTo>
                  <a:lnTo>
                    <a:pt x="116" y="138"/>
                  </a:lnTo>
                  <a:close/>
                  <a:moveTo>
                    <a:pt x="114" y="136"/>
                  </a:moveTo>
                  <a:lnTo>
                    <a:pt x="116" y="136"/>
                  </a:lnTo>
                  <a:lnTo>
                    <a:pt x="114" y="136"/>
                  </a:lnTo>
                  <a:close/>
                  <a:moveTo>
                    <a:pt x="128" y="134"/>
                  </a:moveTo>
                  <a:lnTo>
                    <a:pt x="126" y="134"/>
                  </a:lnTo>
                  <a:lnTo>
                    <a:pt x="128" y="134"/>
                  </a:lnTo>
                  <a:close/>
                  <a:moveTo>
                    <a:pt x="100" y="119"/>
                  </a:moveTo>
                  <a:lnTo>
                    <a:pt x="97" y="119"/>
                  </a:lnTo>
                  <a:lnTo>
                    <a:pt x="100" y="119"/>
                  </a:lnTo>
                  <a:close/>
                  <a:moveTo>
                    <a:pt x="140" y="115"/>
                  </a:moveTo>
                  <a:lnTo>
                    <a:pt x="138" y="115"/>
                  </a:lnTo>
                  <a:lnTo>
                    <a:pt x="140" y="115"/>
                  </a:lnTo>
                  <a:close/>
                  <a:moveTo>
                    <a:pt x="40" y="115"/>
                  </a:moveTo>
                  <a:lnTo>
                    <a:pt x="40" y="112"/>
                  </a:lnTo>
                  <a:lnTo>
                    <a:pt x="40" y="115"/>
                  </a:lnTo>
                  <a:close/>
                  <a:moveTo>
                    <a:pt x="45" y="112"/>
                  </a:moveTo>
                  <a:lnTo>
                    <a:pt x="43" y="112"/>
                  </a:lnTo>
                  <a:lnTo>
                    <a:pt x="45" y="112"/>
                  </a:lnTo>
                  <a:close/>
                  <a:moveTo>
                    <a:pt x="48" y="112"/>
                  </a:moveTo>
                  <a:lnTo>
                    <a:pt x="50" y="112"/>
                  </a:lnTo>
                  <a:lnTo>
                    <a:pt x="48" y="112"/>
                  </a:lnTo>
                  <a:close/>
                  <a:moveTo>
                    <a:pt x="74" y="110"/>
                  </a:moveTo>
                  <a:lnTo>
                    <a:pt x="74" y="112"/>
                  </a:lnTo>
                  <a:lnTo>
                    <a:pt x="74" y="110"/>
                  </a:lnTo>
                  <a:close/>
                  <a:moveTo>
                    <a:pt x="123" y="107"/>
                  </a:moveTo>
                  <a:lnTo>
                    <a:pt x="121" y="107"/>
                  </a:lnTo>
                  <a:lnTo>
                    <a:pt x="123" y="107"/>
                  </a:lnTo>
                  <a:close/>
                  <a:moveTo>
                    <a:pt x="38" y="107"/>
                  </a:moveTo>
                  <a:lnTo>
                    <a:pt x="38" y="105"/>
                  </a:lnTo>
                  <a:lnTo>
                    <a:pt x="38" y="107"/>
                  </a:lnTo>
                  <a:close/>
                  <a:moveTo>
                    <a:pt x="38" y="105"/>
                  </a:moveTo>
                  <a:lnTo>
                    <a:pt x="38" y="107"/>
                  </a:lnTo>
                  <a:lnTo>
                    <a:pt x="38" y="105"/>
                  </a:lnTo>
                  <a:close/>
                  <a:moveTo>
                    <a:pt x="211" y="105"/>
                  </a:moveTo>
                  <a:lnTo>
                    <a:pt x="209" y="105"/>
                  </a:lnTo>
                  <a:lnTo>
                    <a:pt x="211" y="105"/>
                  </a:lnTo>
                  <a:close/>
                  <a:moveTo>
                    <a:pt x="142" y="105"/>
                  </a:moveTo>
                  <a:lnTo>
                    <a:pt x="142" y="103"/>
                  </a:lnTo>
                  <a:lnTo>
                    <a:pt x="142" y="105"/>
                  </a:lnTo>
                  <a:close/>
                  <a:moveTo>
                    <a:pt x="116" y="103"/>
                  </a:moveTo>
                  <a:lnTo>
                    <a:pt x="114" y="103"/>
                  </a:lnTo>
                  <a:lnTo>
                    <a:pt x="116" y="103"/>
                  </a:lnTo>
                  <a:close/>
                  <a:moveTo>
                    <a:pt x="204" y="103"/>
                  </a:moveTo>
                  <a:lnTo>
                    <a:pt x="206" y="103"/>
                  </a:lnTo>
                  <a:lnTo>
                    <a:pt x="204" y="103"/>
                  </a:lnTo>
                  <a:close/>
                  <a:moveTo>
                    <a:pt x="33" y="100"/>
                  </a:moveTo>
                  <a:lnTo>
                    <a:pt x="36" y="100"/>
                  </a:lnTo>
                  <a:lnTo>
                    <a:pt x="33" y="100"/>
                  </a:lnTo>
                  <a:close/>
                  <a:moveTo>
                    <a:pt x="145" y="98"/>
                  </a:moveTo>
                  <a:lnTo>
                    <a:pt x="142" y="98"/>
                  </a:lnTo>
                  <a:lnTo>
                    <a:pt x="145" y="98"/>
                  </a:lnTo>
                  <a:close/>
                  <a:moveTo>
                    <a:pt x="133" y="98"/>
                  </a:moveTo>
                  <a:lnTo>
                    <a:pt x="133" y="96"/>
                  </a:lnTo>
                  <a:lnTo>
                    <a:pt x="133" y="98"/>
                  </a:lnTo>
                  <a:close/>
                  <a:moveTo>
                    <a:pt x="29" y="96"/>
                  </a:moveTo>
                  <a:lnTo>
                    <a:pt x="26" y="96"/>
                  </a:lnTo>
                  <a:lnTo>
                    <a:pt x="29" y="96"/>
                  </a:lnTo>
                  <a:close/>
                  <a:moveTo>
                    <a:pt x="40" y="79"/>
                  </a:moveTo>
                  <a:lnTo>
                    <a:pt x="38" y="81"/>
                  </a:lnTo>
                  <a:lnTo>
                    <a:pt x="40" y="79"/>
                  </a:lnTo>
                  <a:close/>
                  <a:moveTo>
                    <a:pt x="138" y="81"/>
                  </a:moveTo>
                  <a:lnTo>
                    <a:pt x="138" y="79"/>
                  </a:lnTo>
                  <a:lnTo>
                    <a:pt x="138" y="81"/>
                  </a:lnTo>
                  <a:close/>
                  <a:moveTo>
                    <a:pt x="138" y="79"/>
                  </a:moveTo>
                  <a:lnTo>
                    <a:pt x="138" y="77"/>
                  </a:lnTo>
                  <a:lnTo>
                    <a:pt x="138" y="79"/>
                  </a:lnTo>
                  <a:close/>
                  <a:moveTo>
                    <a:pt x="119" y="77"/>
                  </a:moveTo>
                  <a:lnTo>
                    <a:pt x="121" y="77"/>
                  </a:lnTo>
                  <a:lnTo>
                    <a:pt x="119" y="77"/>
                  </a:lnTo>
                  <a:close/>
                  <a:moveTo>
                    <a:pt x="138" y="69"/>
                  </a:moveTo>
                  <a:lnTo>
                    <a:pt x="135" y="69"/>
                  </a:lnTo>
                  <a:lnTo>
                    <a:pt x="138" y="67"/>
                  </a:lnTo>
                  <a:lnTo>
                    <a:pt x="138" y="69"/>
                  </a:lnTo>
                  <a:close/>
                  <a:moveTo>
                    <a:pt x="216" y="67"/>
                  </a:moveTo>
                  <a:lnTo>
                    <a:pt x="216" y="69"/>
                  </a:lnTo>
                  <a:lnTo>
                    <a:pt x="216" y="67"/>
                  </a:lnTo>
                  <a:close/>
                  <a:moveTo>
                    <a:pt x="0" y="65"/>
                  </a:moveTo>
                  <a:lnTo>
                    <a:pt x="0" y="62"/>
                  </a:lnTo>
                  <a:lnTo>
                    <a:pt x="0" y="65"/>
                  </a:lnTo>
                  <a:close/>
                  <a:moveTo>
                    <a:pt x="171" y="43"/>
                  </a:moveTo>
                  <a:lnTo>
                    <a:pt x="169" y="43"/>
                  </a:lnTo>
                  <a:lnTo>
                    <a:pt x="171" y="43"/>
                  </a:lnTo>
                  <a:close/>
                  <a:moveTo>
                    <a:pt x="135" y="24"/>
                  </a:moveTo>
                  <a:lnTo>
                    <a:pt x="133" y="24"/>
                  </a:lnTo>
                  <a:lnTo>
                    <a:pt x="135" y="22"/>
                  </a:lnTo>
                  <a:lnTo>
                    <a:pt x="135" y="24"/>
                  </a:lnTo>
                  <a:close/>
                  <a:moveTo>
                    <a:pt x="202" y="3"/>
                  </a:moveTo>
                  <a:lnTo>
                    <a:pt x="202" y="0"/>
                  </a:lnTo>
                  <a:lnTo>
                    <a:pt x="202" y="3"/>
                  </a:lnTo>
                  <a:close/>
                  <a:moveTo>
                    <a:pt x="202" y="0"/>
                  </a:moveTo>
                  <a:lnTo>
                    <a:pt x="202" y="3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9" name="Freeform 52455"/>
            <p:cNvSpPr>
              <a:spLocks noEditPoints="1"/>
            </p:cNvSpPr>
            <p:nvPr/>
          </p:nvSpPr>
          <p:spPr bwMode="auto">
            <a:xfrm>
              <a:off x="1885946" y="4719660"/>
              <a:ext cx="26988" cy="26988"/>
            </a:xfrm>
            <a:custGeom>
              <a:avLst/>
              <a:gdLst>
                <a:gd name="T0" fmla="*/ 10 w 17"/>
                <a:gd name="T1" fmla="*/ 15 h 17"/>
                <a:gd name="T2" fmla="*/ 10 w 17"/>
                <a:gd name="T3" fmla="*/ 15 h 17"/>
                <a:gd name="T4" fmla="*/ 12 w 17"/>
                <a:gd name="T5" fmla="*/ 15 h 17"/>
                <a:gd name="T6" fmla="*/ 12 w 17"/>
                <a:gd name="T7" fmla="*/ 15 h 17"/>
                <a:gd name="T8" fmla="*/ 12 w 17"/>
                <a:gd name="T9" fmla="*/ 17 h 17"/>
                <a:gd name="T10" fmla="*/ 10 w 17"/>
                <a:gd name="T11" fmla="*/ 17 h 17"/>
                <a:gd name="T12" fmla="*/ 10 w 17"/>
                <a:gd name="T13" fmla="*/ 15 h 17"/>
                <a:gd name="T14" fmla="*/ 10 w 17"/>
                <a:gd name="T15" fmla="*/ 15 h 17"/>
                <a:gd name="T16" fmla="*/ 10 w 17"/>
                <a:gd name="T17" fmla="*/ 15 h 17"/>
                <a:gd name="T18" fmla="*/ 10 w 17"/>
                <a:gd name="T19" fmla="*/ 15 h 17"/>
                <a:gd name="T20" fmla="*/ 7 w 17"/>
                <a:gd name="T21" fmla="*/ 12 h 17"/>
                <a:gd name="T22" fmla="*/ 7 w 17"/>
                <a:gd name="T23" fmla="*/ 12 h 17"/>
                <a:gd name="T24" fmla="*/ 5 w 17"/>
                <a:gd name="T25" fmla="*/ 12 h 17"/>
                <a:gd name="T26" fmla="*/ 5 w 17"/>
                <a:gd name="T27" fmla="*/ 12 h 17"/>
                <a:gd name="T28" fmla="*/ 7 w 17"/>
                <a:gd name="T29" fmla="*/ 12 h 17"/>
                <a:gd name="T30" fmla="*/ 7 w 17"/>
                <a:gd name="T31" fmla="*/ 12 h 17"/>
                <a:gd name="T32" fmla="*/ 5 w 17"/>
                <a:gd name="T33" fmla="*/ 12 h 17"/>
                <a:gd name="T34" fmla="*/ 5 w 17"/>
                <a:gd name="T35" fmla="*/ 12 h 17"/>
                <a:gd name="T36" fmla="*/ 5 w 17"/>
                <a:gd name="T37" fmla="*/ 15 h 17"/>
                <a:gd name="T38" fmla="*/ 5 w 17"/>
                <a:gd name="T39" fmla="*/ 15 h 17"/>
                <a:gd name="T40" fmla="*/ 5 w 17"/>
                <a:gd name="T41" fmla="*/ 15 h 17"/>
                <a:gd name="T42" fmla="*/ 5 w 17"/>
                <a:gd name="T43" fmla="*/ 15 h 17"/>
                <a:gd name="T44" fmla="*/ 5 w 17"/>
                <a:gd name="T45" fmla="*/ 17 h 17"/>
                <a:gd name="T46" fmla="*/ 5 w 17"/>
                <a:gd name="T47" fmla="*/ 15 h 17"/>
                <a:gd name="T48" fmla="*/ 5 w 17"/>
                <a:gd name="T49" fmla="*/ 15 h 17"/>
                <a:gd name="T50" fmla="*/ 2 w 17"/>
                <a:gd name="T51" fmla="*/ 17 h 17"/>
                <a:gd name="T52" fmla="*/ 2 w 17"/>
                <a:gd name="T53" fmla="*/ 17 h 17"/>
                <a:gd name="T54" fmla="*/ 2 w 17"/>
                <a:gd name="T55" fmla="*/ 15 h 17"/>
                <a:gd name="T56" fmla="*/ 0 w 17"/>
                <a:gd name="T57" fmla="*/ 15 h 17"/>
                <a:gd name="T58" fmla="*/ 0 w 17"/>
                <a:gd name="T59" fmla="*/ 15 h 17"/>
                <a:gd name="T60" fmla="*/ 0 w 17"/>
                <a:gd name="T61" fmla="*/ 15 h 17"/>
                <a:gd name="T62" fmla="*/ 2 w 17"/>
                <a:gd name="T63" fmla="*/ 15 h 17"/>
                <a:gd name="T64" fmla="*/ 2 w 17"/>
                <a:gd name="T65" fmla="*/ 15 h 17"/>
                <a:gd name="T66" fmla="*/ 2 w 17"/>
                <a:gd name="T67" fmla="*/ 15 h 17"/>
                <a:gd name="T68" fmla="*/ 2 w 17"/>
                <a:gd name="T69" fmla="*/ 15 h 17"/>
                <a:gd name="T70" fmla="*/ 2 w 17"/>
                <a:gd name="T71" fmla="*/ 15 h 17"/>
                <a:gd name="T72" fmla="*/ 2 w 17"/>
                <a:gd name="T73" fmla="*/ 12 h 17"/>
                <a:gd name="T74" fmla="*/ 2 w 17"/>
                <a:gd name="T75" fmla="*/ 12 h 17"/>
                <a:gd name="T76" fmla="*/ 2 w 17"/>
                <a:gd name="T77" fmla="*/ 12 h 17"/>
                <a:gd name="T78" fmla="*/ 5 w 17"/>
                <a:gd name="T79" fmla="*/ 12 h 17"/>
                <a:gd name="T80" fmla="*/ 5 w 17"/>
                <a:gd name="T81" fmla="*/ 12 h 17"/>
                <a:gd name="T82" fmla="*/ 5 w 17"/>
                <a:gd name="T83" fmla="*/ 12 h 17"/>
                <a:gd name="T84" fmla="*/ 5 w 17"/>
                <a:gd name="T85" fmla="*/ 12 h 17"/>
                <a:gd name="T86" fmla="*/ 5 w 17"/>
                <a:gd name="T87" fmla="*/ 12 h 17"/>
                <a:gd name="T88" fmla="*/ 17 w 17"/>
                <a:gd name="T89" fmla="*/ 0 h 17"/>
                <a:gd name="T90" fmla="*/ 17 w 17"/>
                <a:gd name="T91" fmla="*/ 0 h 17"/>
                <a:gd name="T92" fmla="*/ 17 w 17"/>
                <a:gd name="T93" fmla="*/ 3 h 17"/>
                <a:gd name="T94" fmla="*/ 17 w 17"/>
                <a:gd name="T95" fmla="*/ 3 h 17"/>
                <a:gd name="T96" fmla="*/ 14 w 17"/>
                <a:gd name="T97" fmla="*/ 3 h 17"/>
                <a:gd name="T98" fmla="*/ 14 w 17"/>
                <a:gd name="T99" fmla="*/ 3 h 17"/>
                <a:gd name="T100" fmla="*/ 14 w 17"/>
                <a:gd name="T101" fmla="*/ 3 h 17"/>
                <a:gd name="T102" fmla="*/ 17 w 17"/>
                <a:gd name="T103" fmla="*/ 0 h 17"/>
                <a:gd name="T104" fmla="*/ 17 w 17"/>
                <a:gd name="T105" fmla="*/ 0 h 17"/>
                <a:gd name="T106" fmla="*/ 17 w 17"/>
                <a:gd name="T107" fmla="*/ 0 h 17"/>
                <a:gd name="T108" fmla="*/ 17 w 17"/>
                <a:gd name="T109" fmla="*/ 0 h 17"/>
                <a:gd name="T110" fmla="*/ 14 w 17"/>
                <a:gd name="T111" fmla="*/ 0 h 17"/>
                <a:gd name="T112" fmla="*/ 14 w 17"/>
                <a:gd name="T1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" h="17"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0" y="15"/>
                  </a:move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7" y="15"/>
                  </a:move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0" name="Freeform 52456"/>
            <p:cNvSpPr>
              <a:spLocks noEditPoints="1"/>
            </p:cNvSpPr>
            <p:nvPr/>
          </p:nvSpPr>
          <p:spPr bwMode="auto">
            <a:xfrm>
              <a:off x="1885946" y="4719660"/>
              <a:ext cx="26988" cy="26988"/>
            </a:xfrm>
            <a:custGeom>
              <a:avLst/>
              <a:gdLst>
                <a:gd name="T0" fmla="*/ 10 w 17"/>
                <a:gd name="T1" fmla="*/ 17 h 17"/>
                <a:gd name="T2" fmla="*/ 12 w 17"/>
                <a:gd name="T3" fmla="*/ 17 h 17"/>
                <a:gd name="T4" fmla="*/ 12 w 17"/>
                <a:gd name="T5" fmla="*/ 15 h 17"/>
                <a:gd name="T6" fmla="*/ 12 w 17"/>
                <a:gd name="T7" fmla="*/ 15 h 17"/>
                <a:gd name="T8" fmla="*/ 12 w 17"/>
                <a:gd name="T9" fmla="*/ 15 h 17"/>
                <a:gd name="T10" fmla="*/ 7 w 17"/>
                <a:gd name="T11" fmla="*/ 15 h 17"/>
                <a:gd name="T12" fmla="*/ 7 w 17"/>
                <a:gd name="T13" fmla="*/ 15 h 17"/>
                <a:gd name="T14" fmla="*/ 7 w 17"/>
                <a:gd name="T15" fmla="*/ 15 h 17"/>
                <a:gd name="T16" fmla="*/ 7 w 17"/>
                <a:gd name="T17" fmla="*/ 15 h 17"/>
                <a:gd name="T18" fmla="*/ 0 w 17"/>
                <a:gd name="T19" fmla="*/ 15 h 17"/>
                <a:gd name="T20" fmla="*/ 0 w 17"/>
                <a:gd name="T21" fmla="*/ 15 h 17"/>
                <a:gd name="T22" fmla="*/ 0 w 17"/>
                <a:gd name="T23" fmla="*/ 15 h 17"/>
                <a:gd name="T24" fmla="*/ 7 w 17"/>
                <a:gd name="T25" fmla="*/ 15 h 17"/>
                <a:gd name="T26" fmla="*/ 7 w 17"/>
                <a:gd name="T27" fmla="*/ 15 h 17"/>
                <a:gd name="T28" fmla="*/ 7 w 17"/>
                <a:gd name="T29" fmla="*/ 15 h 17"/>
                <a:gd name="T30" fmla="*/ 0 w 17"/>
                <a:gd name="T31" fmla="*/ 15 h 17"/>
                <a:gd name="T32" fmla="*/ 0 w 17"/>
                <a:gd name="T33" fmla="*/ 15 h 17"/>
                <a:gd name="T34" fmla="*/ 0 w 17"/>
                <a:gd name="T35" fmla="*/ 15 h 17"/>
                <a:gd name="T36" fmla="*/ 0 w 17"/>
                <a:gd name="T37" fmla="*/ 15 h 17"/>
                <a:gd name="T38" fmla="*/ 7 w 17"/>
                <a:gd name="T39" fmla="*/ 12 h 17"/>
                <a:gd name="T40" fmla="*/ 7 w 17"/>
                <a:gd name="T41" fmla="*/ 12 h 17"/>
                <a:gd name="T42" fmla="*/ 7 w 17"/>
                <a:gd name="T43" fmla="*/ 12 h 17"/>
                <a:gd name="T44" fmla="*/ 7 w 17"/>
                <a:gd name="T45" fmla="*/ 12 h 17"/>
                <a:gd name="T46" fmla="*/ 7 w 17"/>
                <a:gd name="T47" fmla="*/ 12 h 17"/>
                <a:gd name="T48" fmla="*/ 7 w 17"/>
                <a:gd name="T49" fmla="*/ 12 h 17"/>
                <a:gd name="T50" fmla="*/ 17 w 17"/>
                <a:gd name="T51" fmla="*/ 3 h 17"/>
                <a:gd name="T52" fmla="*/ 17 w 17"/>
                <a:gd name="T53" fmla="*/ 3 h 17"/>
                <a:gd name="T54" fmla="*/ 14 w 17"/>
                <a:gd name="T55" fmla="*/ 3 h 17"/>
                <a:gd name="T56" fmla="*/ 14 w 17"/>
                <a:gd name="T57" fmla="*/ 3 h 17"/>
                <a:gd name="T58" fmla="*/ 14 w 17"/>
                <a:gd name="T59" fmla="*/ 3 h 17"/>
                <a:gd name="T60" fmla="*/ 17 w 17"/>
                <a:gd name="T61" fmla="*/ 0 h 17"/>
                <a:gd name="T62" fmla="*/ 17 w 17"/>
                <a:gd name="T63" fmla="*/ 0 h 17"/>
                <a:gd name="T64" fmla="*/ 17 w 17"/>
                <a:gd name="T65" fmla="*/ 0 h 17"/>
                <a:gd name="T66" fmla="*/ 10 w 17"/>
                <a:gd name="T67" fmla="*/ 0 h 17"/>
                <a:gd name="T68" fmla="*/ 10 w 17"/>
                <a:gd name="T69" fmla="*/ 0 h 17"/>
                <a:gd name="T70" fmla="*/ 10 w 17"/>
                <a:gd name="T71" fmla="*/ 0 h 17"/>
                <a:gd name="T72" fmla="*/ 14 w 17"/>
                <a:gd name="T73" fmla="*/ 0 h 17"/>
                <a:gd name="T74" fmla="*/ 14 w 17"/>
                <a:gd name="T7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17">
                  <a:moveTo>
                    <a:pt x="12" y="17"/>
                  </a:move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7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close/>
                  <a:moveTo>
                    <a:pt x="7" y="15"/>
                  </a:move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7" y="15"/>
                  </a:move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7" y="12"/>
                  </a:move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  <a:moveTo>
                    <a:pt x="7" y="12"/>
                  </a:move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  <a:moveTo>
                    <a:pt x="17" y="3"/>
                  </a:move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close/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1" name="Freeform 52457"/>
            <p:cNvSpPr>
              <a:spLocks/>
            </p:cNvSpPr>
            <p:nvPr/>
          </p:nvSpPr>
          <p:spPr bwMode="auto">
            <a:xfrm>
              <a:off x="2676521" y="5305450"/>
              <a:ext cx="4763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0 w 3"/>
                <a:gd name="T4" fmla="*/ 3 w 3"/>
                <a:gd name="T5" fmla="*/ 3 w 3"/>
                <a:gd name="T6" fmla="*/ 3 w 3"/>
                <a:gd name="T7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2" name="Freeform 52458"/>
            <p:cNvSpPr>
              <a:spLocks/>
            </p:cNvSpPr>
            <p:nvPr/>
          </p:nvSpPr>
          <p:spPr bwMode="auto">
            <a:xfrm>
              <a:off x="2868608" y="4806972"/>
              <a:ext cx="358775" cy="214314"/>
            </a:xfrm>
            <a:custGeom>
              <a:avLst/>
              <a:gdLst>
                <a:gd name="T0" fmla="*/ 188 w 226"/>
                <a:gd name="T1" fmla="*/ 12 h 135"/>
                <a:gd name="T2" fmla="*/ 200 w 226"/>
                <a:gd name="T3" fmla="*/ 12 h 135"/>
                <a:gd name="T4" fmla="*/ 207 w 226"/>
                <a:gd name="T5" fmla="*/ 17 h 135"/>
                <a:gd name="T6" fmla="*/ 214 w 226"/>
                <a:gd name="T7" fmla="*/ 21 h 135"/>
                <a:gd name="T8" fmla="*/ 223 w 226"/>
                <a:gd name="T9" fmla="*/ 24 h 135"/>
                <a:gd name="T10" fmla="*/ 221 w 226"/>
                <a:gd name="T11" fmla="*/ 33 h 135"/>
                <a:gd name="T12" fmla="*/ 214 w 226"/>
                <a:gd name="T13" fmla="*/ 40 h 135"/>
                <a:gd name="T14" fmla="*/ 202 w 226"/>
                <a:gd name="T15" fmla="*/ 45 h 135"/>
                <a:gd name="T16" fmla="*/ 197 w 226"/>
                <a:gd name="T17" fmla="*/ 52 h 135"/>
                <a:gd name="T18" fmla="*/ 193 w 226"/>
                <a:gd name="T19" fmla="*/ 62 h 135"/>
                <a:gd name="T20" fmla="*/ 185 w 226"/>
                <a:gd name="T21" fmla="*/ 74 h 135"/>
                <a:gd name="T22" fmla="*/ 183 w 226"/>
                <a:gd name="T23" fmla="*/ 83 h 135"/>
                <a:gd name="T24" fmla="*/ 178 w 226"/>
                <a:gd name="T25" fmla="*/ 90 h 135"/>
                <a:gd name="T26" fmla="*/ 176 w 226"/>
                <a:gd name="T27" fmla="*/ 95 h 135"/>
                <a:gd name="T28" fmla="*/ 174 w 226"/>
                <a:gd name="T29" fmla="*/ 102 h 135"/>
                <a:gd name="T30" fmla="*/ 164 w 226"/>
                <a:gd name="T31" fmla="*/ 112 h 135"/>
                <a:gd name="T32" fmla="*/ 152 w 226"/>
                <a:gd name="T33" fmla="*/ 116 h 135"/>
                <a:gd name="T34" fmla="*/ 143 w 226"/>
                <a:gd name="T35" fmla="*/ 116 h 135"/>
                <a:gd name="T36" fmla="*/ 126 w 226"/>
                <a:gd name="T37" fmla="*/ 116 h 135"/>
                <a:gd name="T38" fmla="*/ 117 w 226"/>
                <a:gd name="T39" fmla="*/ 116 h 135"/>
                <a:gd name="T40" fmla="*/ 105 w 226"/>
                <a:gd name="T41" fmla="*/ 124 h 135"/>
                <a:gd name="T42" fmla="*/ 98 w 226"/>
                <a:gd name="T43" fmla="*/ 126 h 135"/>
                <a:gd name="T44" fmla="*/ 90 w 226"/>
                <a:gd name="T45" fmla="*/ 131 h 135"/>
                <a:gd name="T46" fmla="*/ 81 w 226"/>
                <a:gd name="T47" fmla="*/ 133 h 135"/>
                <a:gd name="T48" fmla="*/ 69 w 226"/>
                <a:gd name="T49" fmla="*/ 133 h 135"/>
                <a:gd name="T50" fmla="*/ 62 w 226"/>
                <a:gd name="T51" fmla="*/ 133 h 135"/>
                <a:gd name="T52" fmla="*/ 53 w 226"/>
                <a:gd name="T53" fmla="*/ 131 h 135"/>
                <a:gd name="T54" fmla="*/ 43 w 226"/>
                <a:gd name="T55" fmla="*/ 126 h 135"/>
                <a:gd name="T56" fmla="*/ 36 w 226"/>
                <a:gd name="T57" fmla="*/ 116 h 135"/>
                <a:gd name="T58" fmla="*/ 26 w 226"/>
                <a:gd name="T59" fmla="*/ 109 h 135"/>
                <a:gd name="T60" fmla="*/ 24 w 226"/>
                <a:gd name="T61" fmla="*/ 105 h 135"/>
                <a:gd name="T62" fmla="*/ 17 w 226"/>
                <a:gd name="T63" fmla="*/ 100 h 135"/>
                <a:gd name="T64" fmla="*/ 12 w 226"/>
                <a:gd name="T65" fmla="*/ 93 h 135"/>
                <a:gd name="T66" fmla="*/ 7 w 226"/>
                <a:gd name="T67" fmla="*/ 83 h 135"/>
                <a:gd name="T68" fmla="*/ 5 w 226"/>
                <a:gd name="T69" fmla="*/ 78 h 135"/>
                <a:gd name="T70" fmla="*/ 7 w 226"/>
                <a:gd name="T71" fmla="*/ 78 h 135"/>
                <a:gd name="T72" fmla="*/ 15 w 226"/>
                <a:gd name="T73" fmla="*/ 74 h 135"/>
                <a:gd name="T74" fmla="*/ 12 w 226"/>
                <a:gd name="T75" fmla="*/ 69 h 135"/>
                <a:gd name="T76" fmla="*/ 15 w 226"/>
                <a:gd name="T77" fmla="*/ 57 h 135"/>
                <a:gd name="T78" fmla="*/ 19 w 226"/>
                <a:gd name="T79" fmla="*/ 50 h 135"/>
                <a:gd name="T80" fmla="*/ 12 w 226"/>
                <a:gd name="T81" fmla="*/ 43 h 135"/>
                <a:gd name="T82" fmla="*/ 22 w 226"/>
                <a:gd name="T83" fmla="*/ 45 h 135"/>
                <a:gd name="T84" fmla="*/ 34 w 226"/>
                <a:gd name="T85" fmla="*/ 43 h 135"/>
                <a:gd name="T86" fmla="*/ 34 w 226"/>
                <a:gd name="T87" fmla="*/ 33 h 135"/>
                <a:gd name="T88" fmla="*/ 43 w 226"/>
                <a:gd name="T89" fmla="*/ 33 h 135"/>
                <a:gd name="T90" fmla="*/ 53 w 226"/>
                <a:gd name="T91" fmla="*/ 40 h 135"/>
                <a:gd name="T92" fmla="*/ 69 w 226"/>
                <a:gd name="T93" fmla="*/ 40 h 135"/>
                <a:gd name="T94" fmla="*/ 86 w 226"/>
                <a:gd name="T95" fmla="*/ 40 h 135"/>
                <a:gd name="T96" fmla="*/ 88 w 226"/>
                <a:gd name="T97" fmla="*/ 36 h 135"/>
                <a:gd name="T98" fmla="*/ 93 w 226"/>
                <a:gd name="T99" fmla="*/ 26 h 135"/>
                <a:gd name="T100" fmla="*/ 109 w 226"/>
                <a:gd name="T101" fmla="*/ 24 h 135"/>
                <a:gd name="T102" fmla="*/ 114 w 226"/>
                <a:gd name="T103" fmla="*/ 21 h 135"/>
                <a:gd name="T104" fmla="*/ 124 w 226"/>
                <a:gd name="T105" fmla="*/ 19 h 135"/>
                <a:gd name="T106" fmla="*/ 131 w 226"/>
                <a:gd name="T107" fmla="*/ 21 h 135"/>
                <a:gd name="T108" fmla="*/ 140 w 226"/>
                <a:gd name="T109" fmla="*/ 14 h 135"/>
                <a:gd name="T110" fmla="*/ 147 w 226"/>
                <a:gd name="T111" fmla="*/ 2 h 135"/>
                <a:gd name="T112" fmla="*/ 157 w 226"/>
                <a:gd name="T113" fmla="*/ 0 h 135"/>
                <a:gd name="T114" fmla="*/ 169 w 226"/>
                <a:gd name="T115" fmla="*/ 5 h 135"/>
                <a:gd name="T116" fmla="*/ 176 w 226"/>
                <a:gd name="T1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6" h="135">
                  <a:moveTo>
                    <a:pt x="178" y="2"/>
                  </a:moveTo>
                  <a:lnTo>
                    <a:pt x="181" y="5"/>
                  </a:lnTo>
                  <a:lnTo>
                    <a:pt x="183" y="5"/>
                  </a:lnTo>
                  <a:lnTo>
                    <a:pt x="183" y="7"/>
                  </a:lnTo>
                  <a:lnTo>
                    <a:pt x="185" y="10"/>
                  </a:lnTo>
                  <a:lnTo>
                    <a:pt x="185" y="12"/>
                  </a:lnTo>
                  <a:lnTo>
                    <a:pt x="188" y="12"/>
                  </a:lnTo>
                  <a:lnTo>
                    <a:pt x="190" y="12"/>
                  </a:lnTo>
                  <a:lnTo>
                    <a:pt x="193" y="12"/>
                  </a:lnTo>
                  <a:lnTo>
                    <a:pt x="195" y="12"/>
                  </a:lnTo>
                  <a:lnTo>
                    <a:pt x="195" y="10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200" y="12"/>
                  </a:lnTo>
                  <a:lnTo>
                    <a:pt x="200" y="10"/>
                  </a:lnTo>
                  <a:lnTo>
                    <a:pt x="202" y="10"/>
                  </a:lnTo>
                  <a:lnTo>
                    <a:pt x="204" y="10"/>
                  </a:lnTo>
                  <a:lnTo>
                    <a:pt x="204" y="12"/>
                  </a:lnTo>
                  <a:lnTo>
                    <a:pt x="207" y="12"/>
                  </a:lnTo>
                  <a:lnTo>
                    <a:pt x="207" y="14"/>
                  </a:lnTo>
                  <a:lnTo>
                    <a:pt x="207" y="17"/>
                  </a:lnTo>
                  <a:lnTo>
                    <a:pt x="209" y="17"/>
                  </a:lnTo>
                  <a:lnTo>
                    <a:pt x="211" y="17"/>
                  </a:lnTo>
                  <a:lnTo>
                    <a:pt x="211" y="19"/>
                  </a:lnTo>
                  <a:lnTo>
                    <a:pt x="214" y="19"/>
                  </a:lnTo>
                  <a:lnTo>
                    <a:pt x="214" y="21"/>
                  </a:lnTo>
                  <a:lnTo>
                    <a:pt x="216" y="21"/>
                  </a:lnTo>
                  <a:lnTo>
                    <a:pt x="214" y="21"/>
                  </a:lnTo>
                  <a:lnTo>
                    <a:pt x="214" y="24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6" y="24"/>
                  </a:lnTo>
                  <a:lnTo>
                    <a:pt x="219" y="24"/>
                  </a:lnTo>
                  <a:lnTo>
                    <a:pt x="221" y="24"/>
                  </a:lnTo>
                  <a:lnTo>
                    <a:pt x="223" y="24"/>
                  </a:lnTo>
                  <a:lnTo>
                    <a:pt x="223" y="26"/>
                  </a:lnTo>
                  <a:lnTo>
                    <a:pt x="223" y="29"/>
                  </a:lnTo>
                  <a:lnTo>
                    <a:pt x="223" y="31"/>
                  </a:lnTo>
                  <a:lnTo>
                    <a:pt x="226" y="31"/>
                  </a:lnTo>
                  <a:lnTo>
                    <a:pt x="223" y="31"/>
                  </a:lnTo>
                  <a:lnTo>
                    <a:pt x="223" y="33"/>
                  </a:lnTo>
                  <a:lnTo>
                    <a:pt x="221" y="33"/>
                  </a:lnTo>
                  <a:lnTo>
                    <a:pt x="221" y="36"/>
                  </a:lnTo>
                  <a:lnTo>
                    <a:pt x="221" y="38"/>
                  </a:lnTo>
                  <a:lnTo>
                    <a:pt x="219" y="36"/>
                  </a:lnTo>
                  <a:lnTo>
                    <a:pt x="219" y="38"/>
                  </a:lnTo>
                  <a:lnTo>
                    <a:pt x="219" y="40"/>
                  </a:lnTo>
                  <a:lnTo>
                    <a:pt x="216" y="40"/>
                  </a:lnTo>
                  <a:lnTo>
                    <a:pt x="214" y="40"/>
                  </a:lnTo>
                  <a:lnTo>
                    <a:pt x="211" y="38"/>
                  </a:lnTo>
                  <a:lnTo>
                    <a:pt x="209" y="38"/>
                  </a:lnTo>
                  <a:lnTo>
                    <a:pt x="209" y="40"/>
                  </a:lnTo>
                  <a:lnTo>
                    <a:pt x="207" y="40"/>
                  </a:lnTo>
                  <a:lnTo>
                    <a:pt x="204" y="43"/>
                  </a:lnTo>
                  <a:lnTo>
                    <a:pt x="202" y="43"/>
                  </a:lnTo>
                  <a:lnTo>
                    <a:pt x="202" y="45"/>
                  </a:lnTo>
                  <a:lnTo>
                    <a:pt x="202" y="48"/>
                  </a:lnTo>
                  <a:lnTo>
                    <a:pt x="200" y="48"/>
                  </a:lnTo>
                  <a:lnTo>
                    <a:pt x="200" y="50"/>
                  </a:lnTo>
                  <a:lnTo>
                    <a:pt x="197" y="50"/>
                  </a:lnTo>
                  <a:lnTo>
                    <a:pt x="197" y="52"/>
                  </a:lnTo>
                  <a:lnTo>
                    <a:pt x="197" y="50"/>
                  </a:lnTo>
                  <a:lnTo>
                    <a:pt x="197" y="52"/>
                  </a:lnTo>
                  <a:lnTo>
                    <a:pt x="195" y="52"/>
                  </a:lnTo>
                  <a:lnTo>
                    <a:pt x="195" y="55"/>
                  </a:lnTo>
                  <a:lnTo>
                    <a:pt x="197" y="55"/>
                  </a:lnTo>
                  <a:lnTo>
                    <a:pt x="197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3" y="62"/>
                  </a:lnTo>
                  <a:lnTo>
                    <a:pt x="193" y="64"/>
                  </a:lnTo>
                  <a:lnTo>
                    <a:pt x="190" y="64"/>
                  </a:lnTo>
                  <a:lnTo>
                    <a:pt x="190" y="67"/>
                  </a:lnTo>
                  <a:lnTo>
                    <a:pt x="190" y="69"/>
                  </a:lnTo>
                  <a:lnTo>
                    <a:pt x="188" y="71"/>
                  </a:lnTo>
                  <a:lnTo>
                    <a:pt x="185" y="71"/>
                  </a:lnTo>
                  <a:lnTo>
                    <a:pt x="185" y="74"/>
                  </a:lnTo>
                  <a:lnTo>
                    <a:pt x="183" y="74"/>
                  </a:lnTo>
                  <a:lnTo>
                    <a:pt x="183" y="76"/>
                  </a:lnTo>
                  <a:lnTo>
                    <a:pt x="185" y="76"/>
                  </a:lnTo>
                  <a:lnTo>
                    <a:pt x="185" y="78"/>
                  </a:lnTo>
                  <a:lnTo>
                    <a:pt x="183" y="78"/>
                  </a:lnTo>
                  <a:lnTo>
                    <a:pt x="183" y="81"/>
                  </a:lnTo>
                  <a:lnTo>
                    <a:pt x="183" y="83"/>
                  </a:lnTo>
                  <a:lnTo>
                    <a:pt x="181" y="83"/>
                  </a:lnTo>
                  <a:lnTo>
                    <a:pt x="181" y="86"/>
                  </a:lnTo>
                  <a:lnTo>
                    <a:pt x="178" y="86"/>
                  </a:lnTo>
                  <a:lnTo>
                    <a:pt x="178" y="88"/>
                  </a:lnTo>
                  <a:lnTo>
                    <a:pt x="181" y="88"/>
                  </a:lnTo>
                  <a:lnTo>
                    <a:pt x="181" y="90"/>
                  </a:lnTo>
                  <a:lnTo>
                    <a:pt x="178" y="90"/>
                  </a:lnTo>
                  <a:lnTo>
                    <a:pt x="178" y="93"/>
                  </a:lnTo>
                  <a:lnTo>
                    <a:pt x="178" y="90"/>
                  </a:lnTo>
                  <a:lnTo>
                    <a:pt x="176" y="90"/>
                  </a:lnTo>
                  <a:lnTo>
                    <a:pt x="176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76" y="95"/>
                  </a:lnTo>
                  <a:lnTo>
                    <a:pt x="174" y="93"/>
                  </a:lnTo>
                  <a:lnTo>
                    <a:pt x="174" y="95"/>
                  </a:lnTo>
                  <a:lnTo>
                    <a:pt x="174" y="97"/>
                  </a:lnTo>
                  <a:lnTo>
                    <a:pt x="171" y="97"/>
                  </a:lnTo>
                  <a:lnTo>
                    <a:pt x="171" y="100"/>
                  </a:lnTo>
                  <a:lnTo>
                    <a:pt x="171" y="102"/>
                  </a:lnTo>
                  <a:lnTo>
                    <a:pt x="174" y="102"/>
                  </a:lnTo>
                  <a:lnTo>
                    <a:pt x="171" y="105"/>
                  </a:lnTo>
                  <a:lnTo>
                    <a:pt x="169" y="105"/>
                  </a:lnTo>
                  <a:lnTo>
                    <a:pt x="169" y="107"/>
                  </a:lnTo>
                  <a:lnTo>
                    <a:pt x="169" y="109"/>
                  </a:lnTo>
                  <a:lnTo>
                    <a:pt x="166" y="109"/>
                  </a:lnTo>
                  <a:lnTo>
                    <a:pt x="166" y="112"/>
                  </a:lnTo>
                  <a:lnTo>
                    <a:pt x="164" y="112"/>
                  </a:lnTo>
                  <a:lnTo>
                    <a:pt x="162" y="112"/>
                  </a:lnTo>
                  <a:lnTo>
                    <a:pt x="159" y="112"/>
                  </a:lnTo>
                  <a:lnTo>
                    <a:pt x="159" y="109"/>
                  </a:lnTo>
                  <a:lnTo>
                    <a:pt x="155" y="112"/>
                  </a:lnTo>
                  <a:lnTo>
                    <a:pt x="155" y="114"/>
                  </a:lnTo>
                  <a:lnTo>
                    <a:pt x="152" y="114"/>
                  </a:lnTo>
                  <a:lnTo>
                    <a:pt x="152" y="116"/>
                  </a:lnTo>
                  <a:lnTo>
                    <a:pt x="150" y="116"/>
                  </a:lnTo>
                  <a:lnTo>
                    <a:pt x="150" y="119"/>
                  </a:lnTo>
                  <a:lnTo>
                    <a:pt x="150" y="116"/>
                  </a:lnTo>
                  <a:lnTo>
                    <a:pt x="147" y="116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3" y="116"/>
                  </a:lnTo>
                  <a:lnTo>
                    <a:pt x="140" y="116"/>
                  </a:lnTo>
                  <a:lnTo>
                    <a:pt x="138" y="119"/>
                  </a:lnTo>
                  <a:lnTo>
                    <a:pt x="136" y="116"/>
                  </a:lnTo>
                  <a:lnTo>
                    <a:pt x="133" y="116"/>
                  </a:lnTo>
                  <a:lnTo>
                    <a:pt x="131" y="116"/>
                  </a:lnTo>
                  <a:lnTo>
                    <a:pt x="128" y="116"/>
                  </a:lnTo>
                  <a:lnTo>
                    <a:pt x="126" y="116"/>
                  </a:lnTo>
                  <a:lnTo>
                    <a:pt x="124" y="116"/>
                  </a:lnTo>
                  <a:lnTo>
                    <a:pt x="124" y="119"/>
                  </a:lnTo>
                  <a:lnTo>
                    <a:pt x="124" y="116"/>
                  </a:lnTo>
                  <a:lnTo>
                    <a:pt x="121" y="116"/>
                  </a:lnTo>
                  <a:lnTo>
                    <a:pt x="119" y="116"/>
                  </a:lnTo>
                  <a:lnTo>
                    <a:pt x="119" y="114"/>
                  </a:lnTo>
                  <a:lnTo>
                    <a:pt x="117" y="116"/>
                  </a:lnTo>
                  <a:lnTo>
                    <a:pt x="114" y="116"/>
                  </a:lnTo>
                  <a:lnTo>
                    <a:pt x="112" y="116"/>
                  </a:lnTo>
                  <a:lnTo>
                    <a:pt x="114" y="119"/>
                  </a:lnTo>
                  <a:lnTo>
                    <a:pt x="112" y="119"/>
                  </a:lnTo>
                  <a:lnTo>
                    <a:pt x="112" y="121"/>
                  </a:lnTo>
                  <a:lnTo>
                    <a:pt x="109" y="121"/>
                  </a:lnTo>
                  <a:lnTo>
                    <a:pt x="105" y="124"/>
                  </a:lnTo>
                  <a:lnTo>
                    <a:pt x="107" y="124"/>
                  </a:lnTo>
                  <a:lnTo>
                    <a:pt x="105" y="124"/>
                  </a:lnTo>
                  <a:lnTo>
                    <a:pt x="102" y="124"/>
                  </a:lnTo>
                  <a:lnTo>
                    <a:pt x="100" y="121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98" y="126"/>
                  </a:lnTo>
                  <a:lnTo>
                    <a:pt x="98" y="128"/>
                  </a:lnTo>
                  <a:lnTo>
                    <a:pt x="95" y="126"/>
                  </a:lnTo>
                  <a:lnTo>
                    <a:pt x="95" y="128"/>
                  </a:lnTo>
                  <a:lnTo>
                    <a:pt x="93" y="126"/>
                  </a:lnTo>
                  <a:lnTo>
                    <a:pt x="93" y="128"/>
                  </a:lnTo>
                  <a:lnTo>
                    <a:pt x="90" y="128"/>
                  </a:lnTo>
                  <a:lnTo>
                    <a:pt x="90" y="131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6" y="128"/>
                  </a:lnTo>
                  <a:lnTo>
                    <a:pt x="86" y="131"/>
                  </a:lnTo>
                  <a:lnTo>
                    <a:pt x="83" y="131"/>
                  </a:lnTo>
                  <a:lnTo>
                    <a:pt x="83" y="133"/>
                  </a:lnTo>
                  <a:lnTo>
                    <a:pt x="81" y="133"/>
                  </a:lnTo>
                  <a:lnTo>
                    <a:pt x="79" y="133"/>
                  </a:lnTo>
                  <a:lnTo>
                    <a:pt x="79" y="135"/>
                  </a:lnTo>
                  <a:lnTo>
                    <a:pt x="76" y="135"/>
                  </a:lnTo>
                  <a:lnTo>
                    <a:pt x="74" y="135"/>
                  </a:lnTo>
                  <a:lnTo>
                    <a:pt x="71" y="135"/>
                  </a:lnTo>
                  <a:lnTo>
                    <a:pt x="71" y="133"/>
                  </a:lnTo>
                  <a:lnTo>
                    <a:pt x="69" y="133"/>
                  </a:lnTo>
                  <a:lnTo>
                    <a:pt x="69" y="135"/>
                  </a:lnTo>
                  <a:lnTo>
                    <a:pt x="69" y="133"/>
                  </a:lnTo>
                  <a:lnTo>
                    <a:pt x="67" y="133"/>
                  </a:lnTo>
                  <a:lnTo>
                    <a:pt x="67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2" y="133"/>
                  </a:lnTo>
                  <a:lnTo>
                    <a:pt x="60" y="133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57" y="133"/>
                  </a:lnTo>
                  <a:lnTo>
                    <a:pt x="55" y="133"/>
                  </a:lnTo>
                  <a:lnTo>
                    <a:pt x="55" y="131"/>
                  </a:lnTo>
                  <a:lnTo>
                    <a:pt x="53" y="131"/>
                  </a:lnTo>
                  <a:lnTo>
                    <a:pt x="50" y="128"/>
                  </a:lnTo>
                  <a:lnTo>
                    <a:pt x="50" y="126"/>
                  </a:lnTo>
                  <a:lnTo>
                    <a:pt x="48" y="126"/>
                  </a:lnTo>
                  <a:lnTo>
                    <a:pt x="45" y="126"/>
                  </a:lnTo>
                  <a:lnTo>
                    <a:pt x="43" y="126"/>
                  </a:lnTo>
                  <a:lnTo>
                    <a:pt x="41" y="126"/>
                  </a:lnTo>
                  <a:lnTo>
                    <a:pt x="43" y="126"/>
                  </a:lnTo>
                  <a:lnTo>
                    <a:pt x="41" y="126"/>
                  </a:lnTo>
                  <a:lnTo>
                    <a:pt x="41" y="124"/>
                  </a:lnTo>
                  <a:lnTo>
                    <a:pt x="38" y="124"/>
                  </a:lnTo>
                  <a:lnTo>
                    <a:pt x="38" y="121"/>
                  </a:lnTo>
                  <a:lnTo>
                    <a:pt x="38" y="119"/>
                  </a:lnTo>
                  <a:lnTo>
                    <a:pt x="36" y="119"/>
                  </a:lnTo>
                  <a:lnTo>
                    <a:pt x="36" y="116"/>
                  </a:lnTo>
                  <a:lnTo>
                    <a:pt x="34" y="116"/>
                  </a:lnTo>
                  <a:lnTo>
                    <a:pt x="34" y="114"/>
                  </a:lnTo>
                  <a:lnTo>
                    <a:pt x="31" y="114"/>
                  </a:lnTo>
                  <a:lnTo>
                    <a:pt x="29" y="114"/>
                  </a:lnTo>
                  <a:lnTo>
                    <a:pt x="29" y="112"/>
                  </a:lnTo>
                  <a:lnTo>
                    <a:pt x="26" y="112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4" y="107"/>
                  </a:lnTo>
                  <a:lnTo>
                    <a:pt x="24" y="105"/>
                  </a:lnTo>
                  <a:lnTo>
                    <a:pt x="24" y="107"/>
                  </a:lnTo>
                  <a:lnTo>
                    <a:pt x="24" y="105"/>
                  </a:lnTo>
                  <a:lnTo>
                    <a:pt x="22" y="105"/>
                  </a:lnTo>
                  <a:lnTo>
                    <a:pt x="22" y="107"/>
                  </a:lnTo>
                  <a:lnTo>
                    <a:pt x="22" y="105"/>
                  </a:lnTo>
                  <a:lnTo>
                    <a:pt x="19" y="105"/>
                  </a:lnTo>
                  <a:lnTo>
                    <a:pt x="19" y="102"/>
                  </a:lnTo>
                  <a:lnTo>
                    <a:pt x="17" y="102"/>
                  </a:lnTo>
                  <a:lnTo>
                    <a:pt x="17" y="100"/>
                  </a:lnTo>
                  <a:lnTo>
                    <a:pt x="15" y="100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0" y="93"/>
                  </a:lnTo>
                  <a:lnTo>
                    <a:pt x="12" y="93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7" y="88"/>
                  </a:lnTo>
                  <a:lnTo>
                    <a:pt x="7" y="86"/>
                  </a:lnTo>
                  <a:lnTo>
                    <a:pt x="10" y="86"/>
                  </a:lnTo>
                  <a:lnTo>
                    <a:pt x="10" y="83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3" y="83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3" y="81"/>
                  </a:lnTo>
                  <a:lnTo>
                    <a:pt x="5" y="81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5" y="78"/>
                  </a:lnTo>
                  <a:lnTo>
                    <a:pt x="7" y="78"/>
                  </a:lnTo>
                  <a:lnTo>
                    <a:pt x="7" y="76"/>
                  </a:lnTo>
                  <a:lnTo>
                    <a:pt x="10" y="76"/>
                  </a:lnTo>
                  <a:lnTo>
                    <a:pt x="12" y="76"/>
                  </a:lnTo>
                  <a:lnTo>
                    <a:pt x="15" y="76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12" y="71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2" y="64"/>
                  </a:lnTo>
                  <a:lnTo>
                    <a:pt x="15" y="64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7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7" y="48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2" y="43"/>
                  </a:lnTo>
                  <a:lnTo>
                    <a:pt x="15" y="43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2" y="40"/>
                  </a:lnTo>
                  <a:lnTo>
                    <a:pt x="22" y="43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9" y="45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4" y="43"/>
                  </a:lnTo>
                  <a:lnTo>
                    <a:pt x="34" y="40"/>
                  </a:lnTo>
                  <a:lnTo>
                    <a:pt x="31" y="38"/>
                  </a:lnTo>
                  <a:lnTo>
                    <a:pt x="34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34" y="36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41" y="29"/>
                  </a:lnTo>
                  <a:lnTo>
                    <a:pt x="41" y="31"/>
                  </a:lnTo>
                  <a:lnTo>
                    <a:pt x="43" y="31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5" y="36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50" y="38"/>
                  </a:lnTo>
                  <a:lnTo>
                    <a:pt x="53" y="38"/>
                  </a:lnTo>
                  <a:lnTo>
                    <a:pt x="53" y="40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7" y="40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4" y="43"/>
                  </a:lnTo>
                  <a:lnTo>
                    <a:pt x="76" y="40"/>
                  </a:lnTo>
                  <a:lnTo>
                    <a:pt x="79" y="40"/>
                  </a:lnTo>
                  <a:lnTo>
                    <a:pt x="81" y="40"/>
                  </a:lnTo>
                  <a:lnTo>
                    <a:pt x="83" y="40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90" y="38"/>
                  </a:lnTo>
                  <a:lnTo>
                    <a:pt x="93" y="38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88" y="36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90" y="29"/>
                  </a:lnTo>
                  <a:lnTo>
                    <a:pt x="90" y="31"/>
                  </a:lnTo>
                  <a:lnTo>
                    <a:pt x="90" y="29"/>
                  </a:lnTo>
                  <a:lnTo>
                    <a:pt x="90" y="26"/>
                  </a:lnTo>
                  <a:lnTo>
                    <a:pt x="93" y="26"/>
                  </a:lnTo>
                  <a:lnTo>
                    <a:pt x="95" y="26"/>
                  </a:lnTo>
                  <a:lnTo>
                    <a:pt x="98" y="26"/>
                  </a:lnTo>
                  <a:lnTo>
                    <a:pt x="100" y="26"/>
                  </a:lnTo>
                  <a:lnTo>
                    <a:pt x="102" y="26"/>
                  </a:lnTo>
                  <a:lnTo>
                    <a:pt x="105" y="26"/>
                  </a:lnTo>
                  <a:lnTo>
                    <a:pt x="107" y="24"/>
                  </a:lnTo>
                  <a:lnTo>
                    <a:pt x="109" y="24"/>
                  </a:lnTo>
                  <a:lnTo>
                    <a:pt x="109" y="26"/>
                  </a:lnTo>
                  <a:lnTo>
                    <a:pt x="109" y="24"/>
                  </a:lnTo>
                  <a:lnTo>
                    <a:pt x="112" y="24"/>
                  </a:lnTo>
                  <a:lnTo>
                    <a:pt x="112" y="26"/>
                  </a:lnTo>
                  <a:lnTo>
                    <a:pt x="112" y="24"/>
                  </a:lnTo>
                  <a:lnTo>
                    <a:pt x="112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7" y="19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4" y="19"/>
                  </a:lnTo>
                  <a:lnTo>
                    <a:pt x="124" y="21"/>
                  </a:lnTo>
                  <a:lnTo>
                    <a:pt x="121" y="21"/>
                  </a:lnTo>
                  <a:lnTo>
                    <a:pt x="124" y="21"/>
                  </a:lnTo>
                  <a:lnTo>
                    <a:pt x="126" y="21"/>
                  </a:lnTo>
                  <a:lnTo>
                    <a:pt x="126" y="24"/>
                  </a:lnTo>
                  <a:lnTo>
                    <a:pt x="128" y="21"/>
                  </a:lnTo>
                  <a:lnTo>
                    <a:pt x="131" y="21"/>
                  </a:lnTo>
                  <a:lnTo>
                    <a:pt x="131" y="19"/>
                  </a:lnTo>
                  <a:lnTo>
                    <a:pt x="133" y="19"/>
                  </a:lnTo>
                  <a:lnTo>
                    <a:pt x="133" y="17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4"/>
                  </a:lnTo>
                  <a:lnTo>
                    <a:pt x="143" y="14"/>
                  </a:lnTo>
                  <a:lnTo>
                    <a:pt x="143" y="12"/>
                  </a:lnTo>
                  <a:lnTo>
                    <a:pt x="143" y="10"/>
                  </a:lnTo>
                  <a:lnTo>
                    <a:pt x="145" y="7"/>
                  </a:lnTo>
                  <a:lnTo>
                    <a:pt x="145" y="5"/>
                  </a:lnTo>
                  <a:lnTo>
                    <a:pt x="145" y="2"/>
                  </a:lnTo>
                  <a:lnTo>
                    <a:pt x="147" y="2"/>
                  </a:lnTo>
                  <a:lnTo>
                    <a:pt x="147" y="5"/>
                  </a:lnTo>
                  <a:lnTo>
                    <a:pt x="147" y="2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5" y="2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9" y="2"/>
                  </a:lnTo>
                  <a:lnTo>
                    <a:pt x="162" y="2"/>
                  </a:lnTo>
                  <a:lnTo>
                    <a:pt x="162" y="5"/>
                  </a:lnTo>
                  <a:lnTo>
                    <a:pt x="164" y="5"/>
                  </a:lnTo>
                  <a:lnTo>
                    <a:pt x="166" y="5"/>
                  </a:lnTo>
                  <a:lnTo>
                    <a:pt x="169" y="5"/>
                  </a:lnTo>
                  <a:lnTo>
                    <a:pt x="169" y="2"/>
                  </a:lnTo>
                  <a:lnTo>
                    <a:pt x="171" y="2"/>
                  </a:lnTo>
                  <a:lnTo>
                    <a:pt x="171" y="5"/>
                  </a:lnTo>
                  <a:lnTo>
                    <a:pt x="174" y="5"/>
                  </a:lnTo>
                  <a:lnTo>
                    <a:pt x="174" y="2"/>
                  </a:lnTo>
                  <a:lnTo>
                    <a:pt x="176" y="2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78" y="2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5" name="Freeform 52463"/>
            <p:cNvSpPr>
              <a:spLocks noEditPoints="1"/>
            </p:cNvSpPr>
            <p:nvPr/>
          </p:nvSpPr>
          <p:spPr bwMode="auto">
            <a:xfrm>
              <a:off x="801685" y="3332178"/>
              <a:ext cx="519113" cy="260351"/>
            </a:xfrm>
            <a:custGeom>
              <a:avLst/>
              <a:gdLst>
                <a:gd name="T0" fmla="*/ 87 w 327"/>
                <a:gd name="T1" fmla="*/ 147 h 164"/>
                <a:gd name="T2" fmla="*/ 76 w 327"/>
                <a:gd name="T3" fmla="*/ 145 h 164"/>
                <a:gd name="T4" fmla="*/ 95 w 327"/>
                <a:gd name="T5" fmla="*/ 138 h 164"/>
                <a:gd name="T6" fmla="*/ 83 w 327"/>
                <a:gd name="T7" fmla="*/ 138 h 164"/>
                <a:gd name="T8" fmla="*/ 102 w 327"/>
                <a:gd name="T9" fmla="*/ 136 h 164"/>
                <a:gd name="T10" fmla="*/ 95 w 327"/>
                <a:gd name="T11" fmla="*/ 131 h 164"/>
                <a:gd name="T12" fmla="*/ 47 w 327"/>
                <a:gd name="T13" fmla="*/ 112 h 164"/>
                <a:gd name="T14" fmla="*/ 38 w 327"/>
                <a:gd name="T15" fmla="*/ 107 h 164"/>
                <a:gd name="T16" fmla="*/ 306 w 327"/>
                <a:gd name="T17" fmla="*/ 105 h 164"/>
                <a:gd name="T18" fmla="*/ 35 w 327"/>
                <a:gd name="T19" fmla="*/ 105 h 164"/>
                <a:gd name="T20" fmla="*/ 35 w 327"/>
                <a:gd name="T21" fmla="*/ 100 h 164"/>
                <a:gd name="T22" fmla="*/ 23 w 327"/>
                <a:gd name="T23" fmla="*/ 93 h 164"/>
                <a:gd name="T24" fmla="*/ 327 w 327"/>
                <a:gd name="T25" fmla="*/ 83 h 164"/>
                <a:gd name="T26" fmla="*/ 16 w 327"/>
                <a:gd name="T27" fmla="*/ 81 h 164"/>
                <a:gd name="T28" fmla="*/ 19 w 327"/>
                <a:gd name="T29" fmla="*/ 81 h 164"/>
                <a:gd name="T30" fmla="*/ 23 w 327"/>
                <a:gd name="T31" fmla="*/ 79 h 164"/>
                <a:gd name="T32" fmla="*/ 23 w 327"/>
                <a:gd name="T33" fmla="*/ 81 h 164"/>
                <a:gd name="T34" fmla="*/ 31 w 327"/>
                <a:gd name="T35" fmla="*/ 79 h 164"/>
                <a:gd name="T36" fmla="*/ 21 w 327"/>
                <a:gd name="T37" fmla="*/ 79 h 164"/>
                <a:gd name="T38" fmla="*/ 35 w 327"/>
                <a:gd name="T39" fmla="*/ 79 h 164"/>
                <a:gd name="T40" fmla="*/ 35 w 327"/>
                <a:gd name="T41" fmla="*/ 76 h 164"/>
                <a:gd name="T42" fmla="*/ 28 w 327"/>
                <a:gd name="T43" fmla="*/ 76 h 164"/>
                <a:gd name="T44" fmla="*/ 33 w 327"/>
                <a:gd name="T45" fmla="*/ 79 h 164"/>
                <a:gd name="T46" fmla="*/ 33 w 327"/>
                <a:gd name="T47" fmla="*/ 76 h 164"/>
                <a:gd name="T48" fmla="*/ 31 w 327"/>
                <a:gd name="T49" fmla="*/ 76 h 164"/>
                <a:gd name="T50" fmla="*/ 31 w 327"/>
                <a:gd name="T51" fmla="*/ 76 h 164"/>
                <a:gd name="T52" fmla="*/ 23 w 327"/>
                <a:gd name="T53" fmla="*/ 74 h 164"/>
                <a:gd name="T54" fmla="*/ 28 w 327"/>
                <a:gd name="T55" fmla="*/ 74 h 164"/>
                <a:gd name="T56" fmla="*/ 28 w 327"/>
                <a:gd name="T57" fmla="*/ 74 h 164"/>
                <a:gd name="T58" fmla="*/ 31 w 327"/>
                <a:gd name="T59" fmla="*/ 69 h 164"/>
                <a:gd name="T60" fmla="*/ 31 w 327"/>
                <a:gd name="T61" fmla="*/ 69 h 164"/>
                <a:gd name="T62" fmla="*/ 28 w 327"/>
                <a:gd name="T63" fmla="*/ 67 h 164"/>
                <a:gd name="T64" fmla="*/ 40 w 327"/>
                <a:gd name="T65" fmla="*/ 62 h 164"/>
                <a:gd name="T66" fmla="*/ 38 w 327"/>
                <a:gd name="T67" fmla="*/ 62 h 164"/>
                <a:gd name="T68" fmla="*/ 40 w 327"/>
                <a:gd name="T69" fmla="*/ 62 h 164"/>
                <a:gd name="T70" fmla="*/ 19 w 327"/>
                <a:gd name="T71" fmla="*/ 62 h 164"/>
                <a:gd name="T72" fmla="*/ 16 w 327"/>
                <a:gd name="T73" fmla="*/ 60 h 164"/>
                <a:gd name="T74" fmla="*/ 38 w 327"/>
                <a:gd name="T75" fmla="*/ 57 h 164"/>
                <a:gd name="T76" fmla="*/ 35 w 327"/>
                <a:gd name="T77" fmla="*/ 57 h 164"/>
                <a:gd name="T78" fmla="*/ 26 w 327"/>
                <a:gd name="T79" fmla="*/ 57 h 164"/>
                <a:gd name="T80" fmla="*/ 35 w 327"/>
                <a:gd name="T81" fmla="*/ 55 h 164"/>
                <a:gd name="T82" fmla="*/ 31 w 327"/>
                <a:gd name="T83" fmla="*/ 55 h 164"/>
                <a:gd name="T84" fmla="*/ 21 w 327"/>
                <a:gd name="T85" fmla="*/ 52 h 164"/>
                <a:gd name="T86" fmla="*/ 21 w 327"/>
                <a:gd name="T87" fmla="*/ 52 h 164"/>
                <a:gd name="T88" fmla="*/ 21 w 327"/>
                <a:gd name="T89" fmla="*/ 55 h 164"/>
                <a:gd name="T90" fmla="*/ 26 w 327"/>
                <a:gd name="T91" fmla="*/ 52 h 164"/>
                <a:gd name="T92" fmla="*/ 40 w 327"/>
                <a:gd name="T93" fmla="*/ 50 h 164"/>
                <a:gd name="T94" fmla="*/ 97 w 327"/>
                <a:gd name="T95" fmla="*/ 50 h 164"/>
                <a:gd name="T96" fmla="*/ 95 w 327"/>
                <a:gd name="T97" fmla="*/ 48 h 164"/>
                <a:gd name="T98" fmla="*/ 301 w 327"/>
                <a:gd name="T99" fmla="*/ 45 h 164"/>
                <a:gd name="T100" fmla="*/ 59 w 327"/>
                <a:gd name="T101" fmla="*/ 43 h 164"/>
                <a:gd name="T102" fmla="*/ 301 w 327"/>
                <a:gd name="T103" fmla="*/ 38 h 164"/>
                <a:gd name="T104" fmla="*/ 19 w 327"/>
                <a:gd name="T105" fmla="*/ 24 h 164"/>
                <a:gd name="T106" fmla="*/ 209 w 327"/>
                <a:gd name="T107" fmla="*/ 10 h 164"/>
                <a:gd name="T108" fmla="*/ 12 w 327"/>
                <a:gd name="T10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7" h="164">
                  <a:moveTo>
                    <a:pt x="168" y="164"/>
                  </a:moveTo>
                  <a:lnTo>
                    <a:pt x="168" y="162"/>
                  </a:lnTo>
                  <a:lnTo>
                    <a:pt x="168" y="164"/>
                  </a:lnTo>
                  <a:close/>
                  <a:moveTo>
                    <a:pt x="87" y="147"/>
                  </a:moveTo>
                  <a:lnTo>
                    <a:pt x="90" y="147"/>
                  </a:lnTo>
                  <a:lnTo>
                    <a:pt x="87" y="147"/>
                  </a:lnTo>
                  <a:close/>
                  <a:moveTo>
                    <a:pt x="76" y="145"/>
                  </a:moveTo>
                  <a:lnTo>
                    <a:pt x="76" y="147"/>
                  </a:lnTo>
                  <a:lnTo>
                    <a:pt x="76" y="145"/>
                  </a:lnTo>
                  <a:close/>
                  <a:moveTo>
                    <a:pt x="76" y="145"/>
                  </a:moveTo>
                  <a:lnTo>
                    <a:pt x="76" y="147"/>
                  </a:lnTo>
                  <a:lnTo>
                    <a:pt x="76" y="145"/>
                  </a:lnTo>
                  <a:close/>
                  <a:moveTo>
                    <a:pt x="95" y="140"/>
                  </a:moveTo>
                  <a:lnTo>
                    <a:pt x="92" y="140"/>
                  </a:lnTo>
                  <a:lnTo>
                    <a:pt x="95" y="140"/>
                  </a:lnTo>
                  <a:close/>
                  <a:moveTo>
                    <a:pt x="95" y="138"/>
                  </a:moveTo>
                  <a:lnTo>
                    <a:pt x="95" y="140"/>
                  </a:lnTo>
                  <a:lnTo>
                    <a:pt x="95" y="138"/>
                  </a:lnTo>
                  <a:close/>
                  <a:moveTo>
                    <a:pt x="85" y="138"/>
                  </a:moveTo>
                  <a:lnTo>
                    <a:pt x="87" y="138"/>
                  </a:lnTo>
                  <a:lnTo>
                    <a:pt x="85" y="138"/>
                  </a:lnTo>
                  <a:close/>
                  <a:moveTo>
                    <a:pt x="83" y="138"/>
                  </a:moveTo>
                  <a:lnTo>
                    <a:pt x="85" y="138"/>
                  </a:lnTo>
                  <a:lnTo>
                    <a:pt x="83" y="138"/>
                  </a:lnTo>
                  <a:close/>
                  <a:moveTo>
                    <a:pt x="97" y="136"/>
                  </a:moveTo>
                  <a:lnTo>
                    <a:pt x="97" y="138"/>
                  </a:lnTo>
                  <a:lnTo>
                    <a:pt x="97" y="136"/>
                  </a:lnTo>
                  <a:close/>
                  <a:moveTo>
                    <a:pt x="102" y="136"/>
                  </a:moveTo>
                  <a:lnTo>
                    <a:pt x="99" y="136"/>
                  </a:lnTo>
                  <a:lnTo>
                    <a:pt x="102" y="136"/>
                  </a:lnTo>
                  <a:close/>
                  <a:moveTo>
                    <a:pt x="92" y="133"/>
                  </a:moveTo>
                  <a:lnTo>
                    <a:pt x="92" y="136"/>
                  </a:lnTo>
                  <a:lnTo>
                    <a:pt x="92" y="133"/>
                  </a:lnTo>
                  <a:close/>
                  <a:moveTo>
                    <a:pt x="95" y="131"/>
                  </a:moveTo>
                  <a:lnTo>
                    <a:pt x="97" y="131"/>
                  </a:lnTo>
                  <a:lnTo>
                    <a:pt x="95" y="131"/>
                  </a:lnTo>
                  <a:close/>
                  <a:moveTo>
                    <a:pt x="47" y="117"/>
                  </a:moveTo>
                  <a:lnTo>
                    <a:pt x="50" y="117"/>
                  </a:lnTo>
                  <a:lnTo>
                    <a:pt x="47" y="117"/>
                  </a:lnTo>
                  <a:close/>
                  <a:moveTo>
                    <a:pt x="47" y="112"/>
                  </a:moveTo>
                  <a:lnTo>
                    <a:pt x="45" y="112"/>
                  </a:lnTo>
                  <a:lnTo>
                    <a:pt x="47" y="112"/>
                  </a:lnTo>
                  <a:close/>
                  <a:moveTo>
                    <a:pt x="40" y="109"/>
                  </a:moveTo>
                  <a:lnTo>
                    <a:pt x="40" y="112"/>
                  </a:lnTo>
                  <a:lnTo>
                    <a:pt x="40" y="109"/>
                  </a:lnTo>
                  <a:close/>
                  <a:moveTo>
                    <a:pt x="38" y="107"/>
                  </a:moveTo>
                  <a:lnTo>
                    <a:pt x="38" y="109"/>
                  </a:lnTo>
                  <a:lnTo>
                    <a:pt x="38" y="107"/>
                  </a:lnTo>
                  <a:close/>
                  <a:moveTo>
                    <a:pt x="35" y="105"/>
                  </a:moveTo>
                  <a:lnTo>
                    <a:pt x="33" y="105"/>
                  </a:lnTo>
                  <a:lnTo>
                    <a:pt x="35" y="105"/>
                  </a:lnTo>
                  <a:close/>
                  <a:moveTo>
                    <a:pt x="306" y="105"/>
                  </a:moveTo>
                  <a:lnTo>
                    <a:pt x="303" y="105"/>
                  </a:lnTo>
                  <a:lnTo>
                    <a:pt x="306" y="105"/>
                  </a:lnTo>
                  <a:close/>
                  <a:moveTo>
                    <a:pt x="33" y="105"/>
                  </a:moveTo>
                  <a:lnTo>
                    <a:pt x="35" y="105"/>
                  </a:lnTo>
                  <a:lnTo>
                    <a:pt x="33" y="105"/>
                  </a:lnTo>
                  <a:close/>
                  <a:moveTo>
                    <a:pt x="35" y="105"/>
                  </a:moveTo>
                  <a:lnTo>
                    <a:pt x="35" y="102"/>
                  </a:lnTo>
                  <a:lnTo>
                    <a:pt x="35" y="105"/>
                  </a:lnTo>
                  <a:close/>
                  <a:moveTo>
                    <a:pt x="303" y="102"/>
                  </a:moveTo>
                  <a:lnTo>
                    <a:pt x="301" y="102"/>
                  </a:lnTo>
                  <a:lnTo>
                    <a:pt x="303" y="102"/>
                  </a:lnTo>
                  <a:close/>
                  <a:moveTo>
                    <a:pt x="35" y="100"/>
                  </a:moveTo>
                  <a:lnTo>
                    <a:pt x="33" y="100"/>
                  </a:lnTo>
                  <a:lnTo>
                    <a:pt x="35" y="100"/>
                  </a:lnTo>
                  <a:close/>
                  <a:moveTo>
                    <a:pt x="35" y="95"/>
                  </a:moveTo>
                  <a:lnTo>
                    <a:pt x="35" y="98"/>
                  </a:lnTo>
                  <a:lnTo>
                    <a:pt x="35" y="95"/>
                  </a:lnTo>
                  <a:close/>
                  <a:moveTo>
                    <a:pt x="23" y="93"/>
                  </a:moveTo>
                  <a:lnTo>
                    <a:pt x="23" y="95"/>
                  </a:lnTo>
                  <a:lnTo>
                    <a:pt x="23" y="93"/>
                  </a:lnTo>
                  <a:close/>
                  <a:moveTo>
                    <a:pt x="31" y="95"/>
                  </a:moveTo>
                  <a:lnTo>
                    <a:pt x="28" y="95"/>
                  </a:lnTo>
                  <a:lnTo>
                    <a:pt x="28" y="93"/>
                  </a:lnTo>
                  <a:lnTo>
                    <a:pt x="31" y="93"/>
                  </a:lnTo>
                  <a:lnTo>
                    <a:pt x="31" y="95"/>
                  </a:lnTo>
                  <a:close/>
                  <a:moveTo>
                    <a:pt x="327" y="83"/>
                  </a:moveTo>
                  <a:lnTo>
                    <a:pt x="325" y="83"/>
                  </a:lnTo>
                  <a:lnTo>
                    <a:pt x="327" y="83"/>
                  </a:lnTo>
                  <a:close/>
                  <a:moveTo>
                    <a:pt x="4" y="83"/>
                  </a:moveTo>
                  <a:lnTo>
                    <a:pt x="2" y="83"/>
                  </a:lnTo>
                  <a:lnTo>
                    <a:pt x="4" y="83"/>
                  </a:lnTo>
                  <a:close/>
                  <a:moveTo>
                    <a:pt x="16" y="81"/>
                  </a:moveTo>
                  <a:lnTo>
                    <a:pt x="14" y="81"/>
                  </a:lnTo>
                  <a:lnTo>
                    <a:pt x="16" y="81"/>
                  </a:lnTo>
                  <a:close/>
                  <a:moveTo>
                    <a:pt x="54" y="81"/>
                  </a:moveTo>
                  <a:lnTo>
                    <a:pt x="52" y="81"/>
                  </a:lnTo>
                  <a:lnTo>
                    <a:pt x="54" y="81"/>
                  </a:lnTo>
                  <a:close/>
                  <a:moveTo>
                    <a:pt x="19" y="81"/>
                  </a:moveTo>
                  <a:lnTo>
                    <a:pt x="16" y="81"/>
                  </a:lnTo>
                  <a:lnTo>
                    <a:pt x="19" y="81"/>
                  </a:lnTo>
                  <a:close/>
                  <a:moveTo>
                    <a:pt x="280" y="81"/>
                  </a:moveTo>
                  <a:lnTo>
                    <a:pt x="280" y="79"/>
                  </a:lnTo>
                  <a:lnTo>
                    <a:pt x="280" y="81"/>
                  </a:lnTo>
                  <a:close/>
                  <a:moveTo>
                    <a:pt x="23" y="79"/>
                  </a:moveTo>
                  <a:lnTo>
                    <a:pt x="23" y="81"/>
                  </a:lnTo>
                  <a:lnTo>
                    <a:pt x="23" y="79"/>
                  </a:lnTo>
                  <a:close/>
                  <a:moveTo>
                    <a:pt x="26" y="79"/>
                  </a:moveTo>
                  <a:lnTo>
                    <a:pt x="23" y="79"/>
                  </a:lnTo>
                  <a:lnTo>
                    <a:pt x="26" y="79"/>
                  </a:lnTo>
                  <a:close/>
                  <a:moveTo>
                    <a:pt x="23" y="81"/>
                  </a:moveTo>
                  <a:lnTo>
                    <a:pt x="23" y="79"/>
                  </a:lnTo>
                  <a:lnTo>
                    <a:pt x="23" y="81"/>
                  </a:lnTo>
                  <a:close/>
                  <a:moveTo>
                    <a:pt x="28" y="79"/>
                  </a:moveTo>
                  <a:lnTo>
                    <a:pt x="26" y="79"/>
                  </a:lnTo>
                  <a:lnTo>
                    <a:pt x="28" y="79"/>
                  </a:lnTo>
                  <a:close/>
                  <a:moveTo>
                    <a:pt x="31" y="79"/>
                  </a:moveTo>
                  <a:lnTo>
                    <a:pt x="28" y="79"/>
                  </a:lnTo>
                  <a:lnTo>
                    <a:pt x="31" y="79"/>
                  </a:lnTo>
                  <a:close/>
                  <a:moveTo>
                    <a:pt x="28" y="79"/>
                  </a:moveTo>
                  <a:lnTo>
                    <a:pt x="26" y="79"/>
                  </a:lnTo>
                  <a:lnTo>
                    <a:pt x="28" y="79"/>
                  </a:lnTo>
                  <a:close/>
                  <a:moveTo>
                    <a:pt x="21" y="79"/>
                  </a:moveTo>
                  <a:lnTo>
                    <a:pt x="19" y="79"/>
                  </a:lnTo>
                  <a:lnTo>
                    <a:pt x="21" y="79"/>
                  </a:lnTo>
                  <a:close/>
                  <a:moveTo>
                    <a:pt x="26" y="79"/>
                  </a:moveTo>
                  <a:lnTo>
                    <a:pt x="23" y="79"/>
                  </a:lnTo>
                  <a:lnTo>
                    <a:pt x="26" y="79"/>
                  </a:lnTo>
                  <a:close/>
                  <a:moveTo>
                    <a:pt x="35" y="79"/>
                  </a:moveTo>
                  <a:lnTo>
                    <a:pt x="33" y="79"/>
                  </a:lnTo>
                  <a:lnTo>
                    <a:pt x="35" y="79"/>
                  </a:lnTo>
                  <a:close/>
                  <a:moveTo>
                    <a:pt x="33" y="79"/>
                  </a:moveTo>
                  <a:lnTo>
                    <a:pt x="33" y="76"/>
                  </a:lnTo>
                  <a:lnTo>
                    <a:pt x="33" y="79"/>
                  </a:lnTo>
                  <a:close/>
                  <a:moveTo>
                    <a:pt x="35" y="76"/>
                  </a:moveTo>
                  <a:lnTo>
                    <a:pt x="35" y="79"/>
                  </a:lnTo>
                  <a:lnTo>
                    <a:pt x="33" y="76"/>
                  </a:lnTo>
                  <a:lnTo>
                    <a:pt x="35" y="76"/>
                  </a:lnTo>
                  <a:close/>
                  <a:moveTo>
                    <a:pt x="28" y="76"/>
                  </a:moveTo>
                  <a:lnTo>
                    <a:pt x="28" y="79"/>
                  </a:lnTo>
                  <a:lnTo>
                    <a:pt x="28" y="76"/>
                  </a:lnTo>
                  <a:lnTo>
                    <a:pt x="28" y="79"/>
                  </a:lnTo>
                  <a:lnTo>
                    <a:pt x="28" y="76"/>
                  </a:lnTo>
                  <a:lnTo>
                    <a:pt x="28" y="79"/>
                  </a:lnTo>
                  <a:lnTo>
                    <a:pt x="28" y="76"/>
                  </a:lnTo>
                  <a:close/>
                  <a:moveTo>
                    <a:pt x="33" y="76"/>
                  </a:moveTo>
                  <a:lnTo>
                    <a:pt x="33" y="79"/>
                  </a:lnTo>
                  <a:lnTo>
                    <a:pt x="33" y="76"/>
                  </a:lnTo>
                  <a:close/>
                  <a:moveTo>
                    <a:pt x="33" y="76"/>
                  </a:moveTo>
                  <a:lnTo>
                    <a:pt x="31" y="76"/>
                  </a:lnTo>
                  <a:lnTo>
                    <a:pt x="33" y="76"/>
                  </a:lnTo>
                  <a:close/>
                  <a:moveTo>
                    <a:pt x="35" y="76"/>
                  </a:moveTo>
                  <a:lnTo>
                    <a:pt x="33" y="76"/>
                  </a:lnTo>
                  <a:lnTo>
                    <a:pt x="35" y="76"/>
                  </a:lnTo>
                  <a:close/>
                  <a:moveTo>
                    <a:pt x="14" y="76"/>
                  </a:moveTo>
                  <a:lnTo>
                    <a:pt x="12" y="76"/>
                  </a:lnTo>
                  <a:lnTo>
                    <a:pt x="14" y="76"/>
                  </a:lnTo>
                  <a:close/>
                  <a:moveTo>
                    <a:pt x="33" y="76"/>
                  </a:moveTo>
                  <a:lnTo>
                    <a:pt x="31" y="76"/>
                  </a:lnTo>
                  <a:lnTo>
                    <a:pt x="33" y="76"/>
                  </a:lnTo>
                  <a:close/>
                  <a:moveTo>
                    <a:pt x="19" y="76"/>
                  </a:moveTo>
                  <a:lnTo>
                    <a:pt x="21" y="76"/>
                  </a:lnTo>
                  <a:lnTo>
                    <a:pt x="19" y="76"/>
                  </a:lnTo>
                  <a:close/>
                  <a:moveTo>
                    <a:pt x="33" y="76"/>
                  </a:moveTo>
                  <a:lnTo>
                    <a:pt x="31" y="76"/>
                  </a:lnTo>
                  <a:lnTo>
                    <a:pt x="33" y="76"/>
                  </a:lnTo>
                  <a:close/>
                  <a:moveTo>
                    <a:pt x="42" y="76"/>
                  </a:moveTo>
                  <a:lnTo>
                    <a:pt x="40" y="76"/>
                  </a:lnTo>
                  <a:lnTo>
                    <a:pt x="42" y="76"/>
                  </a:lnTo>
                  <a:close/>
                  <a:moveTo>
                    <a:pt x="23" y="76"/>
                  </a:moveTo>
                  <a:lnTo>
                    <a:pt x="23" y="74"/>
                  </a:lnTo>
                  <a:lnTo>
                    <a:pt x="23" y="76"/>
                  </a:lnTo>
                  <a:close/>
                  <a:moveTo>
                    <a:pt x="38" y="76"/>
                  </a:moveTo>
                  <a:lnTo>
                    <a:pt x="38" y="74"/>
                  </a:lnTo>
                  <a:lnTo>
                    <a:pt x="38" y="76"/>
                  </a:lnTo>
                  <a:close/>
                  <a:moveTo>
                    <a:pt x="31" y="74"/>
                  </a:moveTo>
                  <a:lnTo>
                    <a:pt x="28" y="74"/>
                  </a:lnTo>
                  <a:lnTo>
                    <a:pt x="31" y="74"/>
                  </a:lnTo>
                  <a:close/>
                  <a:moveTo>
                    <a:pt x="31" y="74"/>
                  </a:moveTo>
                  <a:lnTo>
                    <a:pt x="28" y="74"/>
                  </a:lnTo>
                  <a:lnTo>
                    <a:pt x="31" y="74"/>
                  </a:lnTo>
                  <a:close/>
                  <a:moveTo>
                    <a:pt x="28" y="71"/>
                  </a:moveTo>
                  <a:lnTo>
                    <a:pt x="28" y="74"/>
                  </a:lnTo>
                  <a:lnTo>
                    <a:pt x="28" y="71"/>
                  </a:lnTo>
                  <a:close/>
                  <a:moveTo>
                    <a:pt x="31" y="69"/>
                  </a:moveTo>
                  <a:lnTo>
                    <a:pt x="31" y="67"/>
                  </a:lnTo>
                  <a:lnTo>
                    <a:pt x="31" y="69"/>
                  </a:lnTo>
                  <a:close/>
                  <a:moveTo>
                    <a:pt x="33" y="69"/>
                  </a:moveTo>
                  <a:lnTo>
                    <a:pt x="31" y="69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3" y="69"/>
                  </a:lnTo>
                  <a:close/>
                  <a:moveTo>
                    <a:pt x="31" y="69"/>
                  </a:moveTo>
                  <a:lnTo>
                    <a:pt x="31" y="67"/>
                  </a:lnTo>
                  <a:lnTo>
                    <a:pt x="31" y="69"/>
                  </a:lnTo>
                  <a:close/>
                  <a:moveTo>
                    <a:pt x="33" y="67"/>
                  </a:moveTo>
                  <a:lnTo>
                    <a:pt x="31" y="67"/>
                  </a:lnTo>
                  <a:lnTo>
                    <a:pt x="33" y="67"/>
                  </a:lnTo>
                  <a:close/>
                  <a:moveTo>
                    <a:pt x="28" y="67"/>
                  </a:moveTo>
                  <a:lnTo>
                    <a:pt x="26" y="67"/>
                  </a:lnTo>
                  <a:lnTo>
                    <a:pt x="28" y="67"/>
                  </a:lnTo>
                  <a:close/>
                  <a:moveTo>
                    <a:pt x="38" y="62"/>
                  </a:moveTo>
                  <a:lnTo>
                    <a:pt x="38" y="64"/>
                  </a:lnTo>
                  <a:lnTo>
                    <a:pt x="38" y="62"/>
                  </a:lnTo>
                  <a:close/>
                  <a:moveTo>
                    <a:pt x="42" y="62"/>
                  </a:moveTo>
                  <a:lnTo>
                    <a:pt x="40" y="64"/>
                  </a:lnTo>
                  <a:lnTo>
                    <a:pt x="40" y="62"/>
                  </a:lnTo>
                  <a:lnTo>
                    <a:pt x="42" y="62"/>
                  </a:lnTo>
                  <a:close/>
                  <a:moveTo>
                    <a:pt x="42" y="62"/>
                  </a:moveTo>
                  <a:lnTo>
                    <a:pt x="40" y="62"/>
                  </a:lnTo>
                  <a:lnTo>
                    <a:pt x="42" y="62"/>
                  </a:lnTo>
                  <a:close/>
                  <a:moveTo>
                    <a:pt x="40" y="62"/>
                  </a:moveTo>
                  <a:lnTo>
                    <a:pt x="38" y="62"/>
                  </a:lnTo>
                  <a:lnTo>
                    <a:pt x="40" y="62"/>
                  </a:lnTo>
                  <a:close/>
                  <a:moveTo>
                    <a:pt x="38" y="62"/>
                  </a:moveTo>
                  <a:lnTo>
                    <a:pt x="38" y="60"/>
                  </a:lnTo>
                  <a:lnTo>
                    <a:pt x="38" y="62"/>
                  </a:lnTo>
                  <a:close/>
                  <a:moveTo>
                    <a:pt x="40" y="60"/>
                  </a:moveTo>
                  <a:lnTo>
                    <a:pt x="40" y="62"/>
                  </a:lnTo>
                  <a:lnTo>
                    <a:pt x="40" y="60"/>
                  </a:lnTo>
                  <a:close/>
                  <a:moveTo>
                    <a:pt x="38" y="60"/>
                  </a:moveTo>
                  <a:lnTo>
                    <a:pt x="38" y="62"/>
                  </a:lnTo>
                  <a:lnTo>
                    <a:pt x="38" y="60"/>
                  </a:lnTo>
                  <a:close/>
                  <a:moveTo>
                    <a:pt x="19" y="60"/>
                  </a:moveTo>
                  <a:lnTo>
                    <a:pt x="19" y="62"/>
                  </a:lnTo>
                  <a:lnTo>
                    <a:pt x="19" y="60"/>
                  </a:lnTo>
                  <a:close/>
                  <a:moveTo>
                    <a:pt x="21" y="60"/>
                  </a:moveTo>
                  <a:lnTo>
                    <a:pt x="19" y="60"/>
                  </a:lnTo>
                  <a:lnTo>
                    <a:pt x="21" y="60"/>
                  </a:lnTo>
                  <a:close/>
                  <a:moveTo>
                    <a:pt x="14" y="60"/>
                  </a:moveTo>
                  <a:lnTo>
                    <a:pt x="16" y="60"/>
                  </a:lnTo>
                  <a:lnTo>
                    <a:pt x="14" y="60"/>
                  </a:lnTo>
                  <a:close/>
                  <a:moveTo>
                    <a:pt x="21" y="57"/>
                  </a:moveTo>
                  <a:lnTo>
                    <a:pt x="21" y="60"/>
                  </a:lnTo>
                  <a:lnTo>
                    <a:pt x="21" y="57"/>
                  </a:lnTo>
                  <a:close/>
                  <a:moveTo>
                    <a:pt x="40" y="57"/>
                  </a:moveTo>
                  <a:lnTo>
                    <a:pt x="38" y="57"/>
                  </a:lnTo>
                  <a:lnTo>
                    <a:pt x="40" y="57"/>
                  </a:lnTo>
                  <a:close/>
                  <a:moveTo>
                    <a:pt x="14" y="57"/>
                  </a:moveTo>
                  <a:lnTo>
                    <a:pt x="12" y="57"/>
                  </a:lnTo>
                  <a:lnTo>
                    <a:pt x="14" y="57"/>
                  </a:lnTo>
                  <a:close/>
                  <a:moveTo>
                    <a:pt x="38" y="57"/>
                  </a:moveTo>
                  <a:lnTo>
                    <a:pt x="35" y="57"/>
                  </a:lnTo>
                  <a:lnTo>
                    <a:pt x="38" y="57"/>
                  </a:lnTo>
                  <a:close/>
                  <a:moveTo>
                    <a:pt x="52" y="57"/>
                  </a:moveTo>
                  <a:lnTo>
                    <a:pt x="50" y="57"/>
                  </a:lnTo>
                  <a:lnTo>
                    <a:pt x="52" y="57"/>
                  </a:lnTo>
                  <a:close/>
                  <a:moveTo>
                    <a:pt x="23" y="57"/>
                  </a:moveTo>
                  <a:lnTo>
                    <a:pt x="26" y="57"/>
                  </a:lnTo>
                  <a:lnTo>
                    <a:pt x="23" y="57"/>
                  </a:lnTo>
                  <a:close/>
                  <a:moveTo>
                    <a:pt x="35" y="57"/>
                  </a:moveTo>
                  <a:lnTo>
                    <a:pt x="35" y="55"/>
                  </a:lnTo>
                  <a:lnTo>
                    <a:pt x="35" y="57"/>
                  </a:lnTo>
                  <a:close/>
                  <a:moveTo>
                    <a:pt x="35" y="57"/>
                  </a:moveTo>
                  <a:lnTo>
                    <a:pt x="35" y="55"/>
                  </a:lnTo>
                  <a:lnTo>
                    <a:pt x="35" y="57"/>
                  </a:lnTo>
                  <a:close/>
                  <a:moveTo>
                    <a:pt x="50" y="55"/>
                  </a:moveTo>
                  <a:lnTo>
                    <a:pt x="47" y="55"/>
                  </a:lnTo>
                  <a:lnTo>
                    <a:pt x="50" y="55"/>
                  </a:lnTo>
                  <a:close/>
                  <a:moveTo>
                    <a:pt x="33" y="55"/>
                  </a:moveTo>
                  <a:lnTo>
                    <a:pt x="31" y="55"/>
                  </a:lnTo>
                  <a:lnTo>
                    <a:pt x="33" y="55"/>
                  </a:lnTo>
                  <a:close/>
                  <a:moveTo>
                    <a:pt x="35" y="55"/>
                  </a:moveTo>
                  <a:lnTo>
                    <a:pt x="33" y="55"/>
                  </a:lnTo>
                  <a:lnTo>
                    <a:pt x="35" y="55"/>
                  </a:lnTo>
                  <a:close/>
                  <a:moveTo>
                    <a:pt x="21" y="55"/>
                  </a:moveTo>
                  <a:lnTo>
                    <a:pt x="21" y="52"/>
                  </a:lnTo>
                  <a:lnTo>
                    <a:pt x="21" y="55"/>
                  </a:lnTo>
                  <a:close/>
                  <a:moveTo>
                    <a:pt x="33" y="55"/>
                  </a:moveTo>
                  <a:lnTo>
                    <a:pt x="33" y="52"/>
                  </a:lnTo>
                  <a:lnTo>
                    <a:pt x="33" y="55"/>
                  </a:lnTo>
                  <a:close/>
                  <a:moveTo>
                    <a:pt x="21" y="55"/>
                  </a:moveTo>
                  <a:lnTo>
                    <a:pt x="21" y="52"/>
                  </a:lnTo>
                  <a:lnTo>
                    <a:pt x="21" y="55"/>
                  </a:lnTo>
                  <a:close/>
                  <a:moveTo>
                    <a:pt x="47" y="52"/>
                  </a:moveTo>
                  <a:lnTo>
                    <a:pt x="47" y="55"/>
                  </a:lnTo>
                  <a:lnTo>
                    <a:pt x="47" y="52"/>
                  </a:lnTo>
                  <a:close/>
                  <a:moveTo>
                    <a:pt x="21" y="52"/>
                  </a:moveTo>
                  <a:lnTo>
                    <a:pt x="21" y="55"/>
                  </a:lnTo>
                  <a:lnTo>
                    <a:pt x="21" y="52"/>
                  </a:lnTo>
                  <a:close/>
                  <a:moveTo>
                    <a:pt x="35" y="52"/>
                  </a:moveTo>
                  <a:lnTo>
                    <a:pt x="33" y="52"/>
                  </a:lnTo>
                  <a:lnTo>
                    <a:pt x="35" y="52"/>
                  </a:lnTo>
                  <a:close/>
                  <a:moveTo>
                    <a:pt x="28" y="52"/>
                  </a:moveTo>
                  <a:lnTo>
                    <a:pt x="26" y="52"/>
                  </a:lnTo>
                  <a:lnTo>
                    <a:pt x="28" y="52"/>
                  </a:lnTo>
                  <a:close/>
                  <a:moveTo>
                    <a:pt x="16" y="52"/>
                  </a:moveTo>
                  <a:lnTo>
                    <a:pt x="16" y="50"/>
                  </a:lnTo>
                  <a:lnTo>
                    <a:pt x="16" y="52"/>
                  </a:lnTo>
                  <a:close/>
                  <a:moveTo>
                    <a:pt x="42" y="50"/>
                  </a:moveTo>
                  <a:lnTo>
                    <a:pt x="40" y="50"/>
                  </a:lnTo>
                  <a:lnTo>
                    <a:pt x="42" y="50"/>
                  </a:lnTo>
                  <a:close/>
                  <a:moveTo>
                    <a:pt x="92" y="50"/>
                  </a:moveTo>
                  <a:lnTo>
                    <a:pt x="92" y="48"/>
                  </a:lnTo>
                  <a:lnTo>
                    <a:pt x="92" y="50"/>
                  </a:lnTo>
                  <a:close/>
                  <a:moveTo>
                    <a:pt x="97" y="48"/>
                  </a:moveTo>
                  <a:lnTo>
                    <a:pt x="97" y="50"/>
                  </a:lnTo>
                  <a:lnTo>
                    <a:pt x="97" y="48"/>
                  </a:lnTo>
                  <a:close/>
                  <a:moveTo>
                    <a:pt x="97" y="48"/>
                  </a:moveTo>
                  <a:lnTo>
                    <a:pt x="95" y="50"/>
                  </a:lnTo>
                  <a:lnTo>
                    <a:pt x="95" y="48"/>
                  </a:lnTo>
                  <a:lnTo>
                    <a:pt x="97" y="48"/>
                  </a:lnTo>
                  <a:close/>
                  <a:moveTo>
                    <a:pt x="95" y="48"/>
                  </a:moveTo>
                  <a:lnTo>
                    <a:pt x="97" y="48"/>
                  </a:lnTo>
                  <a:lnTo>
                    <a:pt x="95" y="48"/>
                  </a:lnTo>
                  <a:close/>
                  <a:moveTo>
                    <a:pt x="99" y="48"/>
                  </a:moveTo>
                  <a:lnTo>
                    <a:pt x="97" y="48"/>
                  </a:lnTo>
                  <a:lnTo>
                    <a:pt x="99" y="48"/>
                  </a:lnTo>
                  <a:close/>
                  <a:moveTo>
                    <a:pt x="301" y="45"/>
                  </a:moveTo>
                  <a:lnTo>
                    <a:pt x="299" y="45"/>
                  </a:lnTo>
                  <a:lnTo>
                    <a:pt x="301" y="45"/>
                  </a:lnTo>
                  <a:close/>
                  <a:moveTo>
                    <a:pt x="59" y="45"/>
                  </a:moveTo>
                  <a:lnTo>
                    <a:pt x="57" y="45"/>
                  </a:lnTo>
                  <a:lnTo>
                    <a:pt x="59" y="45"/>
                  </a:lnTo>
                  <a:close/>
                  <a:moveTo>
                    <a:pt x="59" y="43"/>
                  </a:moveTo>
                  <a:lnTo>
                    <a:pt x="59" y="41"/>
                  </a:lnTo>
                  <a:lnTo>
                    <a:pt x="59" y="43"/>
                  </a:lnTo>
                  <a:close/>
                  <a:moveTo>
                    <a:pt x="66" y="38"/>
                  </a:moveTo>
                  <a:lnTo>
                    <a:pt x="64" y="38"/>
                  </a:lnTo>
                  <a:lnTo>
                    <a:pt x="66" y="38"/>
                  </a:lnTo>
                  <a:close/>
                  <a:moveTo>
                    <a:pt x="301" y="38"/>
                  </a:moveTo>
                  <a:lnTo>
                    <a:pt x="299" y="38"/>
                  </a:lnTo>
                  <a:lnTo>
                    <a:pt x="301" y="38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2" y="26"/>
                  </a:lnTo>
                  <a:close/>
                  <a:moveTo>
                    <a:pt x="19" y="24"/>
                  </a:moveTo>
                  <a:lnTo>
                    <a:pt x="19" y="26"/>
                  </a:lnTo>
                  <a:lnTo>
                    <a:pt x="19" y="24"/>
                  </a:lnTo>
                  <a:close/>
                  <a:moveTo>
                    <a:pt x="140" y="21"/>
                  </a:moveTo>
                  <a:lnTo>
                    <a:pt x="142" y="21"/>
                  </a:lnTo>
                  <a:lnTo>
                    <a:pt x="140" y="21"/>
                  </a:lnTo>
                  <a:close/>
                  <a:moveTo>
                    <a:pt x="209" y="10"/>
                  </a:moveTo>
                  <a:lnTo>
                    <a:pt x="206" y="10"/>
                  </a:lnTo>
                  <a:lnTo>
                    <a:pt x="206" y="7"/>
                  </a:lnTo>
                  <a:lnTo>
                    <a:pt x="209" y="7"/>
                  </a:lnTo>
                  <a:lnTo>
                    <a:pt x="209" y="10"/>
                  </a:lnTo>
                  <a:close/>
                  <a:moveTo>
                    <a:pt x="12" y="2"/>
                  </a:moveTo>
                  <a:lnTo>
                    <a:pt x="12" y="0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6" name="Freeform 52464"/>
            <p:cNvSpPr>
              <a:spLocks/>
            </p:cNvSpPr>
            <p:nvPr/>
          </p:nvSpPr>
          <p:spPr bwMode="auto">
            <a:xfrm>
              <a:off x="1479546" y="4275158"/>
              <a:ext cx="233363" cy="312740"/>
            </a:xfrm>
            <a:custGeom>
              <a:avLst/>
              <a:gdLst>
                <a:gd name="T0" fmla="*/ 69 w 147"/>
                <a:gd name="T1" fmla="*/ 176 h 197"/>
                <a:gd name="T2" fmla="*/ 66 w 147"/>
                <a:gd name="T3" fmla="*/ 183 h 197"/>
                <a:gd name="T4" fmla="*/ 59 w 147"/>
                <a:gd name="T5" fmla="*/ 188 h 197"/>
                <a:gd name="T6" fmla="*/ 42 w 147"/>
                <a:gd name="T7" fmla="*/ 190 h 197"/>
                <a:gd name="T8" fmla="*/ 35 w 147"/>
                <a:gd name="T9" fmla="*/ 192 h 197"/>
                <a:gd name="T10" fmla="*/ 24 w 147"/>
                <a:gd name="T11" fmla="*/ 195 h 197"/>
                <a:gd name="T12" fmla="*/ 21 w 147"/>
                <a:gd name="T13" fmla="*/ 190 h 197"/>
                <a:gd name="T14" fmla="*/ 9 w 147"/>
                <a:gd name="T15" fmla="*/ 190 h 197"/>
                <a:gd name="T16" fmla="*/ 21 w 147"/>
                <a:gd name="T17" fmla="*/ 183 h 197"/>
                <a:gd name="T18" fmla="*/ 16 w 147"/>
                <a:gd name="T19" fmla="*/ 181 h 197"/>
                <a:gd name="T20" fmla="*/ 5 w 147"/>
                <a:gd name="T21" fmla="*/ 178 h 197"/>
                <a:gd name="T22" fmla="*/ 24 w 147"/>
                <a:gd name="T23" fmla="*/ 164 h 197"/>
                <a:gd name="T24" fmla="*/ 0 w 147"/>
                <a:gd name="T25" fmla="*/ 159 h 197"/>
                <a:gd name="T26" fmla="*/ 14 w 147"/>
                <a:gd name="T27" fmla="*/ 157 h 197"/>
                <a:gd name="T28" fmla="*/ 19 w 147"/>
                <a:gd name="T29" fmla="*/ 150 h 197"/>
                <a:gd name="T30" fmla="*/ 33 w 147"/>
                <a:gd name="T31" fmla="*/ 143 h 197"/>
                <a:gd name="T32" fmla="*/ 54 w 147"/>
                <a:gd name="T33" fmla="*/ 135 h 197"/>
                <a:gd name="T34" fmla="*/ 38 w 147"/>
                <a:gd name="T35" fmla="*/ 140 h 197"/>
                <a:gd name="T36" fmla="*/ 19 w 147"/>
                <a:gd name="T37" fmla="*/ 140 h 197"/>
                <a:gd name="T38" fmla="*/ 35 w 147"/>
                <a:gd name="T39" fmla="*/ 124 h 197"/>
                <a:gd name="T40" fmla="*/ 50 w 147"/>
                <a:gd name="T41" fmla="*/ 114 h 197"/>
                <a:gd name="T42" fmla="*/ 45 w 147"/>
                <a:gd name="T43" fmla="*/ 107 h 197"/>
                <a:gd name="T44" fmla="*/ 28 w 147"/>
                <a:gd name="T45" fmla="*/ 105 h 197"/>
                <a:gd name="T46" fmla="*/ 21 w 147"/>
                <a:gd name="T47" fmla="*/ 107 h 197"/>
                <a:gd name="T48" fmla="*/ 12 w 147"/>
                <a:gd name="T49" fmla="*/ 100 h 197"/>
                <a:gd name="T50" fmla="*/ 14 w 147"/>
                <a:gd name="T51" fmla="*/ 93 h 197"/>
                <a:gd name="T52" fmla="*/ 16 w 147"/>
                <a:gd name="T53" fmla="*/ 86 h 197"/>
                <a:gd name="T54" fmla="*/ 31 w 147"/>
                <a:gd name="T55" fmla="*/ 76 h 197"/>
                <a:gd name="T56" fmla="*/ 7 w 147"/>
                <a:gd name="T57" fmla="*/ 71 h 197"/>
                <a:gd name="T58" fmla="*/ 21 w 147"/>
                <a:gd name="T59" fmla="*/ 74 h 197"/>
                <a:gd name="T60" fmla="*/ 19 w 147"/>
                <a:gd name="T61" fmla="*/ 67 h 197"/>
                <a:gd name="T62" fmla="*/ 12 w 147"/>
                <a:gd name="T63" fmla="*/ 62 h 197"/>
                <a:gd name="T64" fmla="*/ 19 w 147"/>
                <a:gd name="T65" fmla="*/ 59 h 197"/>
                <a:gd name="T66" fmla="*/ 28 w 147"/>
                <a:gd name="T67" fmla="*/ 55 h 197"/>
                <a:gd name="T68" fmla="*/ 45 w 147"/>
                <a:gd name="T69" fmla="*/ 62 h 197"/>
                <a:gd name="T70" fmla="*/ 64 w 147"/>
                <a:gd name="T71" fmla="*/ 59 h 197"/>
                <a:gd name="T72" fmla="*/ 61 w 147"/>
                <a:gd name="T73" fmla="*/ 50 h 197"/>
                <a:gd name="T74" fmla="*/ 78 w 147"/>
                <a:gd name="T75" fmla="*/ 40 h 197"/>
                <a:gd name="T76" fmla="*/ 69 w 147"/>
                <a:gd name="T77" fmla="*/ 40 h 197"/>
                <a:gd name="T78" fmla="*/ 61 w 147"/>
                <a:gd name="T79" fmla="*/ 38 h 197"/>
                <a:gd name="T80" fmla="*/ 64 w 147"/>
                <a:gd name="T81" fmla="*/ 29 h 197"/>
                <a:gd name="T82" fmla="*/ 66 w 147"/>
                <a:gd name="T83" fmla="*/ 26 h 197"/>
                <a:gd name="T84" fmla="*/ 71 w 147"/>
                <a:gd name="T85" fmla="*/ 17 h 197"/>
                <a:gd name="T86" fmla="*/ 85 w 147"/>
                <a:gd name="T87" fmla="*/ 12 h 197"/>
                <a:gd name="T88" fmla="*/ 90 w 147"/>
                <a:gd name="T89" fmla="*/ 12 h 197"/>
                <a:gd name="T90" fmla="*/ 90 w 147"/>
                <a:gd name="T91" fmla="*/ 7 h 197"/>
                <a:gd name="T92" fmla="*/ 97 w 147"/>
                <a:gd name="T93" fmla="*/ 19 h 197"/>
                <a:gd name="T94" fmla="*/ 104 w 147"/>
                <a:gd name="T95" fmla="*/ 5 h 197"/>
                <a:gd name="T96" fmla="*/ 116 w 147"/>
                <a:gd name="T97" fmla="*/ 7 h 197"/>
                <a:gd name="T98" fmla="*/ 97 w 147"/>
                <a:gd name="T99" fmla="*/ 33 h 197"/>
                <a:gd name="T100" fmla="*/ 78 w 147"/>
                <a:gd name="T101" fmla="*/ 45 h 197"/>
                <a:gd name="T102" fmla="*/ 102 w 147"/>
                <a:gd name="T103" fmla="*/ 62 h 197"/>
                <a:gd name="T104" fmla="*/ 123 w 147"/>
                <a:gd name="T105" fmla="*/ 62 h 197"/>
                <a:gd name="T106" fmla="*/ 145 w 147"/>
                <a:gd name="T107" fmla="*/ 71 h 197"/>
                <a:gd name="T108" fmla="*/ 140 w 147"/>
                <a:gd name="T109" fmla="*/ 86 h 197"/>
                <a:gd name="T110" fmla="*/ 145 w 147"/>
                <a:gd name="T111" fmla="*/ 107 h 197"/>
                <a:gd name="T112" fmla="*/ 140 w 147"/>
                <a:gd name="T113" fmla="*/ 135 h 197"/>
                <a:gd name="T114" fmla="*/ 133 w 147"/>
                <a:gd name="T115" fmla="*/ 154 h 197"/>
                <a:gd name="T116" fmla="*/ 118 w 147"/>
                <a:gd name="T117" fmla="*/ 159 h 197"/>
                <a:gd name="T118" fmla="*/ 114 w 147"/>
                <a:gd name="T119" fmla="*/ 157 h 197"/>
                <a:gd name="T120" fmla="*/ 111 w 147"/>
                <a:gd name="T121" fmla="*/ 164 h 197"/>
                <a:gd name="T122" fmla="*/ 95 w 147"/>
                <a:gd name="T123" fmla="*/ 166 h 197"/>
                <a:gd name="T124" fmla="*/ 83 w 147"/>
                <a:gd name="T125" fmla="*/ 17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" h="197">
                  <a:moveTo>
                    <a:pt x="76" y="178"/>
                  </a:moveTo>
                  <a:lnTo>
                    <a:pt x="73" y="178"/>
                  </a:lnTo>
                  <a:lnTo>
                    <a:pt x="76" y="178"/>
                  </a:lnTo>
                  <a:lnTo>
                    <a:pt x="76" y="176"/>
                  </a:lnTo>
                  <a:lnTo>
                    <a:pt x="73" y="176"/>
                  </a:lnTo>
                  <a:lnTo>
                    <a:pt x="76" y="176"/>
                  </a:lnTo>
                  <a:lnTo>
                    <a:pt x="73" y="176"/>
                  </a:lnTo>
                  <a:lnTo>
                    <a:pt x="71" y="176"/>
                  </a:lnTo>
                  <a:lnTo>
                    <a:pt x="73" y="176"/>
                  </a:lnTo>
                  <a:lnTo>
                    <a:pt x="71" y="176"/>
                  </a:lnTo>
                  <a:lnTo>
                    <a:pt x="73" y="176"/>
                  </a:lnTo>
                  <a:lnTo>
                    <a:pt x="71" y="178"/>
                  </a:lnTo>
                  <a:lnTo>
                    <a:pt x="71" y="176"/>
                  </a:lnTo>
                  <a:lnTo>
                    <a:pt x="71" y="173"/>
                  </a:lnTo>
                  <a:lnTo>
                    <a:pt x="71" y="176"/>
                  </a:lnTo>
                  <a:lnTo>
                    <a:pt x="71" y="173"/>
                  </a:lnTo>
                  <a:lnTo>
                    <a:pt x="71" y="176"/>
                  </a:lnTo>
                  <a:lnTo>
                    <a:pt x="71" y="173"/>
                  </a:lnTo>
                  <a:lnTo>
                    <a:pt x="71" y="176"/>
                  </a:lnTo>
                  <a:lnTo>
                    <a:pt x="69" y="176"/>
                  </a:lnTo>
                  <a:lnTo>
                    <a:pt x="69" y="173"/>
                  </a:lnTo>
                  <a:lnTo>
                    <a:pt x="69" y="176"/>
                  </a:lnTo>
                  <a:lnTo>
                    <a:pt x="66" y="176"/>
                  </a:lnTo>
                  <a:lnTo>
                    <a:pt x="69" y="176"/>
                  </a:lnTo>
                  <a:lnTo>
                    <a:pt x="66" y="176"/>
                  </a:lnTo>
                  <a:lnTo>
                    <a:pt x="69" y="176"/>
                  </a:lnTo>
                  <a:lnTo>
                    <a:pt x="71" y="176"/>
                  </a:lnTo>
                  <a:lnTo>
                    <a:pt x="71" y="178"/>
                  </a:lnTo>
                  <a:lnTo>
                    <a:pt x="69" y="178"/>
                  </a:lnTo>
                  <a:lnTo>
                    <a:pt x="71" y="178"/>
                  </a:lnTo>
                  <a:lnTo>
                    <a:pt x="71" y="181"/>
                  </a:lnTo>
                  <a:lnTo>
                    <a:pt x="71" y="178"/>
                  </a:lnTo>
                  <a:lnTo>
                    <a:pt x="71" y="181"/>
                  </a:lnTo>
                  <a:lnTo>
                    <a:pt x="71" y="178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71" y="181"/>
                  </a:lnTo>
                  <a:lnTo>
                    <a:pt x="71" y="178"/>
                  </a:lnTo>
                  <a:lnTo>
                    <a:pt x="71" y="181"/>
                  </a:lnTo>
                  <a:lnTo>
                    <a:pt x="71" y="183"/>
                  </a:lnTo>
                  <a:lnTo>
                    <a:pt x="69" y="183"/>
                  </a:lnTo>
                  <a:lnTo>
                    <a:pt x="69" y="185"/>
                  </a:lnTo>
                  <a:lnTo>
                    <a:pt x="66" y="185"/>
                  </a:lnTo>
                  <a:lnTo>
                    <a:pt x="66" y="183"/>
                  </a:lnTo>
                  <a:lnTo>
                    <a:pt x="64" y="183"/>
                  </a:lnTo>
                  <a:lnTo>
                    <a:pt x="66" y="185"/>
                  </a:lnTo>
                  <a:lnTo>
                    <a:pt x="66" y="183"/>
                  </a:lnTo>
                  <a:lnTo>
                    <a:pt x="66" y="185"/>
                  </a:lnTo>
                  <a:lnTo>
                    <a:pt x="64" y="185"/>
                  </a:lnTo>
                  <a:lnTo>
                    <a:pt x="61" y="185"/>
                  </a:lnTo>
                  <a:lnTo>
                    <a:pt x="64" y="185"/>
                  </a:lnTo>
                  <a:lnTo>
                    <a:pt x="61" y="185"/>
                  </a:lnTo>
                  <a:lnTo>
                    <a:pt x="61" y="183"/>
                  </a:lnTo>
                  <a:lnTo>
                    <a:pt x="59" y="183"/>
                  </a:lnTo>
                  <a:lnTo>
                    <a:pt x="61" y="183"/>
                  </a:lnTo>
                  <a:lnTo>
                    <a:pt x="61" y="185"/>
                  </a:lnTo>
                  <a:lnTo>
                    <a:pt x="64" y="185"/>
                  </a:lnTo>
                  <a:lnTo>
                    <a:pt x="64" y="188"/>
                  </a:lnTo>
                  <a:lnTo>
                    <a:pt x="64" y="190"/>
                  </a:lnTo>
                  <a:lnTo>
                    <a:pt x="64" y="188"/>
                  </a:lnTo>
                  <a:lnTo>
                    <a:pt x="61" y="188"/>
                  </a:lnTo>
                  <a:lnTo>
                    <a:pt x="59" y="188"/>
                  </a:lnTo>
                  <a:lnTo>
                    <a:pt x="57" y="188"/>
                  </a:lnTo>
                  <a:lnTo>
                    <a:pt x="59" y="188"/>
                  </a:lnTo>
                  <a:lnTo>
                    <a:pt x="57" y="188"/>
                  </a:lnTo>
                  <a:lnTo>
                    <a:pt x="59" y="188"/>
                  </a:lnTo>
                  <a:lnTo>
                    <a:pt x="59" y="190"/>
                  </a:lnTo>
                  <a:lnTo>
                    <a:pt x="57" y="190"/>
                  </a:lnTo>
                  <a:lnTo>
                    <a:pt x="59" y="190"/>
                  </a:lnTo>
                  <a:lnTo>
                    <a:pt x="57" y="190"/>
                  </a:lnTo>
                  <a:lnTo>
                    <a:pt x="59" y="190"/>
                  </a:lnTo>
                  <a:lnTo>
                    <a:pt x="57" y="190"/>
                  </a:lnTo>
                  <a:lnTo>
                    <a:pt x="59" y="190"/>
                  </a:lnTo>
                  <a:lnTo>
                    <a:pt x="57" y="190"/>
                  </a:lnTo>
                  <a:lnTo>
                    <a:pt x="54" y="190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50" y="192"/>
                  </a:lnTo>
                  <a:lnTo>
                    <a:pt x="47" y="192"/>
                  </a:lnTo>
                  <a:lnTo>
                    <a:pt x="47" y="190"/>
                  </a:lnTo>
                  <a:lnTo>
                    <a:pt x="47" y="192"/>
                  </a:lnTo>
                  <a:lnTo>
                    <a:pt x="47" y="190"/>
                  </a:lnTo>
                  <a:lnTo>
                    <a:pt x="47" y="192"/>
                  </a:lnTo>
                  <a:lnTo>
                    <a:pt x="45" y="192"/>
                  </a:lnTo>
                  <a:lnTo>
                    <a:pt x="42" y="192"/>
                  </a:lnTo>
                  <a:lnTo>
                    <a:pt x="42" y="190"/>
                  </a:lnTo>
                  <a:lnTo>
                    <a:pt x="42" y="192"/>
                  </a:lnTo>
                  <a:lnTo>
                    <a:pt x="45" y="192"/>
                  </a:lnTo>
                  <a:lnTo>
                    <a:pt x="42" y="192"/>
                  </a:lnTo>
                  <a:lnTo>
                    <a:pt x="45" y="192"/>
                  </a:lnTo>
                  <a:lnTo>
                    <a:pt x="42" y="192"/>
                  </a:lnTo>
                  <a:lnTo>
                    <a:pt x="42" y="195"/>
                  </a:lnTo>
                  <a:lnTo>
                    <a:pt x="42" y="192"/>
                  </a:lnTo>
                  <a:lnTo>
                    <a:pt x="42" y="195"/>
                  </a:lnTo>
                  <a:lnTo>
                    <a:pt x="40" y="195"/>
                  </a:lnTo>
                  <a:lnTo>
                    <a:pt x="38" y="195"/>
                  </a:lnTo>
                  <a:lnTo>
                    <a:pt x="38" y="197"/>
                  </a:lnTo>
                  <a:lnTo>
                    <a:pt x="35" y="195"/>
                  </a:lnTo>
                  <a:lnTo>
                    <a:pt x="35" y="197"/>
                  </a:lnTo>
                  <a:lnTo>
                    <a:pt x="35" y="195"/>
                  </a:lnTo>
                  <a:lnTo>
                    <a:pt x="35" y="192"/>
                  </a:lnTo>
                  <a:lnTo>
                    <a:pt x="38" y="192"/>
                  </a:lnTo>
                  <a:lnTo>
                    <a:pt x="35" y="192"/>
                  </a:lnTo>
                  <a:lnTo>
                    <a:pt x="35" y="195"/>
                  </a:lnTo>
                  <a:lnTo>
                    <a:pt x="33" y="195"/>
                  </a:lnTo>
                  <a:lnTo>
                    <a:pt x="35" y="195"/>
                  </a:lnTo>
                  <a:lnTo>
                    <a:pt x="33" y="195"/>
                  </a:lnTo>
                  <a:lnTo>
                    <a:pt x="35" y="192"/>
                  </a:lnTo>
                  <a:lnTo>
                    <a:pt x="33" y="192"/>
                  </a:lnTo>
                  <a:lnTo>
                    <a:pt x="35" y="192"/>
                  </a:lnTo>
                  <a:lnTo>
                    <a:pt x="33" y="192"/>
                  </a:lnTo>
                  <a:lnTo>
                    <a:pt x="35" y="192"/>
                  </a:lnTo>
                  <a:lnTo>
                    <a:pt x="33" y="192"/>
                  </a:lnTo>
                  <a:lnTo>
                    <a:pt x="31" y="192"/>
                  </a:lnTo>
                  <a:lnTo>
                    <a:pt x="31" y="195"/>
                  </a:lnTo>
                  <a:lnTo>
                    <a:pt x="31" y="192"/>
                  </a:lnTo>
                  <a:lnTo>
                    <a:pt x="31" y="195"/>
                  </a:lnTo>
                  <a:lnTo>
                    <a:pt x="28" y="195"/>
                  </a:lnTo>
                  <a:lnTo>
                    <a:pt x="26" y="195"/>
                  </a:lnTo>
                  <a:lnTo>
                    <a:pt x="26" y="192"/>
                  </a:lnTo>
                  <a:lnTo>
                    <a:pt x="26" y="195"/>
                  </a:lnTo>
                  <a:lnTo>
                    <a:pt x="24" y="195"/>
                  </a:lnTo>
                  <a:lnTo>
                    <a:pt x="26" y="195"/>
                  </a:lnTo>
                  <a:lnTo>
                    <a:pt x="24" y="195"/>
                  </a:lnTo>
                  <a:lnTo>
                    <a:pt x="24" y="197"/>
                  </a:lnTo>
                  <a:lnTo>
                    <a:pt x="24" y="195"/>
                  </a:lnTo>
                  <a:lnTo>
                    <a:pt x="26" y="195"/>
                  </a:lnTo>
                  <a:lnTo>
                    <a:pt x="24" y="195"/>
                  </a:lnTo>
                  <a:lnTo>
                    <a:pt x="24" y="197"/>
                  </a:lnTo>
                  <a:lnTo>
                    <a:pt x="24" y="195"/>
                  </a:lnTo>
                  <a:lnTo>
                    <a:pt x="21" y="197"/>
                  </a:lnTo>
                  <a:lnTo>
                    <a:pt x="21" y="195"/>
                  </a:lnTo>
                  <a:lnTo>
                    <a:pt x="24" y="195"/>
                  </a:lnTo>
                  <a:lnTo>
                    <a:pt x="24" y="192"/>
                  </a:lnTo>
                  <a:lnTo>
                    <a:pt x="26" y="192"/>
                  </a:lnTo>
                  <a:lnTo>
                    <a:pt x="26" y="190"/>
                  </a:lnTo>
                  <a:lnTo>
                    <a:pt x="28" y="190"/>
                  </a:lnTo>
                  <a:lnTo>
                    <a:pt x="31" y="190"/>
                  </a:lnTo>
                  <a:lnTo>
                    <a:pt x="31" y="188"/>
                  </a:lnTo>
                  <a:lnTo>
                    <a:pt x="31" y="190"/>
                  </a:lnTo>
                  <a:lnTo>
                    <a:pt x="28" y="190"/>
                  </a:lnTo>
                  <a:lnTo>
                    <a:pt x="31" y="190"/>
                  </a:lnTo>
                  <a:lnTo>
                    <a:pt x="28" y="190"/>
                  </a:lnTo>
                  <a:lnTo>
                    <a:pt x="26" y="190"/>
                  </a:lnTo>
                  <a:lnTo>
                    <a:pt x="28" y="190"/>
                  </a:lnTo>
                  <a:lnTo>
                    <a:pt x="26" y="190"/>
                  </a:lnTo>
                  <a:lnTo>
                    <a:pt x="24" y="190"/>
                  </a:lnTo>
                  <a:lnTo>
                    <a:pt x="24" y="192"/>
                  </a:lnTo>
                  <a:lnTo>
                    <a:pt x="21" y="192"/>
                  </a:lnTo>
                  <a:lnTo>
                    <a:pt x="19" y="192"/>
                  </a:lnTo>
                  <a:lnTo>
                    <a:pt x="21" y="192"/>
                  </a:lnTo>
                  <a:lnTo>
                    <a:pt x="21" y="190"/>
                  </a:lnTo>
                  <a:lnTo>
                    <a:pt x="24" y="190"/>
                  </a:lnTo>
                  <a:lnTo>
                    <a:pt x="26" y="190"/>
                  </a:lnTo>
                  <a:lnTo>
                    <a:pt x="26" y="188"/>
                  </a:lnTo>
                  <a:lnTo>
                    <a:pt x="28" y="188"/>
                  </a:lnTo>
                  <a:lnTo>
                    <a:pt x="31" y="188"/>
                  </a:lnTo>
                  <a:lnTo>
                    <a:pt x="31" y="185"/>
                  </a:lnTo>
                  <a:lnTo>
                    <a:pt x="33" y="185"/>
                  </a:lnTo>
                  <a:lnTo>
                    <a:pt x="33" y="183"/>
                  </a:lnTo>
                  <a:lnTo>
                    <a:pt x="31" y="183"/>
                  </a:lnTo>
                  <a:lnTo>
                    <a:pt x="28" y="185"/>
                  </a:lnTo>
                  <a:lnTo>
                    <a:pt x="26" y="185"/>
                  </a:lnTo>
                  <a:lnTo>
                    <a:pt x="24" y="185"/>
                  </a:lnTo>
                  <a:lnTo>
                    <a:pt x="24" y="188"/>
                  </a:lnTo>
                  <a:lnTo>
                    <a:pt x="21" y="188"/>
                  </a:lnTo>
                  <a:lnTo>
                    <a:pt x="19" y="188"/>
                  </a:lnTo>
                  <a:lnTo>
                    <a:pt x="16" y="188"/>
                  </a:lnTo>
                  <a:lnTo>
                    <a:pt x="16" y="190"/>
                  </a:lnTo>
                  <a:lnTo>
                    <a:pt x="16" y="188"/>
                  </a:lnTo>
                  <a:lnTo>
                    <a:pt x="16" y="190"/>
                  </a:lnTo>
                  <a:lnTo>
                    <a:pt x="14" y="190"/>
                  </a:lnTo>
                  <a:lnTo>
                    <a:pt x="12" y="190"/>
                  </a:lnTo>
                  <a:lnTo>
                    <a:pt x="9" y="190"/>
                  </a:lnTo>
                  <a:lnTo>
                    <a:pt x="9" y="188"/>
                  </a:lnTo>
                  <a:lnTo>
                    <a:pt x="12" y="188"/>
                  </a:lnTo>
                  <a:lnTo>
                    <a:pt x="12" y="190"/>
                  </a:lnTo>
                  <a:lnTo>
                    <a:pt x="12" y="188"/>
                  </a:lnTo>
                  <a:lnTo>
                    <a:pt x="14" y="188"/>
                  </a:lnTo>
                  <a:lnTo>
                    <a:pt x="12" y="188"/>
                  </a:lnTo>
                  <a:lnTo>
                    <a:pt x="14" y="188"/>
                  </a:lnTo>
                  <a:lnTo>
                    <a:pt x="12" y="188"/>
                  </a:lnTo>
                  <a:lnTo>
                    <a:pt x="12" y="185"/>
                  </a:lnTo>
                  <a:lnTo>
                    <a:pt x="14" y="185"/>
                  </a:lnTo>
                  <a:lnTo>
                    <a:pt x="16" y="185"/>
                  </a:lnTo>
                  <a:lnTo>
                    <a:pt x="16" y="183"/>
                  </a:lnTo>
                  <a:lnTo>
                    <a:pt x="16" y="185"/>
                  </a:lnTo>
                  <a:lnTo>
                    <a:pt x="16" y="183"/>
                  </a:lnTo>
                  <a:lnTo>
                    <a:pt x="14" y="183"/>
                  </a:lnTo>
                  <a:lnTo>
                    <a:pt x="16" y="183"/>
                  </a:lnTo>
                  <a:lnTo>
                    <a:pt x="19" y="183"/>
                  </a:lnTo>
                  <a:lnTo>
                    <a:pt x="16" y="183"/>
                  </a:lnTo>
                  <a:lnTo>
                    <a:pt x="19" y="183"/>
                  </a:lnTo>
                  <a:lnTo>
                    <a:pt x="19" y="181"/>
                  </a:lnTo>
                  <a:lnTo>
                    <a:pt x="19" y="183"/>
                  </a:lnTo>
                  <a:lnTo>
                    <a:pt x="21" y="183"/>
                  </a:lnTo>
                  <a:lnTo>
                    <a:pt x="19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1" y="178"/>
                  </a:lnTo>
                  <a:lnTo>
                    <a:pt x="24" y="178"/>
                  </a:lnTo>
                  <a:lnTo>
                    <a:pt x="26" y="178"/>
                  </a:lnTo>
                  <a:lnTo>
                    <a:pt x="28" y="178"/>
                  </a:lnTo>
                  <a:lnTo>
                    <a:pt x="28" y="176"/>
                  </a:lnTo>
                  <a:lnTo>
                    <a:pt x="31" y="176"/>
                  </a:lnTo>
                  <a:lnTo>
                    <a:pt x="28" y="176"/>
                  </a:lnTo>
                  <a:lnTo>
                    <a:pt x="26" y="176"/>
                  </a:lnTo>
                  <a:lnTo>
                    <a:pt x="24" y="176"/>
                  </a:lnTo>
                  <a:lnTo>
                    <a:pt x="24" y="178"/>
                  </a:lnTo>
                  <a:lnTo>
                    <a:pt x="21" y="178"/>
                  </a:lnTo>
                  <a:lnTo>
                    <a:pt x="19" y="181"/>
                  </a:lnTo>
                  <a:lnTo>
                    <a:pt x="19" y="178"/>
                  </a:lnTo>
                  <a:lnTo>
                    <a:pt x="19" y="181"/>
                  </a:lnTo>
                  <a:lnTo>
                    <a:pt x="19" y="178"/>
                  </a:lnTo>
                  <a:lnTo>
                    <a:pt x="19" y="181"/>
                  </a:lnTo>
                  <a:lnTo>
                    <a:pt x="16" y="181"/>
                  </a:lnTo>
                  <a:lnTo>
                    <a:pt x="14" y="181"/>
                  </a:lnTo>
                  <a:lnTo>
                    <a:pt x="12" y="183"/>
                  </a:lnTo>
                  <a:lnTo>
                    <a:pt x="12" y="181"/>
                  </a:lnTo>
                  <a:lnTo>
                    <a:pt x="12" y="183"/>
                  </a:lnTo>
                  <a:lnTo>
                    <a:pt x="9" y="183"/>
                  </a:lnTo>
                  <a:lnTo>
                    <a:pt x="12" y="181"/>
                  </a:lnTo>
                  <a:lnTo>
                    <a:pt x="9" y="181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7" y="181"/>
                  </a:lnTo>
                  <a:lnTo>
                    <a:pt x="9" y="181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9" y="178"/>
                  </a:lnTo>
                  <a:lnTo>
                    <a:pt x="7" y="178"/>
                  </a:lnTo>
                  <a:lnTo>
                    <a:pt x="7" y="181"/>
                  </a:lnTo>
                  <a:lnTo>
                    <a:pt x="5" y="181"/>
                  </a:lnTo>
                  <a:lnTo>
                    <a:pt x="2" y="181"/>
                  </a:lnTo>
                  <a:lnTo>
                    <a:pt x="5" y="181"/>
                  </a:lnTo>
                  <a:lnTo>
                    <a:pt x="5" y="178"/>
                  </a:lnTo>
                  <a:lnTo>
                    <a:pt x="2" y="178"/>
                  </a:lnTo>
                  <a:lnTo>
                    <a:pt x="2" y="176"/>
                  </a:lnTo>
                  <a:lnTo>
                    <a:pt x="5" y="176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9" y="171"/>
                  </a:lnTo>
                  <a:lnTo>
                    <a:pt x="7" y="171"/>
                  </a:lnTo>
                  <a:lnTo>
                    <a:pt x="7" y="173"/>
                  </a:lnTo>
                  <a:lnTo>
                    <a:pt x="5" y="173"/>
                  </a:lnTo>
                  <a:lnTo>
                    <a:pt x="7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7" y="171"/>
                  </a:lnTo>
                  <a:lnTo>
                    <a:pt x="9" y="169"/>
                  </a:lnTo>
                  <a:lnTo>
                    <a:pt x="12" y="169"/>
                  </a:lnTo>
                  <a:lnTo>
                    <a:pt x="14" y="169"/>
                  </a:lnTo>
                  <a:lnTo>
                    <a:pt x="16" y="166"/>
                  </a:lnTo>
                  <a:lnTo>
                    <a:pt x="19" y="166"/>
                  </a:lnTo>
                  <a:lnTo>
                    <a:pt x="16" y="166"/>
                  </a:lnTo>
                  <a:lnTo>
                    <a:pt x="19" y="164"/>
                  </a:lnTo>
                  <a:lnTo>
                    <a:pt x="21" y="164"/>
                  </a:lnTo>
                  <a:lnTo>
                    <a:pt x="24" y="164"/>
                  </a:lnTo>
                  <a:lnTo>
                    <a:pt x="21" y="164"/>
                  </a:lnTo>
                  <a:lnTo>
                    <a:pt x="21" y="162"/>
                  </a:lnTo>
                  <a:lnTo>
                    <a:pt x="24" y="162"/>
                  </a:lnTo>
                  <a:lnTo>
                    <a:pt x="21" y="162"/>
                  </a:lnTo>
                  <a:lnTo>
                    <a:pt x="19" y="162"/>
                  </a:lnTo>
                  <a:lnTo>
                    <a:pt x="16" y="162"/>
                  </a:lnTo>
                  <a:lnTo>
                    <a:pt x="16" y="164"/>
                  </a:lnTo>
                  <a:lnTo>
                    <a:pt x="14" y="164"/>
                  </a:lnTo>
                  <a:lnTo>
                    <a:pt x="12" y="164"/>
                  </a:lnTo>
                  <a:lnTo>
                    <a:pt x="9" y="164"/>
                  </a:lnTo>
                  <a:lnTo>
                    <a:pt x="7" y="164"/>
                  </a:lnTo>
                  <a:lnTo>
                    <a:pt x="9" y="164"/>
                  </a:lnTo>
                  <a:lnTo>
                    <a:pt x="7" y="164"/>
                  </a:lnTo>
                  <a:lnTo>
                    <a:pt x="5" y="164"/>
                  </a:lnTo>
                  <a:lnTo>
                    <a:pt x="7" y="164"/>
                  </a:lnTo>
                  <a:lnTo>
                    <a:pt x="5" y="164"/>
                  </a:lnTo>
                  <a:lnTo>
                    <a:pt x="2" y="164"/>
                  </a:lnTo>
                  <a:lnTo>
                    <a:pt x="5" y="164"/>
                  </a:lnTo>
                  <a:lnTo>
                    <a:pt x="2" y="164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59"/>
                  </a:lnTo>
                  <a:lnTo>
                    <a:pt x="2" y="159"/>
                  </a:lnTo>
                  <a:lnTo>
                    <a:pt x="2" y="162"/>
                  </a:lnTo>
                  <a:lnTo>
                    <a:pt x="2" y="159"/>
                  </a:lnTo>
                  <a:lnTo>
                    <a:pt x="5" y="159"/>
                  </a:lnTo>
                  <a:lnTo>
                    <a:pt x="5" y="157"/>
                  </a:lnTo>
                  <a:lnTo>
                    <a:pt x="5" y="159"/>
                  </a:lnTo>
                  <a:lnTo>
                    <a:pt x="5" y="157"/>
                  </a:lnTo>
                  <a:lnTo>
                    <a:pt x="7" y="157"/>
                  </a:lnTo>
                  <a:lnTo>
                    <a:pt x="9" y="157"/>
                  </a:lnTo>
                  <a:lnTo>
                    <a:pt x="9" y="154"/>
                  </a:lnTo>
                  <a:lnTo>
                    <a:pt x="9" y="157"/>
                  </a:lnTo>
                  <a:lnTo>
                    <a:pt x="9" y="159"/>
                  </a:lnTo>
                  <a:lnTo>
                    <a:pt x="9" y="157"/>
                  </a:lnTo>
                  <a:lnTo>
                    <a:pt x="9" y="159"/>
                  </a:lnTo>
                  <a:lnTo>
                    <a:pt x="12" y="157"/>
                  </a:lnTo>
                  <a:lnTo>
                    <a:pt x="9" y="157"/>
                  </a:lnTo>
                  <a:lnTo>
                    <a:pt x="12" y="157"/>
                  </a:lnTo>
                  <a:lnTo>
                    <a:pt x="9" y="157"/>
                  </a:lnTo>
                  <a:lnTo>
                    <a:pt x="12" y="157"/>
                  </a:lnTo>
                  <a:lnTo>
                    <a:pt x="14" y="157"/>
                  </a:lnTo>
                  <a:lnTo>
                    <a:pt x="14" y="154"/>
                  </a:lnTo>
                  <a:lnTo>
                    <a:pt x="14" y="157"/>
                  </a:lnTo>
                  <a:lnTo>
                    <a:pt x="16" y="157"/>
                  </a:lnTo>
                  <a:lnTo>
                    <a:pt x="16" y="159"/>
                  </a:lnTo>
                  <a:lnTo>
                    <a:pt x="19" y="159"/>
                  </a:lnTo>
                  <a:lnTo>
                    <a:pt x="21" y="157"/>
                  </a:lnTo>
                  <a:lnTo>
                    <a:pt x="24" y="157"/>
                  </a:lnTo>
                  <a:lnTo>
                    <a:pt x="21" y="157"/>
                  </a:lnTo>
                  <a:lnTo>
                    <a:pt x="19" y="157"/>
                  </a:lnTo>
                  <a:lnTo>
                    <a:pt x="19" y="154"/>
                  </a:lnTo>
                  <a:lnTo>
                    <a:pt x="19" y="157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21" y="152"/>
                  </a:lnTo>
                  <a:lnTo>
                    <a:pt x="21" y="150"/>
                  </a:lnTo>
                  <a:lnTo>
                    <a:pt x="19" y="150"/>
                  </a:lnTo>
                  <a:lnTo>
                    <a:pt x="16" y="150"/>
                  </a:lnTo>
                  <a:lnTo>
                    <a:pt x="19" y="150"/>
                  </a:lnTo>
                  <a:lnTo>
                    <a:pt x="19" y="147"/>
                  </a:lnTo>
                  <a:lnTo>
                    <a:pt x="19" y="150"/>
                  </a:lnTo>
                  <a:lnTo>
                    <a:pt x="19" y="147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47"/>
                  </a:lnTo>
                  <a:lnTo>
                    <a:pt x="24" y="147"/>
                  </a:lnTo>
                  <a:lnTo>
                    <a:pt x="24" y="145"/>
                  </a:lnTo>
                  <a:lnTo>
                    <a:pt x="26" y="147"/>
                  </a:lnTo>
                  <a:lnTo>
                    <a:pt x="26" y="145"/>
                  </a:lnTo>
                  <a:lnTo>
                    <a:pt x="26" y="147"/>
                  </a:lnTo>
                  <a:lnTo>
                    <a:pt x="28" y="147"/>
                  </a:lnTo>
                  <a:lnTo>
                    <a:pt x="26" y="147"/>
                  </a:lnTo>
                  <a:lnTo>
                    <a:pt x="26" y="145"/>
                  </a:lnTo>
                  <a:lnTo>
                    <a:pt x="26" y="147"/>
                  </a:lnTo>
                  <a:lnTo>
                    <a:pt x="26" y="145"/>
                  </a:lnTo>
                  <a:lnTo>
                    <a:pt x="26" y="143"/>
                  </a:lnTo>
                  <a:lnTo>
                    <a:pt x="28" y="140"/>
                  </a:lnTo>
                  <a:lnTo>
                    <a:pt x="28" y="143"/>
                  </a:lnTo>
                  <a:lnTo>
                    <a:pt x="31" y="143"/>
                  </a:lnTo>
                  <a:lnTo>
                    <a:pt x="31" y="140"/>
                  </a:lnTo>
                  <a:lnTo>
                    <a:pt x="33" y="143"/>
                  </a:lnTo>
                  <a:lnTo>
                    <a:pt x="31" y="143"/>
                  </a:lnTo>
                  <a:lnTo>
                    <a:pt x="33" y="143"/>
                  </a:lnTo>
                  <a:lnTo>
                    <a:pt x="31" y="143"/>
                  </a:lnTo>
                  <a:lnTo>
                    <a:pt x="33" y="143"/>
                  </a:lnTo>
                  <a:lnTo>
                    <a:pt x="33" y="140"/>
                  </a:lnTo>
                  <a:lnTo>
                    <a:pt x="35" y="140"/>
                  </a:lnTo>
                  <a:lnTo>
                    <a:pt x="35" y="143"/>
                  </a:lnTo>
                  <a:lnTo>
                    <a:pt x="38" y="143"/>
                  </a:lnTo>
                  <a:lnTo>
                    <a:pt x="38" y="140"/>
                  </a:lnTo>
                  <a:lnTo>
                    <a:pt x="40" y="140"/>
                  </a:lnTo>
                  <a:lnTo>
                    <a:pt x="42" y="140"/>
                  </a:lnTo>
                  <a:lnTo>
                    <a:pt x="40" y="140"/>
                  </a:lnTo>
                  <a:lnTo>
                    <a:pt x="42" y="140"/>
                  </a:lnTo>
                  <a:lnTo>
                    <a:pt x="45" y="140"/>
                  </a:lnTo>
                  <a:lnTo>
                    <a:pt x="45" y="138"/>
                  </a:lnTo>
                  <a:lnTo>
                    <a:pt x="47" y="138"/>
                  </a:lnTo>
                  <a:lnTo>
                    <a:pt x="47" y="140"/>
                  </a:lnTo>
                  <a:lnTo>
                    <a:pt x="47" y="138"/>
                  </a:lnTo>
                  <a:lnTo>
                    <a:pt x="47" y="140"/>
                  </a:lnTo>
                  <a:lnTo>
                    <a:pt x="47" y="138"/>
                  </a:lnTo>
                  <a:lnTo>
                    <a:pt x="47" y="140"/>
                  </a:lnTo>
                  <a:lnTo>
                    <a:pt x="47" y="138"/>
                  </a:lnTo>
                  <a:lnTo>
                    <a:pt x="50" y="138"/>
                  </a:lnTo>
                  <a:lnTo>
                    <a:pt x="52" y="138"/>
                  </a:lnTo>
                  <a:lnTo>
                    <a:pt x="54" y="138"/>
                  </a:lnTo>
                  <a:lnTo>
                    <a:pt x="54" y="135"/>
                  </a:lnTo>
                  <a:lnTo>
                    <a:pt x="54" y="138"/>
                  </a:lnTo>
                  <a:lnTo>
                    <a:pt x="57" y="135"/>
                  </a:lnTo>
                  <a:lnTo>
                    <a:pt x="57" y="138"/>
                  </a:lnTo>
                  <a:lnTo>
                    <a:pt x="59" y="138"/>
                  </a:lnTo>
                  <a:lnTo>
                    <a:pt x="57" y="138"/>
                  </a:lnTo>
                  <a:lnTo>
                    <a:pt x="57" y="135"/>
                  </a:lnTo>
                  <a:lnTo>
                    <a:pt x="54" y="135"/>
                  </a:lnTo>
                  <a:lnTo>
                    <a:pt x="52" y="135"/>
                  </a:lnTo>
                  <a:lnTo>
                    <a:pt x="50" y="135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0" y="133"/>
                  </a:lnTo>
                  <a:lnTo>
                    <a:pt x="47" y="133"/>
                  </a:lnTo>
                  <a:lnTo>
                    <a:pt x="47" y="135"/>
                  </a:lnTo>
                  <a:lnTo>
                    <a:pt x="45" y="135"/>
                  </a:lnTo>
                  <a:lnTo>
                    <a:pt x="45" y="138"/>
                  </a:lnTo>
                  <a:lnTo>
                    <a:pt x="45" y="135"/>
                  </a:lnTo>
                  <a:lnTo>
                    <a:pt x="45" y="138"/>
                  </a:lnTo>
                  <a:lnTo>
                    <a:pt x="42" y="138"/>
                  </a:lnTo>
                  <a:lnTo>
                    <a:pt x="42" y="140"/>
                  </a:lnTo>
                  <a:lnTo>
                    <a:pt x="40" y="140"/>
                  </a:lnTo>
                  <a:lnTo>
                    <a:pt x="38" y="140"/>
                  </a:lnTo>
                  <a:lnTo>
                    <a:pt x="38" y="138"/>
                  </a:lnTo>
                  <a:lnTo>
                    <a:pt x="40" y="138"/>
                  </a:lnTo>
                  <a:lnTo>
                    <a:pt x="38" y="138"/>
                  </a:lnTo>
                  <a:lnTo>
                    <a:pt x="38" y="140"/>
                  </a:lnTo>
                  <a:lnTo>
                    <a:pt x="35" y="140"/>
                  </a:lnTo>
                  <a:lnTo>
                    <a:pt x="33" y="140"/>
                  </a:lnTo>
                  <a:lnTo>
                    <a:pt x="31" y="140"/>
                  </a:lnTo>
                  <a:lnTo>
                    <a:pt x="31" y="138"/>
                  </a:lnTo>
                  <a:lnTo>
                    <a:pt x="28" y="138"/>
                  </a:lnTo>
                  <a:lnTo>
                    <a:pt x="31" y="138"/>
                  </a:lnTo>
                  <a:lnTo>
                    <a:pt x="28" y="138"/>
                  </a:lnTo>
                  <a:lnTo>
                    <a:pt x="28" y="140"/>
                  </a:lnTo>
                  <a:lnTo>
                    <a:pt x="26" y="140"/>
                  </a:lnTo>
                  <a:lnTo>
                    <a:pt x="24" y="140"/>
                  </a:lnTo>
                  <a:lnTo>
                    <a:pt x="26" y="140"/>
                  </a:lnTo>
                  <a:lnTo>
                    <a:pt x="24" y="140"/>
                  </a:lnTo>
                  <a:lnTo>
                    <a:pt x="24" y="143"/>
                  </a:lnTo>
                  <a:lnTo>
                    <a:pt x="21" y="143"/>
                  </a:lnTo>
                  <a:lnTo>
                    <a:pt x="19" y="143"/>
                  </a:lnTo>
                  <a:lnTo>
                    <a:pt x="16" y="143"/>
                  </a:lnTo>
                  <a:lnTo>
                    <a:pt x="19" y="143"/>
                  </a:lnTo>
                  <a:lnTo>
                    <a:pt x="19" y="140"/>
                  </a:lnTo>
                  <a:lnTo>
                    <a:pt x="21" y="140"/>
                  </a:lnTo>
                  <a:lnTo>
                    <a:pt x="21" y="138"/>
                  </a:lnTo>
                  <a:lnTo>
                    <a:pt x="24" y="138"/>
                  </a:lnTo>
                  <a:lnTo>
                    <a:pt x="26" y="138"/>
                  </a:lnTo>
                  <a:lnTo>
                    <a:pt x="26" y="135"/>
                  </a:lnTo>
                  <a:lnTo>
                    <a:pt x="28" y="135"/>
                  </a:lnTo>
                  <a:lnTo>
                    <a:pt x="28" y="133"/>
                  </a:lnTo>
                  <a:lnTo>
                    <a:pt x="26" y="133"/>
                  </a:lnTo>
                  <a:lnTo>
                    <a:pt x="28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33" y="131"/>
                  </a:lnTo>
                  <a:lnTo>
                    <a:pt x="31" y="131"/>
                  </a:lnTo>
                  <a:lnTo>
                    <a:pt x="33" y="131"/>
                  </a:lnTo>
                  <a:lnTo>
                    <a:pt x="31" y="131"/>
                  </a:lnTo>
                  <a:lnTo>
                    <a:pt x="33" y="131"/>
                  </a:lnTo>
                  <a:lnTo>
                    <a:pt x="31" y="131"/>
                  </a:lnTo>
                  <a:lnTo>
                    <a:pt x="33" y="131"/>
                  </a:lnTo>
                  <a:lnTo>
                    <a:pt x="33" y="128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5" y="124"/>
                  </a:lnTo>
                  <a:lnTo>
                    <a:pt x="33" y="124"/>
                  </a:lnTo>
                  <a:lnTo>
                    <a:pt x="33" y="121"/>
                  </a:lnTo>
                  <a:lnTo>
                    <a:pt x="35" y="121"/>
                  </a:lnTo>
                  <a:lnTo>
                    <a:pt x="35" y="119"/>
                  </a:lnTo>
                  <a:lnTo>
                    <a:pt x="35" y="116"/>
                  </a:lnTo>
                  <a:lnTo>
                    <a:pt x="38" y="116"/>
                  </a:lnTo>
                  <a:lnTo>
                    <a:pt x="38" y="114"/>
                  </a:lnTo>
                  <a:lnTo>
                    <a:pt x="40" y="114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42" y="114"/>
                  </a:lnTo>
                  <a:lnTo>
                    <a:pt x="45" y="114"/>
                  </a:lnTo>
                  <a:lnTo>
                    <a:pt x="42" y="114"/>
                  </a:lnTo>
                  <a:lnTo>
                    <a:pt x="42" y="112"/>
                  </a:lnTo>
                  <a:lnTo>
                    <a:pt x="45" y="112"/>
                  </a:lnTo>
                  <a:lnTo>
                    <a:pt x="47" y="112"/>
                  </a:lnTo>
                  <a:lnTo>
                    <a:pt x="47" y="114"/>
                  </a:lnTo>
                  <a:lnTo>
                    <a:pt x="47" y="112"/>
                  </a:lnTo>
                  <a:lnTo>
                    <a:pt x="45" y="112"/>
                  </a:lnTo>
                  <a:lnTo>
                    <a:pt x="47" y="112"/>
                  </a:lnTo>
                  <a:lnTo>
                    <a:pt x="50" y="112"/>
                  </a:lnTo>
                  <a:lnTo>
                    <a:pt x="50" y="114"/>
                  </a:lnTo>
                  <a:lnTo>
                    <a:pt x="50" y="112"/>
                  </a:lnTo>
                  <a:lnTo>
                    <a:pt x="50" y="109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7" y="109"/>
                  </a:lnTo>
                  <a:lnTo>
                    <a:pt x="50" y="109"/>
                  </a:lnTo>
                  <a:lnTo>
                    <a:pt x="47" y="109"/>
                  </a:lnTo>
                  <a:lnTo>
                    <a:pt x="50" y="109"/>
                  </a:lnTo>
                  <a:lnTo>
                    <a:pt x="47" y="109"/>
                  </a:lnTo>
                  <a:lnTo>
                    <a:pt x="50" y="109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47" y="107"/>
                  </a:lnTo>
                  <a:lnTo>
                    <a:pt x="50" y="107"/>
                  </a:lnTo>
                  <a:lnTo>
                    <a:pt x="47" y="107"/>
                  </a:lnTo>
                  <a:lnTo>
                    <a:pt x="45" y="107"/>
                  </a:lnTo>
                  <a:lnTo>
                    <a:pt x="45" y="109"/>
                  </a:lnTo>
                  <a:lnTo>
                    <a:pt x="45" y="107"/>
                  </a:lnTo>
                  <a:lnTo>
                    <a:pt x="42" y="107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40" y="107"/>
                  </a:lnTo>
                  <a:lnTo>
                    <a:pt x="40" y="109"/>
                  </a:lnTo>
                  <a:lnTo>
                    <a:pt x="40" y="107"/>
                  </a:lnTo>
                  <a:lnTo>
                    <a:pt x="40" y="109"/>
                  </a:lnTo>
                  <a:lnTo>
                    <a:pt x="38" y="109"/>
                  </a:lnTo>
                  <a:lnTo>
                    <a:pt x="35" y="109"/>
                  </a:lnTo>
                  <a:lnTo>
                    <a:pt x="33" y="109"/>
                  </a:lnTo>
                  <a:lnTo>
                    <a:pt x="31" y="109"/>
                  </a:lnTo>
                  <a:lnTo>
                    <a:pt x="31" y="107"/>
                  </a:lnTo>
                  <a:lnTo>
                    <a:pt x="28" y="107"/>
                  </a:lnTo>
                  <a:lnTo>
                    <a:pt x="31" y="107"/>
                  </a:lnTo>
                  <a:lnTo>
                    <a:pt x="28" y="107"/>
                  </a:lnTo>
                  <a:lnTo>
                    <a:pt x="31" y="107"/>
                  </a:lnTo>
                  <a:lnTo>
                    <a:pt x="28" y="107"/>
                  </a:lnTo>
                  <a:lnTo>
                    <a:pt x="28" y="109"/>
                  </a:lnTo>
                  <a:lnTo>
                    <a:pt x="28" y="107"/>
                  </a:lnTo>
                  <a:lnTo>
                    <a:pt x="28" y="105"/>
                  </a:lnTo>
                  <a:lnTo>
                    <a:pt x="28" y="107"/>
                  </a:lnTo>
                  <a:lnTo>
                    <a:pt x="28" y="105"/>
                  </a:lnTo>
                  <a:lnTo>
                    <a:pt x="28" y="102"/>
                  </a:lnTo>
                  <a:lnTo>
                    <a:pt x="31" y="105"/>
                  </a:lnTo>
                  <a:lnTo>
                    <a:pt x="31" y="102"/>
                  </a:lnTo>
                  <a:lnTo>
                    <a:pt x="28" y="102"/>
                  </a:lnTo>
                  <a:lnTo>
                    <a:pt x="31" y="102"/>
                  </a:lnTo>
                  <a:lnTo>
                    <a:pt x="28" y="102"/>
                  </a:lnTo>
                  <a:lnTo>
                    <a:pt x="28" y="105"/>
                  </a:lnTo>
                  <a:lnTo>
                    <a:pt x="26" y="105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4" y="102"/>
                  </a:lnTo>
                  <a:lnTo>
                    <a:pt x="24" y="105"/>
                  </a:lnTo>
                  <a:lnTo>
                    <a:pt x="24" y="102"/>
                  </a:lnTo>
                  <a:lnTo>
                    <a:pt x="24" y="105"/>
                  </a:lnTo>
                  <a:lnTo>
                    <a:pt x="24" y="107"/>
                  </a:lnTo>
                  <a:lnTo>
                    <a:pt x="21" y="105"/>
                  </a:lnTo>
                  <a:lnTo>
                    <a:pt x="21" y="107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2"/>
                  </a:lnTo>
                  <a:lnTo>
                    <a:pt x="19" y="105"/>
                  </a:lnTo>
                  <a:lnTo>
                    <a:pt x="19" y="102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19" y="102"/>
                  </a:lnTo>
                  <a:lnTo>
                    <a:pt x="19" y="10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19" y="102"/>
                  </a:lnTo>
                  <a:lnTo>
                    <a:pt x="19" y="100"/>
                  </a:lnTo>
                  <a:lnTo>
                    <a:pt x="16" y="102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2" y="100"/>
                  </a:lnTo>
                  <a:lnTo>
                    <a:pt x="9" y="100"/>
                  </a:lnTo>
                  <a:lnTo>
                    <a:pt x="12" y="100"/>
                  </a:lnTo>
                  <a:lnTo>
                    <a:pt x="9" y="100"/>
                  </a:lnTo>
                  <a:lnTo>
                    <a:pt x="9" y="97"/>
                  </a:lnTo>
                  <a:lnTo>
                    <a:pt x="9" y="100"/>
                  </a:lnTo>
                  <a:lnTo>
                    <a:pt x="9" y="97"/>
                  </a:lnTo>
                  <a:lnTo>
                    <a:pt x="9" y="100"/>
                  </a:lnTo>
                  <a:lnTo>
                    <a:pt x="9" y="97"/>
                  </a:lnTo>
                  <a:lnTo>
                    <a:pt x="12" y="97"/>
                  </a:lnTo>
                  <a:lnTo>
                    <a:pt x="14" y="97"/>
                  </a:lnTo>
                  <a:lnTo>
                    <a:pt x="12" y="97"/>
                  </a:lnTo>
                  <a:lnTo>
                    <a:pt x="12" y="95"/>
                  </a:lnTo>
                  <a:lnTo>
                    <a:pt x="12" y="97"/>
                  </a:lnTo>
                  <a:lnTo>
                    <a:pt x="12" y="95"/>
                  </a:lnTo>
                  <a:lnTo>
                    <a:pt x="14" y="97"/>
                  </a:lnTo>
                  <a:lnTo>
                    <a:pt x="14" y="95"/>
                  </a:lnTo>
                  <a:lnTo>
                    <a:pt x="12" y="95"/>
                  </a:lnTo>
                  <a:lnTo>
                    <a:pt x="9" y="95"/>
                  </a:lnTo>
                  <a:lnTo>
                    <a:pt x="12" y="95"/>
                  </a:lnTo>
                  <a:lnTo>
                    <a:pt x="9" y="95"/>
                  </a:lnTo>
                  <a:lnTo>
                    <a:pt x="12" y="95"/>
                  </a:lnTo>
                  <a:lnTo>
                    <a:pt x="9" y="93"/>
                  </a:lnTo>
                  <a:lnTo>
                    <a:pt x="12" y="93"/>
                  </a:lnTo>
                  <a:lnTo>
                    <a:pt x="14" y="93"/>
                  </a:lnTo>
                  <a:lnTo>
                    <a:pt x="16" y="93"/>
                  </a:lnTo>
                  <a:lnTo>
                    <a:pt x="14" y="93"/>
                  </a:lnTo>
                  <a:lnTo>
                    <a:pt x="16" y="93"/>
                  </a:lnTo>
                  <a:lnTo>
                    <a:pt x="14" y="93"/>
                  </a:lnTo>
                  <a:lnTo>
                    <a:pt x="16" y="93"/>
                  </a:lnTo>
                  <a:lnTo>
                    <a:pt x="14" y="93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19" y="90"/>
                  </a:lnTo>
                  <a:lnTo>
                    <a:pt x="21" y="90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9" y="90"/>
                  </a:lnTo>
                  <a:lnTo>
                    <a:pt x="21" y="90"/>
                  </a:lnTo>
                  <a:lnTo>
                    <a:pt x="24" y="90"/>
                  </a:lnTo>
                  <a:lnTo>
                    <a:pt x="26" y="90"/>
                  </a:lnTo>
                  <a:lnTo>
                    <a:pt x="24" y="90"/>
                  </a:lnTo>
                  <a:lnTo>
                    <a:pt x="21" y="90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9" y="86"/>
                  </a:lnTo>
                  <a:lnTo>
                    <a:pt x="16" y="86"/>
                  </a:lnTo>
                  <a:lnTo>
                    <a:pt x="19" y="86"/>
                  </a:lnTo>
                  <a:lnTo>
                    <a:pt x="19" y="83"/>
                  </a:lnTo>
                  <a:lnTo>
                    <a:pt x="19" y="81"/>
                  </a:lnTo>
                  <a:lnTo>
                    <a:pt x="21" y="81"/>
                  </a:lnTo>
                  <a:lnTo>
                    <a:pt x="24" y="81"/>
                  </a:lnTo>
                  <a:lnTo>
                    <a:pt x="26" y="81"/>
                  </a:lnTo>
                  <a:lnTo>
                    <a:pt x="28" y="81"/>
                  </a:lnTo>
                  <a:lnTo>
                    <a:pt x="31" y="81"/>
                  </a:lnTo>
                  <a:lnTo>
                    <a:pt x="28" y="81"/>
                  </a:lnTo>
                  <a:lnTo>
                    <a:pt x="31" y="81"/>
                  </a:lnTo>
                  <a:lnTo>
                    <a:pt x="28" y="81"/>
                  </a:lnTo>
                  <a:lnTo>
                    <a:pt x="28" y="78"/>
                  </a:lnTo>
                  <a:lnTo>
                    <a:pt x="28" y="81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1" y="76"/>
                  </a:lnTo>
                  <a:lnTo>
                    <a:pt x="28" y="76"/>
                  </a:lnTo>
                  <a:lnTo>
                    <a:pt x="31" y="76"/>
                  </a:lnTo>
                  <a:lnTo>
                    <a:pt x="28" y="76"/>
                  </a:lnTo>
                  <a:lnTo>
                    <a:pt x="31" y="76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6" y="76"/>
                  </a:lnTo>
                  <a:lnTo>
                    <a:pt x="16" y="74"/>
                  </a:lnTo>
                  <a:lnTo>
                    <a:pt x="19" y="74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4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9" y="71"/>
                  </a:lnTo>
                  <a:lnTo>
                    <a:pt x="7" y="71"/>
                  </a:lnTo>
                  <a:lnTo>
                    <a:pt x="9" y="71"/>
                  </a:lnTo>
                  <a:lnTo>
                    <a:pt x="9" y="69"/>
                  </a:lnTo>
                  <a:lnTo>
                    <a:pt x="9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6" y="69"/>
                  </a:lnTo>
                  <a:lnTo>
                    <a:pt x="16" y="71"/>
                  </a:lnTo>
                  <a:lnTo>
                    <a:pt x="16" y="74"/>
                  </a:lnTo>
                  <a:lnTo>
                    <a:pt x="16" y="71"/>
                  </a:lnTo>
                  <a:lnTo>
                    <a:pt x="19" y="71"/>
                  </a:lnTo>
                  <a:lnTo>
                    <a:pt x="16" y="74"/>
                  </a:lnTo>
                  <a:lnTo>
                    <a:pt x="19" y="74"/>
                  </a:lnTo>
                  <a:lnTo>
                    <a:pt x="16" y="74"/>
                  </a:lnTo>
                  <a:lnTo>
                    <a:pt x="19" y="74"/>
                  </a:lnTo>
                  <a:lnTo>
                    <a:pt x="19" y="71"/>
                  </a:lnTo>
                  <a:lnTo>
                    <a:pt x="19" y="74"/>
                  </a:lnTo>
                  <a:lnTo>
                    <a:pt x="19" y="71"/>
                  </a:lnTo>
                  <a:lnTo>
                    <a:pt x="19" y="74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16" y="71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9" y="67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21" y="67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19" y="64"/>
                  </a:lnTo>
                  <a:lnTo>
                    <a:pt x="19" y="67"/>
                  </a:lnTo>
                  <a:lnTo>
                    <a:pt x="16" y="67"/>
                  </a:lnTo>
                  <a:lnTo>
                    <a:pt x="16" y="64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9" y="64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6" y="59"/>
                  </a:lnTo>
                  <a:lnTo>
                    <a:pt x="16" y="62"/>
                  </a:lnTo>
                  <a:lnTo>
                    <a:pt x="16" y="59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4" y="62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4" y="55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9" y="57"/>
                  </a:lnTo>
                  <a:lnTo>
                    <a:pt x="19" y="59"/>
                  </a:lnTo>
                  <a:lnTo>
                    <a:pt x="16" y="59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4" y="57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21" y="57"/>
                  </a:lnTo>
                  <a:lnTo>
                    <a:pt x="24" y="57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1" y="52"/>
                  </a:lnTo>
                  <a:lnTo>
                    <a:pt x="24" y="52"/>
                  </a:lnTo>
                  <a:lnTo>
                    <a:pt x="21" y="52"/>
                  </a:lnTo>
                  <a:lnTo>
                    <a:pt x="21" y="55"/>
                  </a:lnTo>
                  <a:lnTo>
                    <a:pt x="24" y="52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8" y="55"/>
                  </a:lnTo>
                  <a:lnTo>
                    <a:pt x="31" y="55"/>
                  </a:lnTo>
                  <a:lnTo>
                    <a:pt x="28" y="55"/>
                  </a:lnTo>
                  <a:lnTo>
                    <a:pt x="31" y="55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38" y="55"/>
                  </a:lnTo>
                  <a:lnTo>
                    <a:pt x="35" y="55"/>
                  </a:lnTo>
                  <a:lnTo>
                    <a:pt x="38" y="55"/>
                  </a:lnTo>
                  <a:lnTo>
                    <a:pt x="40" y="55"/>
                  </a:lnTo>
                  <a:lnTo>
                    <a:pt x="40" y="57"/>
                  </a:lnTo>
                  <a:lnTo>
                    <a:pt x="40" y="55"/>
                  </a:lnTo>
                  <a:lnTo>
                    <a:pt x="40" y="57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2" y="62"/>
                  </a:lnTo>
                  <a:lnTo>
                    <a:pt x="45" y="62"/>
                  </a:lnTo>
                  <a:lnTo>
                    <a:pt x="45" y="59"/>
                  </a:lnTo>
                  <a:lnTo>
                    <a:pt x="42" y="59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7" y="55"/>
                  </a:lnTo>
                  <a:lnTo>
                    <a:pt x="45" y="55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4" y="57"/>
                  </a:lnTo>
                  <a:lnTo>
                    <a:pt x="57" y="57"/>
                  </a:lnTo>
                  <a:lnTo>
                    <a:pt x="59" y="57"/>
                  </a:lnTo>
                  <a:lnTo>
                    <a:pt x="61" y="57"/>
                  </a:lnTo>
                  <a:lnTo>
                    <a:pt x="59" y="57"/>
                  </a:lnTo>
                  <a:lnTo>
                    <a:pt x="61" y="57"/>
                  </a:lnTo>
                  <a:lnTo>
                    <a:pt x="59" y="59"/>
                  </a:lnTo>
                  <a:lnTo>
                    <a:pt x="61" y="59"/>
                  </a:lnTo>
                  <a:lnTo>
                    <a:pt x="64" y="59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1" y="55"/>
                  </a:lnTo>
                  <a:lnTo>
                    <a:pt x="61" y="57"/>
                  </a:lnTo>
                  <a:lnTo>
                    <a:pt x="64" y="57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4" y="55"/>
                  </a:lnTo>
                  <a:lnTo>
                    <a:pt x="61" y="55"/>
                  </a:lnTo>
                  <a:lnTo>
                    <a:pt x="64" y="55"/>
                  </a:lnTo>
                  <a:lnTo>
                    <a:pt x="64" y="52"/>
                  </a:lnTo>
                  <a:lnTo>
                    <a:pt x="61" y="52"/>
                  </a:lnTo>
                  <a:lnTo>
                    <a:pt x="61" y="55"/>
                  </a:lnTo>
                  <a:lnTo>
                    <a:pt x="59" y="52"/>
                  </a:lnTo>
                  <a:lnTo>
                    <a:pt x="59" y="55"/>
                  </a:lnTo>
                  <a:lnTo>
                    <a:pt x="59" y="52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4" y="50"/>
                  </a:lnTo>
                  <a:lnTo>
                    <a:pt x="61" y="50"/>
                  </a:lnTo>
                  <a:lnTo>
                    <a:pt x="64" y="50"/>
                  </a:lnTo>
                  <a:lnTo>
                    <a:pt x="64" y="48"/>
                  </a:lnTo>
                  <a:lnTo>
                    <a:pt x="66" y="48"/>
                  </a:lnTo>
                  <a:lnTo>
                    <a:pt x="64" y="48"/>
                  </a:lnTo>
                  <a:lnTo>
                    <a:pt x="66" y="48"/>
                  </a:lnTo>
                  <a:lnTo>
                    <a:pt x="69" y="48"/>
                  </a:lnTo>
                  <a:lnTo>
                    <a:pt x="71" y="48"/>
                  </a:lnTo>
                  <a:lnTo>
                    <a:pt x="71" y="45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3"/>
                  </a:lnTo>
                  <a:lnTo>
                    <a:pt x="73" y="43"/>
                  </a:lnTo>
                  <a:lnTo>
                    <a:pt x="73" y="40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73" y="40"/>
                  </a:lnTo>
                  <a:lnTo>
                    <a:pt x="71" y="40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9" y="40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0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64" y="38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1" y="38"/>
                  </a:lnTo>
                  <a:lnTo>
                    <a:pt x="61" y="40"/>
                  </a:lnTo>
                  <a:lnTo>
                    <a:pt x="61" y="38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59" y="38"/>
                  </a:lnTo>
                  <a:lnTo>
                    <a:pt x="57" y="38"/>
                  </a:lnTo>
                  <a:lnTo>
                    <a:pt x="54" y="38"/>
                  </a:lnTo>
                  <a:lnTo>
                    <a:pt x="54" y="36"/>
                  </a:lnTo>
                  <a:lnTo>
                    <a:pt x="54" y="38"/>
                  </a:lnTo>
                  <a:lnTo>
                    <a:pt x="54" y="36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61" y="31"/>
                  </a:lnTo>
                  <a:lnTo>
                    <a:pt x="64" y="31"/>
                  </a:lnTo>
                  <a:lnTo>
                    <a:pt x="66" y="33"/>
                  </a:lnTo>
                  <a:lnTo>
                    <a:pt x="66" y="31"/>
                  </a:lnTo>
                  <a:lnTo>
                    <a:pt x="64" y="31"/>
                  </a:lnTo>
                  <a:lnTo>
                    <a:pt x="66" y="31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1" y="29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9" y="29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71" y="26"/>
                  </a:lnTo>
                  <a:lnTo>
                    <a:pt x="73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69" y="29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69" y="26"/>
                  </a:lnTo>
                  <a:lnTo>
                    <a:pt x="69" y="24"/>
                  </a:lnTo>
                  <a:lnTo>
                    <a:pt x="69" y="26"/>
                  </a:lnTo>
                  <a:lnTo>
                    <a:pt x="69" y="24"/>
                  </a:lnTo>
                  <a:lnTo>
                    <a:pt x="69" y="26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9" y="24"/>
                  </a:lnTo>
                  <a:lnTo>
                    <a:pt x="69" y="21"/>
                  </a:lnTo>
                  <a:lnTo>
                    <a:pt x="66" y="21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19"/>
                  </a:lnTo>
                  <a:lnTo>
                    <a:pt x="69" y="19"/>
                  </a:lnTo>
                  <a:lnTo>
                    <a:pt x="66" y="19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6" y="12"/>
                  </a:lnTo>
                  <a:lnTo>
                    <a:pt x="76" y="14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3" y="10"/>
                  </a:lnTo>
                  <a:lnTo>
                    <a:pt x="80" y="10"/>
                  </a:lnTo>
                  <a:lnTo>
                    <a:pt x="83" y="10"/>
                  </a:lnTo>
                  <a:lnTo>
                    <a:pt x="83" y="12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8" y="12"/>
                  </a:lnTo>
                  <a:lnTo>
                    <a:pt x="88" y="10"/>
                  </a:lnTo>
                  <a:lnTo>
                    <a:pt x="85" y="10"/>
                  </a:lnTo>
                  <a:lnTo>
                    <a:pt x="85" y="7"/>
                  </a:lnTo>
                  <a:lnTo>
                    <a:pt x="85" y="10"/>
                  </a:lnTo>
                  <a:lnTo>
                    <a:pt x="85" y="7"/>
                  </a:lnTo>
                  <a:lnTo>
                    <a:pt x="85" y="10"/>
                  </a:lnTo>
                  <a:lnTo>
                    <a:pt x="85" y="7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0" y="12"/>
                  </a:lnTo>
                  <a:lnTo>
                    <a:pt x="90" y="10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0" y="12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2" y="12"/>
                  </a:lnTo>
                  <a:lnTo>
                    <a:pt x="92" y="10"/>
                  </a:lnTo>
                  <a:lnTo>
                    <a:pt x="92" y="12"/>
                  </a:lnTo>
                  <a:lnTo>
                    <a:pt x="92" y="10"/>
                  </a:lnTo>
                  <a:lnTo>
                    <a:pt x="92" y="12"/>
                  </a:lnTo>
                  <a:lnTo>
                    <a:pt x="90" y="12"/>
                  </a:lnTo>
                  <a:lnTo>
                    <a:pt x="90" y="10"/>
                  </a:lnTo>
                  <a:lnTo>
                    <a:pt x="90" y="7"/>
                  </a:lnTo>
                  <a:lnTo>
                    <a:pt x="90" y="10"/>
                  </a:lnTo>
                  <a:lnTo>
                    <a:pt x="90" y="12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2" y="7"/>
                  </a:lnTo>
                  <a:lnTo>
                    <a:pt x="90" y="7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5" y="7"/>
                  </a:lnTo>
                  <a:lnTo>
                    <a:pt x="95" y="10"/>
                  </a:lnTo>
                  <a:lnTo>
                    <a:pt x="92" y="10"/>
                  </a:lnTo>
                  <a:lnTo>
                    <a:pt x="95" y="10"/>
                  </a:lnTo>
                  <a:lnTo>
                    <a:pt x="95" y="12"/>
                  </a:lnTo>
                  <a:lnTo>
                    <a:pt x="97" y="12"/>
                  </a:lnTo>
                  <a:lnTo>
                    <a:pt x="97" y="14"/>
                  </a:lnTo>
                  <a:lnTo>
                    <a:pt x="95" y="14"/>
                  </a:lnTo>
                  <a:lnTo>
                    <a:pt x="95" y="17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92" y="17"/>
                  </a:lnTo>
                  <a:lnTo>
                    <a:pt x="95" y="17"/>
                  </a:lnTo>
                  <a:lnTo>
                    <a:pt x="95" y="19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5" y="21"/>
                  </a:lnTo>
                  <a:lnTo>
                    <a:pt x="95" y="19"/>
                  </a:lnTo>
                  <a:lnTo>
                    <a:pt x="97" y="19"/>
                  </a:lnTo>
                  <a:lnTo>
                    <a:pt x="97" y="17"/>
                  </a:lnTo>
                  <a:lnTo>
                    <a:pt x="99" y="17"/>
                  </a:lnTo>
                  <a:lnTo>
                    <a:pt x="97" y="17"/>
                  </a:lnTo>
                  <a:lnTo>
                    <a:pt x="99" y="17"/>
                  </a:lnTo>
                  <a:lnTo>
                    <a:pt x="99" y="14"/>
                  </a:lnTo>
                  <a:lnTo>
                    <a:pt x="97" y="17"/>
                  </a:lnTo>
                  <a:lnTo>
                    <a:pt x="97" y="14"/>
                  </a:lnTo>
                  <a:lnTo>
                    <a:pt x="99" y="14"/>
                  </a:lnTo>
                  <a:lnTo>
                    <a:pt x="99" y="12"/>
                  </a:lnTo>
                  <a:lnTo>
                    <a:pt x="97" y="12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9" y="5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7" y="5"/>
                  </a:lnTo>
                  <a:lnTo>
                    <a:pt x="104" y="5"/>
                  </a:lnTo>
                  <a:lnTo>
                    <a:pt x="107" y="5"/>
                  </a:lnTo>
                  <a:lnTo>
                    <a:pt x="104" y="5"/>
                  </a:lnTo>
                  <a:lnTo>
                    <a:pt x="102" y="5"/>
                  </a:lnTo>
                  <a:lnTo>
                    <a:pt x="102" y="2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7" y="2"/>
                  </a:lnTo>
                  <a:lnTo>
                    <a:pt x="109" y="2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4" y="5"/>
                  </a:lnTo>
                  <a:lnTo>
                    <a:pt x="114" y="7"/>
                  </a:lnTo>
                  <a:lnTo>
                    <a:pt x="116" y="7"/>
                  </a:lnTo>
                  <a:lnTo>
                    <a:pt x="116" y="10"/>
                  </a:lnTo>
                  <a:lnTo>
                    <a:pt x="114" y="10"/>
                  </a:lnTo>
                  <a:lnTo>
                    <a:pt x="111" y="10"/>
                  </a:lnTo>
                  <a:lnTo>
                    <a:pt x="111" y="12"/>
                  </a:lnTo>
                  <a:lnTo>
                    <a:pt x="109" y="12"/>
                  </a:lnTo>
                  <a:lnTo>
                    <a:pt x="109" y="14"/>
                  </a:lnTo>
                  <a:lnTo>
                    <a:pt x="107" y="14"/>
                  </a:lnTo>
                  <a:lnTo>
                    <a:pt x="107" y="17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2" y="19"/>
                  </a:lnTo>
                  <a:lnTo>
                    <a:pt x="99" y="21"/>
                  </a:lnTo>
                  <a:lnTo>
                    <a:pt x="102" y="21"/>
                  </a:lnTo>
                  <a:lnTo>
                    <a:pt x="99" y="21"/>
                  </a:lnTo>
                  <a:lnTo>
                    <a:pt x="102" y="24"/>
                  </a:lnTo>
                  <a:lnTo>
                    <a:pt x="99" y="24"/>
                  </a:lnTo>
                  <a:lnTo>
                    <a:pt x="99" y="26"/>
                  </a:lnTo>
                  <a:lnTo>
                    <a:pt x="99" y="29"/>
                  </a:lnTo>
                  <a:lnTo>
                    <a:pt x="97" y="29"/>
                  </a:lnTo>
                  <a:lnTo>
                    <a:pt x="97" y="31"/>
                  </a:lnTo>
                  <a:lnTo>
                    <a:pt x="95" y="31"/>
                  </a:lnTo>
                  <a:lnTo>
                    <a:pt x="97" y="33"/>
                  </a:lnTo>
                  <a:lnTo>
                    <a:pt x="95" y="33"/>
                  </a:lnTo>
                  <a:lnTo>
                    <a:pt x="92" y="33"/>
                  </a:lnTo>
                  <a:lnTo>
                    <a:pt x="90" y="33"/>
                  </a:lnTo>
                  <a:lnTo>
                    <a:pt x="90" y="36"/>
                  </a:lnTo>
                  <a:lnTo>
                    <a:pt x="88" y="36"/>
                  </a:lnTo>
                  <a:lnTo>
                    <a:pt x="88" y="33"/>
                  </a:lnTo>
                  <a:lnTo>
                    <a:pt x="85" y="33"/>
                  </a:lnTo>
                  <a:lnTo>
                    <a:pt x="85" y="36"/>
                  </a:lnTo>
                  <a:lnTo>
                    <a:pt x="83" y="36"/>
                  </a:lnTo>
                  <a:lnTo>
                    <a:pt x="85" y="36"/>
                  </a:lnTo>
                  <a:lnTo>
                    <a:pt x="83" y="36"/>
                  </a:lnTo>
                  <a:lnTo>
                    <a:pt x="85" y="38"/>
                  </a:lnTo>
                  <a:lnTo>
                    <a:pt x="88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8" y="43"/>
                  </a:lnTo>
                  <a:lnTo>
                    <a:pt x="85" y="43"/>
                  </a:lnTo>
                  <a:lnTo>
                    <a:pt x="83" y="43"/>
                  </a:lnTo>
                  <a:lnTo>
                    <a:pt x="80" y="43"/>
                  </a:lnTo>
                  <a:lnTo>
                    <a:pt x="80" y="45"/>
                  </a:lnTo>
                  <a:lnTo>
                    <a:pt x="78" y="45"/>
                  </a:lnTo>
                  <a:lnTo>
                    <a:pt x="78" y="48"/>
                  </a:lnTo>
                  <a:lnTo>
                    <a:pt x="76" y="48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80" y="52"/>
                  </a:lnTo>
                  <a:lnTo>
                    <a:pt x="83" y="55"/>
                  </a:lnTo>
                  <a:lnTo>
                    <a:pt x="85" y="55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88" y="59"/>
                  </a:lnTo>
                  <a:lnTo>
                    <a:pt x="90" y="59"/>
                  </a:lnTo>
                  <a:lnTo>
                    <a:pt x="92" y="59"/>
                  </a:lnTo>
                  <a:lnTo>
                    <a:pt x="92" y="62"/>
                  </a:lnTo>
                  <a:lnTo>
                    <a:pt x="95" y="62"/>
                  </a:lnTo>
                  <a:lnTo>
                    <a:pt x="95" y="64"/>
                  </a:lnTo>
                  <a:lnTo>
                    <a:pt x="97" y="64"/>
                  </a:lnTo>
                  <a:lnTo>
                    <a:pt x="99" y="64"/>
                  </a:lnTo>
                  <a:lnTo>
                    <a:pt x="99" y="62"/>
                  </a:lnTo>
                  <a:lnTo>
                    <a:pt x="99" y="64"/>
                  </a:lnTo>
                  <a:lnTo>
                    <a:pt x="102" y="64"/>
                  </a:lnTo>
                  <a:lnTo>
                    <a:pt x="104" y="64"/>
                  </a:lnTo>
                  <a:lnTo>
                    <a:pt x="102" y="62"/>
                  </a:lnTo>
                  <a:lnTo>
                    <a:pt x="104" y="62"/>
                  </a:lnTo>
                  <a:lnTo>
                    <a:pt x="104" y="64"/>
                  </a:lnTo>
                  <a:lnTo>
                    <a:pt x="104" y="62"/>
                  </a:lnTo>
                  <a:lnTo>
                    <a:pt x="107" y="62"/>
                  </a:lnTo>
                  <a:lnTo>
                    <a:pt x="107" y="59"/>
                  </a:lnTo>
                  <a:lnTo>
                    <a:pt x="109" y="59"/>
                  </a:lnTo>
                  <a:lnTo>
                    <a:pt x="109" y="57"/>
                  </a:lnTo>
                  <a:lnTo>
                    <a:pt x="109" y="55"/>
                  </a:lnTo>
                  <a:lnTo>
                    <a:pt x="107" y="55"/>
                  </a:lnTo>
                  <a:lnTo>
                    <a:pt x="109" y="55"/>
                  </a:lnTo>
                  <a:lnTo>
                    <a:pt x="109" y="52"/>
                  </a:lnTo>
                  <a:lnTo>
                    <a:pt x="111" y="52"/>
                  </a:lnTo>
                  <a:lnTo>
                    <a:pt x="111" y="50"/>
                  </a:lnTo>
                  <a:lnTo>
                    <a:pt x="114" y="50"/>
                  </a:lnTo>
                  <a:lnTo>
                    <a:pt x="116" y="50"/>
                  </a:lnTo>
                  <a:lnTo>
                    <a:pt x="116" y="52"/>
                  </a:lnTo>
                  <a:lnTo>
                    <a:pt x="118" y="52"/>
                  </a:lnTo>
                  <a:lnTo>
                    <a:pt x="118" y="55"/>
                  </a:lnTo>
                  <a:lnTo>
                    <a:pt x="118" y="57"/>
                  </a:lnTo>
                  <a:lnTo>
                    <a:pt x="121" y="59"/>
                  </a:lnTo>
                  <a:lnTo>
                    <a:pt x="123" y="59"/>
                  </a:lnTo>
                  <a:lnTo>
                    <a:pt x="123" y="62"/>
                  </a:lnTo>
                  <a:lnTo>
                    <a:pt x="123" y="59"/>
                  </a:lnTo>
                  <a:lnTo>
                    <a:pt x="126" y="59"/>
                  </a:lnTo>
                  <a:lnTo>
                    <a:pt x="126" y="62"/>
                  </a:lnTo>
                  <a:lnTo>
                    <a:pt x="126" y="64"/>
                  </a:lnTo>
                  <a:lnTo>
                    <a:pt x="126" y="67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8" y="67"/>
                  </a:lnTo>
                  <a:lnTo>
                    <a:pt x="128" y="69"/>
                  </a:lnTo>
                  <a:lnTo>
                    <a:pt x="128" y="67"/>
                  </a:lnTo>
                  <a:lnTo>
                    <a:pt x="130" y="67"/>
                  </a:lnTo>
                  <a:lnTo>
                    <a:pt x="133" y="67"/>
                  </a:lnTo>
                  <a:lnTo>
                    <a:pt x="135" y="67"/>
                  </a:lnTo>
                  <a:lnTo>
                    <a:pt x="135" y="64"/>
                  </a:lnTo>
                  <a:lnTo>
                    <a:pt x="135" y="67"/>
                  </a:lnTo>
                  <a:lnTo>
                    <a:pt x="137" y="67"/>
                  </a:lnTo>
                  <a:lnTo>
                    <a:pt x="137" y="64"/>
                  </a:lnTo>
                  <a:lnTo>
                    <a:pt x="137" y="67"/>
                  </a:lnTo>
                  <a:lnTo>
                    <a:pt x="140" y="67"/>
                  </a:lnTo>
                  <a:lnTo>
                    <a:pt x="140" y="69"/>
                  </a:lnTo>
                  <a:lnTo>
                    <a:pt x="142" y="69"/>
                  </a:lnTo>
                  <a:lnTo>
                    <a:pt x="145" y="71"/>
                  </a:lnTo>
                  <a:lnTo>
                    <a:pt x="142" y="71"/>
                  </a:lnTo>
                  <a:lnTo>
                    <a:pt x="140" y="71"/>
                  </a:lnTo>
                  <a:lnTo>
                    <a:pt x="137" y="71"/>
                  </a:lnTo>
                  <a:lnTo>
                    <a:pt x="137" y="69"/>
                  </a:lnTo>
                  <a:lnTo>
                    <a:pt x="135" y="69"/>
                  </a:lnTo>
                  <a:lnTo>
                    <a:pt x="133" y="69"/>
                  </a:lnTo>
                  <a:lnTo>
                    <a:pt x="135" y="69"/>
                  </a:lnTo>
                  <a:lnTo>
                    <a:pt x="135" y="71"/>
                  </a:lnTo>
                  <a:lnTo>
                    <a:pt x="135" y="74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37" y="78"/>
                  </a:lnTo>
                  <a:lnTo>
                    <a:pt x="137" y="81"/>
                  </a:lnTo>
                  <a:lnTo>
                    <a:pt x="140" y="81"/>
                  </a:lnTo>
                  <a:lnTo>
                    <a:pt x="140" y="83"/>
                  </a:lnTo>
                  <a:lnTo>
                    <a:pt x="137" y="83"/>
                  </a:lnTo>
                  <a:lnTo>
                    <a:pt x="137" y="86"/>
                  </a:lnTo>
                  <a:lnTo>
                    <a:pt x="137" y="83"/>
                  </a:lnTo>
                  <a:lnTo>
                    <a:pt x="140" y="83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2" y="90"/>
                  </a:lnTo>
                  <a:lnTo>
                    <a:pt x="145" y="90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2" y="95"/>
                  </a:lnTo>
                  <a:lnTo>
                    <a:pt x="145" y="95"/>
                  </a:lnTo>
                  <a:lnTo>
                    <a:pt x="142" y="97"/>
                  </a:lnTo>
                  <a:lnTo>
                    <a:pt x="140" y="97"/>
                  </a:lnTo>
                  <a:lnTo>
                    <a:pt x="142" y="97"/>
                  </a:lnTo>
                  <a:lnTo>
                    <a:pt x="142" y="100"/>
                  </a:lnTo>
                  <a:lnTo>
                    <a:pt x="145" y="100"/>
                  </a:lnTo>
                  <a:lnTo>
                    <a:pt x="145" y="102"/>
                  </a:lnTo>
                  <a:lnTo>
                    <a:pt x="142" y="100"/>
                  </a:lnTo>
                  <a:lnTo>
                    <a:pt x="142" y="102"/>
                  </a:lnTo>
                  <a:lnTo>
                    <a:pt x="140" y="102"/>
                  </a:lnTo>
                  <a:lnTo>
                    <a:pt x="142" y="102"/>
                  </a:lnTo>
                  <a:lnTo>
                    <a:pt x="140" y="105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5" y="107"/>
                  </a:lnTo>
                  <a:lnTo>
                    <a:pt x="142" y="107"/>
                  </a:lnTo>
                  <a:lnTo>
                    <a:pt x="142" y="109"/>
                  </a:lnTo>
                  <a:lnTo>
                    <a:pt x="145" y="109"/>
                  </a:lnTo>
                  <a:lnTo>
                    <a:pt x="145" y="112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7" y="116"/>
                  </a:lnTo>
                  <a:lnTo>
                    <a:pt x="145" y="116"/>
                  </a:lnTo>
                  <a:lnTo>
                    <a:pt x="145" y="119"/>
                  </a:lnTo>
                  <a:lnTo>
                    <a:pt x="145" y="121"/>
                  </a:lnTo>
                  <a:lnTo>
                    <a:pt x="147" y="121"/>
                  </a:lnTo>
                  <a:lnTo>
                    <a:pt x="147" y="124"/>
                  </a:lnTo>
                  <a:lnTo>
                    <a:pt x="145" y="124"/>
                  </a:lnTo>
                  <a:lnTo>
                    <a:pt x="145" y="126"/>
                  </a:lnTo>
                  <a:lnTo>
                    <a:pt x="147" y="126"/>
                  </a:lnTo>
                  <a:lnTo>
                    <a:pt x="145" y="126"/>
                  </a:lnTo>
                  <a:lnTo>
                    <a:pt x="145" y="128"/>
                  </a:lnTo>
                  <a:lnTo>
                    <a:pt x="142" y="128"/>
                  </a:lnTo>
                  <a:lnTo>
                    <a:pt x="142" y="131"/>
                  </a:lnTo>
                  <a:lnTo>
                    <a:pt x="142" y="133"/>
                  </a:lnTo>
                  <a:lnTo>
                    <a:pt x="142" y="135"/>
                  </a:lnTo>
                  <a:lnTo>
                    <a:pt x="140" y="135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40" y="143"/>
                  </a:lnTo>
                  <a:lnTo>
                    <a:pt x="140" y="145"/>
                  </a:lnTo>
                  <a:lnTo>
                    <a:pt x="137" y="145"/>
                  </a:lnTo>
                  <a:lnTo>
                    <a:pt x="137" y="147"/>
                  </a:lnTo>
                  <a:lnTo>
                    <a:pt x="135" y="150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0" y="152"/>
                  </a:lnTo>
                  <a:lnTo>
                    <a:pt x="133" y="152"/>
                  </a:lnTo>
                  <a:lnTo>
                    <a:pt x="130" y="152"/>
                  </a:lnTo>
                  <a:lnTo>
                    <a:pt x="133" y="152"/>
                  </a:lnTo>
                  <a:lnTo>
                    <a:pt x="130" y="152"/>
                  </a:lnTo>
                  <a:lnTo>
                    <a:pt x="133" y="152"/>
                  </a:lnTo>
                  <a:lnTo>
                    <a:pt x="130" y="152"/>
                  </a:lnTo>
                  <a:lnTo>
                    <a:pt x="128" y="152"/>
                  </a:lnTo>
                  <a:lnTo>
                    <a:pt x="128" y="150"/>
                  </a:lnTo>
                  <a:lnTo>
                    <a:pt x="128" y="152"/>
                  </a:lnTo>
                  <a:lnTo>
                    <a:pt x="130" y="152"/>
                  </a:lnTo>
                  <a:lnTo>
                    <a:pt x="133" y="152"/>
                  </a:lnTo>
                  <a:lnTo>
                    <a:pt x="133" y="154"/>
                  </a:lnTo>
                  <a:lnTo>
                    <a:pt x="135" y="154"/>
                  </a:lnTo>
                  <a:lnTo>
                    <a:pt x="135" y="157"/>
                  </a:lnTo>
                  <a:lnTo>
                    <a:pt x="137" y="157"/>
                  </a:lnTo>
                  <a:lnTo>
                    <a:pt x="137" y="159"/>
                  </a:lnTo>
                  <a:lnTo>
                    <a:pt x="135" y="159"/>
                  </a:lnTo>
                  <a:lnTo>
                    <a:pt x="135" y="162"/>
                  </a:lnTo>
                  <a:lnTo>
                    <a:pt x="133" y="162"/>
                  </a:lnTo>
                  <a:lnTo>
                    <a:pt x="130" y="162"/>
                  </a:lnTo>
                  <a:lnTo>
                    <a:pt x="128" y="162"/>
                  </a:lnTo>
                  <a:lnTo>
                    <a:pt x="126" y="162"/>
                  </a:lnTo>
                  <a:lnTo>
                    <a:pt x="126" y="159"/>
                  </a:lnTo>
                  <a:lnTo>
                    <a:pt x="123" y="159"/>
                  </a:lnTo>
                  <a:lnTo>
                    <a:pt x="126" y="159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1" y="157"/>
                  </a:lnTo>
                  <a:lnTo>
                    <a:pt x="123" y="157"/>
                  </a:lnTo>
                  <a:lnTo>
                    <a:pt x="121" y="157"/>
                  </a:lnTo>
                  <a:lnTo>
                    <a:pt x="121" y="159"/>
                  </a:lnTo>
                  <a:lnTo>
                    <a:pt x="118" y="159"/>
                  </a:lnTo>
                  <a:lnTo>
                    <a:pt x="121" y="159"/>
                  </a:lnTo>
                  <a:lnTo>
                    <a:pt x="118" y="159"/>
                  </a:lnTo>
                  <a:lnTo>
                    <a:pt x="118" y="162"/>
                  </a:lnTo>
                  <a:lnTo>
                    <a:pt x="121" y="159"/>
                  </a:lnTo>
                  <a:lnTo>
                    <a:pt x="121" y="162"/>
                  </a:lnTo>
                  <a:lnTo>
                    <a:pt x="118" y="162"/>
                  </a:lnTo>
                  <a:lnTo>
                    <a:pt x="121" y="162"/>
                  </a:lnTo>
                  <a:lnTo>
                    <a:pt x="118" y="162"/>
                  </a:lnTo>
                  <a:lnTo>
                    <a:pt x="116" y="162"/>
                  </a:lnTo>
                  <a:lnTo>
                    <a:pt x="116" y="164"/>
                  </a:lnTo>
                  <a:lnTo>
                    <a:pt x="116" y="162"/>
                  </a:lnTo>
                  <a:lnTo>
                    <a:pt x="118" y="162"/>
                  </a:lnTo>
                  <a:lnTo>
                    <a:pt x="116" y="162"/>
                  </a:lnTo>
                  <a:lnTo>
                    <a:pt x="116" y="159"/>
                  </a:lnTo>
                  <a:lnTo>
                    <a:pt x="116" y="157"/>
                  </a:lnTo>
                  <a:lnTo>
                    <a:pt x="114" y="157"/>
                  </a:lnTo>
                  <a:lnTo>
                    <a:pt x="114" y="154"/>
                  </a:lnTo>
                  <a:lnTo>
                    <a:pt x="114" y="152"/>
                  </a:lnTo>
                  <a:lnTo>
                    <a:pt x="116" y="152"/>
                  </a:lnTo>
                  <a:lnTo>
                    <a:pt x="116" y="150"/>
                  </a:lnTo>
                  <a:lnTo>
                    <a:pt x="116" y="152"/>
                  </a:lnTo>
                  <a:lnTo>
                    <a:pt x="114" y="152"/>
                  </a:lnTo>
                  <a:lnTo>
                    <a:pt x="114" y="154"/>
                  </a:lnTo>
                  <a:lnTo>
                    <a:pt x="114" y="157"/>
                  </a:lnTo>
                  <a:lnTo>
                    <a:pt x="111" y="157"/>
                  </a:lnTo>
                  <a:lnTo>
                    <a:pt x="109" y="157"/>
                  </a:lnTo>
                  <a:lnTo>
                    <a:pt x="107" y="157"/>
                  </a:lnTo>
                  <a:lnTo>
                    <a:pt x="104" y="157"/>
                  </a:lnTo>
                  <a:lnTo>
                    <a:pt x="104" y="154"/>
                  </a:lnTo>
                  <a:lnTo>
                    <a:pt x="104" y="157"/>
                  </a:lnTo>
                  <a:lnTo>
                    <a:pt x="107" y="157"/>
                  </a:lnTo>
                  <a:lnTo>
                    <a:pt x="109" y="157"/>
                  </a:lnTo>
                  <a:lnTo>
                    <a:pt x="111" y="157"/>
                  </a:lnTo>
                  <a:lnTo>
                    <a:pt x="114" y="157"/>
                  </a:lnTo>
                  <a:lnTo>
                    <a:pt x="116" y="157"/>
                  </a:lnTo>
                  <a:lnTo>
                    <a:pt x="116" y="159"/>
                  </a:lnTo>
                  <a:lnTo>
                    <a:pt x="114" y="159"/>
                  </a:lnTo>
                  <a:lnTo>
                    <a:pt x="116" y="159"/>
                  </a:lnTo>
                  <a:lnTo>
                    <a:pt x="114" y="159"/>
                  </a:lnTo>
                  <a:lnTo>
                    <a:pt x="114" y="162"/>
                  </a:lnTo>
                  <a:lnTo>
                    <a:pt x="116" y="162"/>
                  </a:lnTo>
                  <a:lnTo>
                    <a:pt x="114" y="162"/>
                  </a:lnTo>
                  <a:lnTo>
                    <a:pt x="116" y="162"/>
                  </a:lnTo>
                  <a:lnTo>
                    <a:pt x="114" y="162"/>
                  </a:lnTo>
                  <a:lnTo>
                    <a:pt x="114" y="164"/>
                  </a:lnTo>
                  <a:lnTo>
                    <a:pt x="111" y="164"/>
                  </a:lnTo>
                  <a:lnTo>
                    <a:pt x="111" y="162"/>
                  </a:lnTo>
                  <a:lnTo>
                    <a:pt x="109" y="162"/>
                  </a:lnTo>
                  <a:lnTo>
                    <a:pt x="111" y="162"/>
                  </a:lnTo>
                  <a:lnTo>
                    <a:pt x="109" y="162"/>
                  </a:lnTo>
                  <a:lnTo>
                    <a:pt x="109" y="164"/>
                  </a:lnTo>
                  <a:lnTo>
                    <a:pt x="107" y="164"/>
                  </a:lnTo>
                  <a:lnTo>
                    <a:pt x="104" y="164"/>
                  </a:lnTo>
                  <a:lnTo>
                    <a:pt x="102" y="164"/>
                  </a:lnTo>
                  <a:lnTo>
                    <a:pt x="99" y="164"/>
                  </a:lnTo>
                  <a:lnTo>
                    <a:pt x="97" y="164"/>
                  </a:lnTo>
                  <a:lnTo>
                    <a:pt x="97" y="166"/>
                  </a:lnTo>
                  <a:lnTo>
                    <a:pt x="95" y="166"/>
                  </a:lnTo>
                  <a:lnTo>
                    <a:pt x="97" y="166"/>
                  </a:lnTo>
                  <a:lnTo>
                    <a:pt x="95" y="166"/>
                  </a:lnTo>
                  <a:lnTo>
                    <a:pt x="95" y="164"/>
                  </a:lnTo>
                  <a:lnTo>
                    <a:pt x="95" y="166"/>
                  </a:lnTo>
                  <a:lnTo>
                    <a:pt x="95" y="164"/>
                  </a:lnTo>
                  <a:lnTo>
                    <a:pt x="92" y="164"/>
                  </a:lnTo>
                  <a:lnTo>
                    <a:pt x="92" y="166"/>
                  </a:lnTo>
                  <a:lnTo>
                    <a:pt x="95" y="166"/>
                  </a:lnTo>
                  <a:lnTo>
                    <a:pt x="92" y="166"/>
                  </a:lnTo>
                  <a:lnTo>
                    <a:pt x="95" y="166"/>
                  </a:lnTo>
                  <a:lnTo>
                    <a:pt x="97" y="166"/>
                  </a:lnTo>
                  <a:lnTo>
                    <a:pt x="97" y="169"/>
                  </a:lnTo>
                  <a:lnTo>
                    <a:pt x="95" y="169"/>
                  </a:lnTo>
                  <a:lnTo>
                    <a:pt x="95" y="171"/>
                  </a:lnTo>
                  <a:lnTo>
                    <a:pt x="92" y="171"/>
                  </a:lnTo>
                  <a:lnTo>
                    <a:pt x="90" y="171"/>
                  </a:lnTo>
                  <a:lnTo>
                    <a:pt x="90" y="173"/>
                  </a:lnTo>
                  <a:lnTo>
                    <a:pt x="88" y="173"/>
                  </a:lnTo>
                  <a:lnTo>
                    <a:pt x="88" y="171"/>
                  </a:lnTo>
                  <a:lnTo>
                    <a:pt x="88" y="173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5" y="169"/>
                  </a:lnTo>
                  <a:lnTo>
                    <a:pt x="85" y="166"/>
                  </a:lnTo>
                  <a:lnTo>
                    <a:pt x="85" y="169"/>
                  </a:lnTo>
                  <a:lnTo>
                    <a:pt x="85" y="171"/>
                  </a:lnTo>
                  <a:lnTo>
                    <a:pt x="85" y="173"/>
                  </a:lnTo>
                  <a:lnTo>
                    <a:pt x="83" y="173"/>
                  </a:lnTo>
                  <a:lnTo>
                    <a:pt x="83" y="176"/>
                  </a:lnTo>
                  <a:lnTo>
                    <a:pt x="83" y="173"/>
                  </a:lnTo>
                  <a:lnTo>
                    <a:pt x="85" y="173"/>
                  </a:lnTo>
                  <a:lnTo>
                    <a:pt x="85" y="176"/>
                  </a:lnTo>
                  <a:lnTo>
                    <a:pt x="83" y="176"/>
                  </a:lnTo>
                  <a:lnTo>
                    <a:pt x="80" y="176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78" y="181"/>
                  </a:lnTo>
                  <a:lnTo>
                    <a:pt x="78" y="178"/>
                  </a:lnTo>
                  <a:lnTo>
                    <a:pt x="76" y="181"/>
                  </a:lnTo>
                  <a:lnTo>
                    <a:pt x="73" y="181"/>
                  </a:lnTo>
                  <a:lnTo>
                    <a:pt x="73" y="178"/>
                  </a:lnTo>
                  <a:lnTo>
                    <a:pt x="76" y="178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7" name="Freeform 52467"/>
            <p:cNvSpPr>
              <a:spLocks noEditPoints="1"/>
            </p:cNvSpPr>
            <p:nvPr/>
          </p:nvSpPr>
          <p:spPr bwMode="auto">
            <a:xfrm>
              <a:off x="1471609" y="4283095"/>
              <a:ext cx="241300" cy="309565"/>
            </a:xfrm>
            <a:custGeom>
              <a:avLst/>
              <a:gdLst>
                <a:gd name="T0" fmla="*/ 38 w 152"/>
                <a:gd name="T1" fmla="*/ 192 h 195"/>
                <a:gd name="T2" fmla="*/ 40 w 152"/>
                <a:gd name="T3" fmla="*/ 192 h 195"/>
                <a:gd name="T4" fmla="*/ 40 w 152"/>
                <a:gd name="T5" fmla="*/ 190 h 195"/>
                <a:gd name="T6" fmla="*/ 38 w 152"/>
                <a:gd name="T7" fmla="*/ 187 h 195"/>
                <a:gd name="T8" fmla="*/ 26 w 152"/>
                <a:gd name="T9" fmla="*/ 183 h 195"/>
                <a:gd name="T10" fmla="*/ 24 w 152"/>
                <a:gd name="T11" fmla="*/ 183 h 195"/>
                <a:gd name="T12" fmla="*/ 19 w 152"/>
                <a:gd name="T13" fmla="*/ 180 h 195"/>
                <a:gd name="T14" fmla="*/ 7 w 152"/>
                <a:gd name="T15" fmla="*/ 171 h 195"/>
                <a:gd name="T16" fmla="*/ 7 w 152"/>
                <a:gd name="T17" fmla="*/ 168 h 195"/>
                <a:gd name="T18" fmla="*/ 2 w 152"/>
                <a:gd name="T19" fmla="*/ 159 h 195"/>
                <a:gd name="T20" fmla="*/ 131 w 152"/>
                <a:gd name="T21" fmla="*/ 159 h 195"/>
                <a:gd name="T22" fmla="*/ 116 w 152"/>
                <a:gd name="T23" fmla="*/ 152 h 195"/>
                <a:gd name="T24" fmla="*/ 50 w 152"/>
                <a:gd name="T25" fmla="*/ 130 h 195"/>
                <a:gd name="T26" fmla="*/ 52 w 152"/>
                <a:gd name="T27" fmla="*/ 133 h 195"/>
                <a:gd name="T28" fmla="*/ 52 w 152"/>
                <a:gd name="T29" fmla="*/ 130 h 195"/>
                <a:gd name="T30" fmla="*/ 52 w 152"/>
                <a:gd name="T31" fmla="*/ 130 h 195"/>
                <a:gd name="T32" fmla="*/ 36 w 152"/>
                <a:gd name="T33" fmla="*/ 114 h 195"/>
                <a:gd name="T34" fmla="*/ 36 w 152"/>
                <a:gd name="T35" fmla="*/ 111 h 195"/>
                <a:gd name="T36" fmla="*/ 26 w 152"/>
                <a:gd name="T37" fmla="*/ 109 h 195"/>
                <a:gd name="T38" fmla="*/ 29 w 152"/>
                <a:gd name="T39" fmla="*/ 107 h 195"/>
                <a:gd name="T40" fmla="*/ 31 w 152"/>
                <a:gd name="T41" fmla="*/ 111 h 195"/>
                <a:gd name="T42" fmla="*/ 26 w 152"/>
                <a:gd name="T43" fmla="*/ 109 h 195"/>
                <a:gd name="T44" fmla="*/ 52 w 152"/>
                <a:gd name="T45" fmla="*/ 104 h 195"/>
                <a:gd name="T46" fmla="*/ 26 w 152"/>
                <a:gd name="T47" fmla="*/ 102 h 195"/>
                <a:gd name="T48" fmla="*/ 31 w 152"/>
                <a:gd name="T49" fmla="*/ 100 h 195"/>
                <a:gd name="T50" fmla="*/ 31 w 152"/>
                <a:gd name="T51" fmla="*/ 102 h 195"/>
                <a:gd name="T52" fmla="*/ 29 w 152"/>
                <a:gd name="T53" fmla="*/ 102 h 195"/>
                <a:gd name="T54" fmla="*/ 29 w 152"/>
                <a:gd name="T55" fmla="*/ 102 h 195"/>
                <a:gd name="T56" fmla="*/ 31 w 152"/>
                <a:gd name="T57" fmla="*/ 100 h 195"/>
                <a:gd name="T58" fmla="*/ 12 w 152"/>
                <a:gd name="T59" fmla="*/ 95 h 195"/>
                <a:gd name="T60" fmla="*/ 17 w 152"/>
                <a:gd name="T61" fmla="*/ 90 h 195"/>
                <a:gd name="T62" fmla="*/ 14 w 152"/>
                <a:gd name="T63" fmla="*/ 90 h 195"/>
                <a:gd name="T64" fmla="*/ 19 w 152"/>
                <a:gd name="T65" fmla="*/ 85 h 195"/>
                <a:gd name="T66" fmla="*/ 21 w 152"/>
                <a:gd name="T67" fmla="*/ 85 h 195"/>
                <a:gd name="T68" fmla="*/ 17 w 152"/>
                <a:gd name="T69" fmla="*/ 83 h 195"/>
                <a:gd name="T70" fmla="*/ 12 w 152"/>
                <a:gd name="T71" fmla="*/ 85 h 195"/>
                <a:gd name="T72" fmla="*/ 12 w 152"/>
                <a:gd name="T73" fmla="*/ 83 h 195"/>
                <a:gd name="T74" fmla="*/ 21 w 152"/>
                <a:gd name="T75" fmla="*/ 83 h 195"/>
                <a:gd name="T76" fmla="*/ 14 w 152"/>
                <a:gd name="T77" fmla="*/ 81 h 195"/>
                <a:gd name="T78" fmla="*/ 19 w 152"/>
                <a:gd name="T79" fmla="*/ 78 h 195"/>
                <a:gd name="T80" fmla="*/ 21 w 152"/>
                <a:gd name="T81" fmla="*/ 76 h 195"/>
                <a:gd name="T82" fmla="*/ 33 w 152"/>
                <a:gd name="T83" fmla="*/ 73 h 195"/>
                <a:gd name="T84" fmla="*/ 33 w 152"/>
                <a:gd name="T85" fmla="*/ 73 h 195"/>
                <a:gd name="T86" fmla="*/ 21 w 152"/>
                <a:gd name="T87" fmla="*/ 71 h 195"/>
                <a:gd name="T88" fmla="*/ 14 w 152"/>
                <a:gd name="T89" fmla="*/ 59 h 195"/>
                <a:gd name="T90" fmla="*/ 14 w 152"/>
                <a:gd name="T91" fmla="*/ 59 h 195"/>
                <a:gd name="T92" fmla="*/ 14 w 152"/>
                <a:gd name="T93" fmla="*/ 57 h 195"/>
                <a:gd name="T94" fmla="*/ 64 w 152"/>
                <a:gd name="T95" fmla="*/ 45 h 195"/>
                <a:gd name="T96" fmla="*/ 59 w 152"/>
                <a:gd name="T97" fmla="*/ 31 h 195"/>
                <a:gd name="T98" fmla="*/ 71 w 152"/>
                <a:gd name="T99" fmla="*/ 16 h 195"/>
                <a:gd name="T100" fmla="*/ 66 w 152"/>
                <a:gd name="T101" fmla="*/ 14 h 195"/>
                <a:gd name="T102" fmla="*/ 74 w 152"/>
                <a:gd name="T103" fmla="*/ 12 h 195"/>
                <a:gd name="T104" fmla="*/ 76 w 152"/>
                <a:gd name="T105" fmla="*/ 9 h 195"/>
                <a:gd name="T106" fmla="*/ 76 w 152"/>
                <a:gd name="T107" fmla="*/ 9 h 195"/>
                <a:gd name="T108" fmla="*/ 81 w 152"/>
                <a:gd name="T109" fmla="*/ 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" h="195">
                  <a:moveTo>
                    <a:pt x="38" y="192"/>
                  </a:moveTo>
                  <a:lnTo>
                    <a:pt x="36" y="192"/>
                  </a:lnTo>
                  <a:lnTo>
                    <a:pt x="36" y="195"/>
                  </a:lnTo>
                  <a:lnTo>
                    <a:pt x="36" y="192"/>
                  </a:lnTo>
                  <a:lnTo>
                    <a:pt x="38" y="192"/>
                  </a:lnTo>
                  <a:close/>
                  <a:moveTo>
                    <a:pt x="38" y="190"/>
                  </a:moveTo>
                  <a:lnTo>
                    <a:pt x="36" y="190"/>
                  </a:lnTo>
                  <a:lnTo>
                    <a:pt x="38" y="190"/>
                  </a:lnTo>
                  <a:close/>
                  <a:moveTo>
                    <a:pt x="40" y="190"/>
                  </a:moveTo>
                  <a:lnTo>
                    <a:pt x="40" y="192"/>
                  </a:lnTo>
                  <a:lnTo>
                    <a:pt x="38" y="192"/>
                  </a:lnTo>
                  <a:lnTo>
                    <a:pt x="38" y="190"/>
                  </a:lnTo>
                  <a:lnTo>
                    <a:pt x="40" y="190"/>
                  </a:lnTo>
                  <a:lnTo>
                    <a:pt x="38" y="190"/>
                  </a:lnTo>
                  <a:lnTo>
                    <a:pt x="40" y="190"/>
                  </a:lnTo>
                  <a:close/>
                  <a:moveTo>
                    <a:pt x="36" y="190"/>
                  </a:moveTo>
                  <a:lnTo>
                    <a:pt x="33" y="190"/>
                  </a:lnTo>
                  <a:lnTo>
                    <a:pt x="36" y="190"/>
                  </a:lnTo>
                  <a:close/>
                  <a:moveTo>
                    <a:pt x="38" y="190"/>
                  </a:moveTo>
                  <a:lnTo>
                    <a:pt x="38" y="187"/>
                  </a:lnTo>
                  <a:lnTo>
                    <a:pt x="38" y="190"/>
                  </a:lnTo>
                  <a:close/>
                  <a:moveTo>
                    <a:pt x="14" y="185"/>
                  </a:moveTo>
                  <a:lnTo>
                    <a:pt x="12" y="185"/>
                  </a:lnTo>
                  <a:lnTo>
                    <a:pt x="14" y="185"/>
                  </a:lnTo>
                  <a:close/>
                  <a:moveTo>
                    <a:pt x="26" y="183"/>
                  </a:moveTo>
                  <a:lnTo>
                    <a:pt x="24" y="183"/>
                  </a:lnTo>
                  <a:lnTo>
                    <a:pt x="24" y="185"/>
                  </a:lnTo>
                  <a:lnTo>
                    <a:pt x="24" y="183"/>
                  </a:lnTo>
                  <a:lnTo>
                    <a:pt x="24" y="185"/>
                  </a:lnTo>
                  <a:lnTo>
                    <a:pt x="24" y="183"/>
                  </a:lnTo>
                  <a:lnTo>
                    <a:pt x="26" y="183"/>
                  </a:lnTo>
                  <a:close/>
                  <a:moveTo>
                    <a:pt x="38" y="180"/>
                  </a:moveTo>
                  <a:lnTo>
                    <a:pt x="36" y="180"/>
                  </a:lnTo>
                  <a:lnTo>
                    <a:pt x="38" y="180"/>
                  </a:lnTo>
                  <a:close/>
                  <a:moveTo>
                    <a:pt x="19" y="180"/>
                  </a:moveTo>
                  <a:lnTo>
                    <a:pt x="19" y="178"/>
                  </a:lnTo>
                  <a:lnTo>
                    <a:pt x="19" y="180"/>
                  </a:lnTo>
                  <a:close/>
                  <a:moveTo>
                    <a:pt x="10" y="168"/>
                  </a:moveTo>
                  <a:lnTo>
                    <a:pt x="10" y="171"/>
                  </a:lnTo>
                  <a:lnTo>
                    <a:pt x="7" y="171"/>
                  </a:lnTo>
                  <a:lnTo>
                    <a:pt x="5" y="171"/>
                  </a:lnTo>
                  <a:lnTo>
                    <a:pt x="7" y="171"/>
                  </a:lnTo>
                  <a:lnTo>
                    <a:pt x="7" y="168"/>
                  </a:lnTo>
                  <a:lnTo>
                    <a:pt x="10" y="168"/>
                  </a:lnTo>
                  <a:lnTo>
                    <a:pt x="7" y="168"/>
                  </a:lnTo>
                  <a:lnTo>
                    <a:pt x="10" y="168"/>
                  </a:lnTo>
                  <a:close/>
                  <a:moveTo>
                    <a:pt x="0" y="164"/>
                  </a:moveTo>
                  <a:lnTo>
                    <a:pt x="0" y="161"/>
                  </a:lnTo>
                  <a:lnTo>
                    <a:pt x="0" y="164"/>
                  </a:lnTo>
                  <a:close/>
                  <a:moveTo>
                    <a:pt x="2" y="159"/>
                  </a:moveTo>
                  <a:lnTo>
                    <a:pt x="2" y="161"/>
                  </a:lnTo>
                  <a:lnTo>
                    <a:pt x="0" y="161"/>
                  </a:lnTo>
                  <a:lnTo>
                    <a:pt x="2" y="161"/>
                  </a:lnTo>
                  <a:lnTo>
                    <a:pt x="2" y="159"/>
                  </a:lnTo>
                  <a:close/>
                  <a:moveTo>
                    <a:pt x="131" y="159"/>
                  </a:moveTo>
                  <a:lnTo>
                    <a:pt x="133" y="159"/>
                  </a:lnTo>
                  <a:lnTo>
                    <a:pt x="131" y="159"/>
                  </a:lnTo>
                  <a:close/>
                  <a:moveTo>
                    <a:pt x="116" y="152"/>
                  </a:moveTo>
                  <a:lnTo>
                    <a:pt x="119" y="152"/>
                  </a:lnTo>
                  <a:lnTo>
                    <a:pt x="116" y="152"/>
                  </a:lnTo>
                  <a:close/>
                  <a:moveTo>
                    <a:pt x="50" y="133"/>
                  </a:moveTo>
                  <a:lnTo>
                    <a:pt x="50" y="130"/>
                  </a:lnTo>
                  <a:lnTo>
                    <a:pt x="50" y="133"/>
                  </a:lnTo>
                  <a:close/>
                  <a:moveTo>
                    <a:pt x="50" y="133"/>
                  </a:moveTo>
                  <a:lnTo>
                    <a:pt x="50" y="130"/>
                  </a:lnTo>
                  <a:lnTo>
                    <a:pt x="50" y="133"/>
                  </a:lnTo>
                  <a:close/>
                  <a:moveTo>
                    <a:pt x="52" y="130"/>
                  </a:moveTo>
                  <a:lnTo>
                    <a:pt x="52" y="133"/>
                  </a:lnTo>
                  <a:lnTo>
                    <a:pt x="52" y="130"/>
                  </a:lnTo>
                  <a:close/>
                  <a:moveTo>
                    <a:pt x="52" y="133"/>
                  </a:moveTo>
                  <a:lnTo>
                    <a:pt x="50" y="133"/>
                  </a:lnTo>
                  <a:lnTo>
                    <a:pt x="52" y="133"/>
                  </a:lnTo>
                  <a:lnTo>
                    <a:pt x="52" y="130"/>
                  </a:lnTo>
                  <a:lnTo>
                    <a:pt x="52" y="133"/>
                  </a:lnTo>
                  <a:close/>
                  <a:moveTo>
                    <a:pt x="52" y="130"/>
                  </a:moveTo>
                  <a:lnTo>
                    <a:pt x="50" y="130"/>
                  </a:lnTo>
                  <a:lnTo>
                    <a:pt x="52" y="130"/>
                  </a:lnTo>
                  <a:close/>
                  <a:moveTo>
                    <a:pt x="52" y="130"/>
                  </a:moveTo>
                  <a:lnTo>
                    <a:pt x="52" y="128"/>
                  </a:lnTo>
                  <a:lnTo>
                    <a:pt x="52" y="130"/>
                  </a:lnTo>
                  <a:close/>
                  <a:moveTo>
                    <a:pt x="36" y="123"/>
                  </a:moveTo>
                  <a:lnTo>
                    <a:pt x="36" y="126"/>
                  </a:lnTo>
                  <a:lnTo>
                    <a:pt x="36" y="123"/>
                  </a:lnTo>
                  <a:close/>
                  <a:moveTo>
                    <a:pt x="36" y="111"/>
                  </a:moveTo>
                  <a:lnTo>
                    <a:pt x="36" y="114"/>
                  </a:lnTo>
                  <a:lnTo>
                    <a:pt x="36" y="111"/>
                  </a:lnTo>
                  <a:close/>
                  <a:moveTo>
                    <a:pt x="33" y="109"/>
                  </a:moveTo>
                  <a:lnTo>
                    <a:pt x="36" y="111"/>
                  </a:lnTo>
                  <a:lnTo>
                    <a:pt x="33" y="111"/>
                  </a:lnTo>
                  <a:lnTo>
                    <a:pt x="36" y="111"/>
                  </a:lnTo>
                  <a:lnTo>
                    <a:pt x="33" y="111"/>
                  </a:lnTo>
                  <a:lnTo>
                    <a:pt x="33" y="109"/>
                  </a:lnTo>
                  <a:close/>
                  <a:moveTo>
                    <a:pt x="26" y="109"/>
                  </a:moveTo>
                  <a:lnTo>
                    <a:pt x="24" y="109"/>
                  </a:lnTo>
                  <a:lnTo>
                    <a:pt x="26" y="109"/>
                  </a:lnTo>
                  <a:close/>
                  <a:moveTo>
                    <a:pt x="26" y="109"/>
                  </a:moveTo>
                  <a:lnTo>
                    <a:pt x="29" y="109"/>
                  </a:lnTo>
                  <a:lnTo>
                    <a:pt x="29" y="107"/>
                  </a:lnTo>
                  <a:lnTo>
                    <a:pt x="29" y="109"/>
                  </a:lnTo>
                  <a:lnTo>
                    <a:pt x="29" y="107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3" y="111"/>
                  </a:lnTo>
                  <a:lnTo>
                    <a:pt x="31" y="111"/>
                  </a:lnTo>
                  <a:lnTo>
                    <a:pt x="31" y="109"/>
                  </a:lnTo>
                  <a:lnTo>
                    <a:pt x="29" y="109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6" y="109"/>
                  </a:lnTo>
                  <a:close/>
                  <a:moveTo>
                    <a:pt x="52" y="104"/>
                  </a:moveTo>
                  <a:lnTo>
                    <a:pt x="55" y="104"/>
                  </a:lnTo>
                  <a:lnTo>
                    <a:pt x="55" y="107"/>
                  </a:lnTo>
                  <a:lnTo>
                    <a:pt x="52" y="107"/>
                  </a:lnTo>
                  <a:lnTo>
                    <a:pt x="52" y="104"/>
                  </a:lnTo>
                  <a:close/>
                  <a:moveTo>
                    <a:pt x="29" y="102"/>
                  </a:moveTo>
                  <a:lnTo>
                    <a:pt x="31" y="102"/>
                  </a:lnTo>
                  <a:lnTo>
                    <a:pt x="29" y="102"/>
                  </a:lnTo>
                  <a:close/>
                  <a:moveTo>
                    <a:pt x="26" y="100"/>
                  </a:moveTo>
                  <a:lnTo>
                    <a:pt x="26" y="102"/>
                  </a:lnTo>
                  <a:lnTo>
                    <a:pt x="26" y="100"/>
                  </a:lnTo>
                  <a:close/>
                  <a:moveTo>
                    <a:pt x="24" y="100"/>
                  </a:moveTo>
                  <a:lnTo>
                    <a:pt x="21" y="100"/>
                  </a:lnTo>
                  <a:lnTo>
                    <a:pt x="24" y="100"/>
                  </a:lnTo>
                  <a:close/>
                  <a:moveTo>
                    <a:pt x="31" y="100"/>
                  </a:moveTo>
                  <a:lnTo>
                    <a:pt x="33" y="100"/>
                  </a:lnTo>
                  <a:lnTo>
                    <a:pt x="33" y="102"/>
                  </a:lnTo>
                  <a:lnTo>
                    <a:pt x="33" y="100"/>
                  </a:lnTo>
                  <a:lnTo>
                    <a:pt x="31" y="100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29" y="104"/>
                  </a:lnTo>
                  <a:lnTo>
                    <a:pt x="31" y="102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29" y="100"/>
                  </a:lnTo>
                  <a:lnTo>
                    <a:pt x="31" y="100"/>
                  </a:lnTo>
                  <a:lnTo>
                    <a:pt x="33" y="100"/>
                  </a:lnTo>
                  <a:lnTo>
                    <a:pt x="31" y="100"/>
                  </a:lnTo>
                  <a:close/>
                  <a:moveTo>
                    <a:pt x="21" y="97"/>
                  </a:moveTo>
                  <a:lnTo>
                    <a:pt x="24" y="97"/>
                  </a:lnTo>
                  <a:lnTo>
                    <a:pt x="21" y="97"/>
                  </a:lnTo>
                  <a:close/>
                  <a:moveTo>
                    <a:pt x="14" y="95"/>
                  </a:moveTo>
                  <a:lnTo>
                    <a:pt x="12" y="95"/>
                  </a:lnTo>
                  <a:lnTo>
                    <a:pt x="14" y="95"/>
                  </a:lnTo>
                  <a:close/>
                  <a:moveTo>
                    <a:pt x="152" y="90"/>
                  </a:moveTo>
                  <a:lnTo>
                    <a:pt x="152" y="92"/>
                  </a:lnTo>
                  <a:lnTo>
                    <a:pt x="152" y="90"/>
                  </a:lnTo>
                  <a:close/>
                  <a:moveTo>
                    <a:pt x="17" y="90"/>
                  </a:moveTo>
                  <a:lnTo>
                    <a:pt x="14" y="90"/>
                  </a:lnTo>
                  <a:lnTo>
                    <a:pt x="17" y="90"/>
                  </a:lnTo>
                  <a:close/>
                  <a:moveTo>
                    <a:pt x="14" y="90"/>
                  </a:moveTo>
                  <a:lnTo>
                    <a:pt x="12" y="90"/>
                  </a:lnTo>
                  <a:lnTo>
                    <a:pt x="14" y="90"/>
                  </a:lnTo>
                  <a:close/>
                  <a:moveTo>
                    <a:pt x="14" y="88"/>
                  </a:moveTo>
                  <a:lnTo>
                    <a:pt x="14" y="90"/>
                  </a:lnTo>
                  <a:lnTo>
                    <a:pt x="14" y="88"/>
                  </a:lnTo>
                  <a:close/>
                  <a:moveTo>
                    <a:pt x="19" y="88"/>
                  </a:moveTo>
                  <a:lnTo>
                    <a:pt x="19" y="85"/>
                  </a:lnTo>
                  <a:lnTo>
                    <a:pt x="19" y="88"/>
                  </a:lnTo>
                  <a:close/>
                  <a:moveTo>
                    <a:pt x="10" y="85"/>
                  </a:moveTo>
                  <a:lnTo>
                    <a:pt x="12" y="85"/>
                  </a:lnTo>
                  <a:lnTo>
                    <a:pt x="10" y="85"/>
                  </a:lnTo>
                  <a:close/>
                  <a:moveTo>
                    <a:pt x="21" y="85"/>
                  </a:moveTo>
                  <a:lnTo>
                    <a:pt x="19" y="85"/>
                  </a:lnTo>
                  <a:lnTo>
                    <a:pt x="19" y="83"/>
                  </a:lnTo>
                  <a:lnTo>
                    <a:pt x="19" y="85"/>
                  </a:lnTo>
                  <a:lnTo>
                    <a:pt x="21" y="85"/>
                  </a:lnTo>
                  <a:close/>
                  <a:moveTo>
                    <a:pt x="17" y="83"/>
                  </a:moveTo>
                  <a:lnTo>
                    <a:pt x="14" y="83"/>
                  </a:lnTo>
                  <a:lnTo>
                    <a:pt x="17" y="83"/>
                  </a:lnTo>
                  <a:close/>
                  <a:moveTo>
                    <a:pt x="14" y="83"/>
                  </a:moveTo>
                  <a:lnTo>
                    <a:pt x="14" y="85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2" y="83"/>
                  </a:lnTo>
                  <a:lnTo>
                    <a:pt x="12" y="85"/>
                  </a:lnTo>
                  <a:lnTo>
                    <a:pt x="12" y="83"/>
                  </a:lnTo>
                  <a:lnTo>
                    <a:pt x="14" y="83"/>
                  </a:lnTo>
                  <a:lnTo>
                    <a:pt x="12" y="83"/>
                  </a:lnTo>
                  <a:lnTo>
                    <a:pt x="14" y="83"/>
                  </a:lnTo>
                  <a:close/>
                  <a:moveTo>
                    <a:pt x="24" y="83"/>
                  </a:moveTo>
                  <a:lnTo>
                    <a:pt x="21" y="83"/>
                  </a:lnTo>
                  <a:lnTo>
                    <a:pt x="24" y="83"/>
                  </a:lnTo>
                  <a:lnTo>
                    <a:pt x="21" y="83"/>
                  </a:lnTo>
                  <a:lnTo>
                    <a:pt x="24" y="83"/>
                  </a:lnTo>
                  <a:close/>
                  <a:moveTo>
                    <a:pt x="17" y="81"/>
                  </a:moveTo>
                  <a:lnTo>
                    <a:pt x="14" y="81"/>
                  </a:lnTo>
                  <a:lnTo>
                    <a:pt x="17" y="81"/>
                  </a:lnTo>
                  <a:lnTo>
                    <a:pt x="14" y="81"/>
                  </a:lnTo>
                  <a:lnTo>
                    <a:pt x="17" y="81"/>
                  </a:lnTo>
                  <a:close/>
                  <a:moveTo>
                    <a:pt x="19" y="81"/>
                  </a:moveTo>
                  <a:lnTo>
                    <a:pt x="19" y="78"/>
                  </a:lnTo>
                  <a:lnTo>
                    <a:pt x="19" y="81"/>
                  </a:lnTo>
                  <a:close/>
                  <a:moveTo>
                    <a:pt x="31" y="76"/>
                  </a:moveTo>
                  <a:lnTo>
                    <a:pt x="31" y="73"/>
                  </a:lnTo>
                  <a:lnTo>
                    <a:pt x="31" y="76"/>
                  </a:lnTo>
                  <a:close/>
                  <a:moveTo>
                    <a:pt x="21" y="76"/>
                  </a:moveTo>
                  <a:lnTo>
                    <a:pt x="19" y="76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6"/>
                  </a:lnTo>
                  <a:close/>
                  <a:moveTo>
                    <a:pt x="33" y="73"/>
                  </a:moveTo>
                  <a:lnTo>
                    <a:pt x="31" y="73"/>
                  </a:lnTo>
                  <a:lnTo>
                    <a:pt x="33" y="73"/>
                  </a:lnTo>
                  <a:close/>
                  <a:moveTo>
                    <a:pt x="33" y="73"/>
                  </a:moveTo>
                  <a:lnTo>
                    <a:pt x="31" y="73"/>
                  </a:lnTo>
                  <a:lnTo>
                    <a:pt x="33" y="73"/>
                  </a:lnTo>
                  <a:close/>
                  <a:moveTo>
                    <a:pt x="33" y="73"/>
                  </a:moveTo>
                  <a:lnTo>
                    <a:pt x="31" y="73"/>
                  </a:lnTo>
                  <a:lnTo>
                    <a:pt x="33" y="73"/>
                  </a:lnTo>
                  <a:close/>
                  <a:moveTo>
                    <a:pt x="21" y="73"/>
                  </a:moveTo>
                  <a:lnTo>
                    <a:pt x="21" y="71"/>
                  </a:lnTo>
                  <a:lnTo>
                    <a:pt x="21" y="73"/>
                  </a:lnTo>
                  <a:close/>
                  <a:moveTo>
                    <a:pt x="14" y="62"/>
                  </a:moveTo>
                  <a:lnTo>
                    <a:pt x="17" y="62"/>
                  </a:lnTo>
                  <a:lnTo>
                    <a:pt x="14" y="62"/>
                  </a:lnTo>
                  <a:close/>
                  <a:moveTo>
                    <a:pt x="14" y="59"/>
                  </a:moveTo>
                  <a:lnTo>
                    <a:pt x="12" y="59"/>
                  </a:lnTo>
                  <a:lnTo>
                    <a:pt x="14" y="59"/>
                  </a:lnTo>
                  <a:close/>
                  <a:moveTo>
                    <a:pt x="14" y="59"/>
                  </a:moveTo>
                  <a:lnTo>
                    <a:pt x="12" y="59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4" y="59"/>
                  </a:lnTo>
                  <a:close/>
                  <a:moveTo>
                    <a:pt x="66" y="50"/>
                  </a:moveTo>
                  <a:lnTo>
                    <a:pt x="66" y="52"/>
                  </a:lnTo>
                  <a:lnTo>
                    <a:pt x="66" y="50"/>
                  </a:lnTo>
                  <a:close/>
                  <a:moveTo>
                    <a:pt x="64" y="45"/>
                  </a:moveTo>
                  <a:lnTo>
                    <a:pt x="64" y="43"/>
                  </a:lnTo>
                  <a:lnTo>
                    <a:pt x="64" y="45"/>
                  </a:lnTo>
                  <a:close/>
                  <a:moveTo>
                    <a:pt x="59" y="31"/>
                  </a:moveTo>
                  <a:lnTo>
                    <a:pt x="59" y="33"/>
                  </a:lnTo>
                  <a:lnTo>
                    <a:pt x="59" y="31"/>
                  </a:lnTo>
                  <a:close/>
                  <a:moveTo>
                    <a:pt x="71" y="16"/>
                  </a:moveTo>
                  <a:lnTo>
                    <a:pt x="71" y="19"/>
                  </a:lnTo>
                  <a:lnTo>
                    <a:pt x="71" y="16"/>
                  </a:lnTo>
                  <a:close/>
                  <a:moveTo>
                    <a:pt x="71" y="14"/>
                  </a:moveTo>
                  <a:lnTo>
                    <a:pt x="71" y="16"/>
                  </a:lnTo>
                  <a:lnTo>
                    <a:pt x="71" y="14"/>
                  </a:lnTo>
                  <a:close/>
                  <a:moveTo>
                    <a:pt x="69" y="14"/>
                  </a:moveTo>
                  <a:lnTo>
                    <a:pt x="69" y="16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9" y="14"/>
                  </a:lnTo>
                  <a:close/>
                  <a:moveTo>
                    <a:pt x="76" y="12"/>
                  </a:moveTo>
                  <a:lnTo>
                    <a:pt x="74" y="12"/>
                  </a:lnTo>
                  <a:lnTo>
                    <a:pt x="76" y="12"/>
                  </a:lnTo>
                  <a:close/>
                  <a:moveTo>
                    <a:pt x="74" y="12"/>
                  </a:moveTo>
                  <a:lnTo>
                    <a:pt x="74" y="9"/>
                  </a:lnTo>
                  <a:lnTo>
                    <a:pt x="74" y="12"/>
                  </a:lnTo>
                  <a:close/>
                  <a:moveTo>
                    <a:pt x="76" y="9"/>
                  </a:moveTo>
                  <a:lnTo>
                    <a:pt x="74" y="9"/>
                  </a:lnTo>
                  <a:lnTo>
                    <a:pt x="76" y="9"/>
                  </a:lnTo>
                  <a:close/>
                  <a:moveTo>
                    <a:pt x="76" y="9"/>
                  </a:moveTo>
                  <a:lnTo>
                    <a:pt x="74" y="9"/>
                  </a:lnTo>
                  <a:lnTo>
                    <a:pt x="76" y="9"/>
                  </a:lnTo>
                  <a:close/>
                  <a:moveTo>
                    <a:pt x="81" y="7"/>
                  </a:moveTo>
                  <a:lnTo>
                    <a:pt x="81" y="5"/>
                  </a:lnTo>
                  <a:lnTo>
                    <a:pt x="81" y="7"/>
                  </a:lnTo>
                  <a:close/>
                  <a:moveTo>
                    <a:pt x="78" y="2"/>
                  </a:moveTo>
                  <a:lnTo>
                    <a:pt x="81" y="2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78" y="2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8" name="Freeform 52468"/>
            <p:cNvSpPr>
              <a:spLocks noEditPoints="1"/>
            </p:cNvSpPr>
            <p:nvPr/>
          </p:nvSpPr>
          <p:spPr bwMode="auto">
            <a:xfrm>
              <a:off x="1490659" y="4275158"/>
              <a:ext cx="153988" cy="312740"/>
            </a:xfrm>
            <a:custGeom>
              <a:avLst/>
              <a:gdLst>
                <a:gd name="T0" fmla="*/ 31 w 97"/>
                <a:gd name="T1" fmla="*/ 197 h 197"/>
                <a:gd name="T2" fmla="*/ 33 w 97"/>
                <a:gd name="T3" fmla="*/ 197 h 197"/>
                <a:gd name="T4" fmla="*/ 38 w 97"/>
                <a:gd name="T5" fmla="*/ 192 h 197"/>
                <a:gd name="T6" fmla="*/ 26 w 97"/>
                <a:gd name="T7" fmla="*/ 192 h 197"/>
                <a:gd name="T8" fmla="*/ 0 w 97"/>
                <a:gd name="T9" fmla="*/ 181 h 197"/>
                <a:gd name="T10" fmla="*/ 7 w 97"/>
                <a:gd name="T11" fmla="*/ 152 h 197"/>
                <a:gd name="T12" fmla="*/ 38 w 97"/>
                <a:gd name="T13" fmla="*/ 135 h 197"/>
                <a:gd name="T14" fmla="*/ 40 w 97"/>
                <a:gd name="T15" fmla="*/ 135 h 197"/>
                <a:gd name="T16" fmla="*/ 38 w 97"/>
                <a:gd name="T17" fmla="*/ 135 h 197"/>
                <a:gd name="T18" fmla="*/ 40 w 97"/>
                <a:gd name="T19" fmla="*/ 135 h 197"/>
                <a:gd name="T20" fmla="*/ 40 w 97"/>
                <a:gd name="T21" fmla="*/ 133 h 197"/>
                <a:gd name="T22" fmla="*/ 12 w 97"/>
                <a:gd name="T23" fmla="*/ 112 h 197"/>
                <a:gd name="T24" fmla="*/ 12 w 97"/>
                <a:gd name="T25" fmla="*/ 107 h 197"/>
                <a:gd name="T26" fmla="*/ 21 w 97"/>
                <a:gd name="T27" fmla="*/ 107 h 197"/>
                <a:gd name="T28" fmla="*/ 12 w 97"/>
                <a:gd name="T29" fmla="*/ 107 h 197"/>
                <a:gd name="T30" fmla="*/ 17 w 97"/>
                <a:gd name="T31" fmla="*/ 107 h 197"/>
                <a:gd name="T32" fmla="*/ 9 w 97"/>
                <a:gd name="T33" fmla="*/ 102 h 197"/>
                <a:gd name="T34" fmla="*/ 14 w 97"/>
                <a:gd name="T35" fmla="*/ 100 h 197"/>
                <a:gd name="T36" fmla="*/ 2 w 97"/>
                <a:gd name="T37" fmla="*/ 100 h 197"/>
                <a:gd name="T38" fmla="*/ 2 w 97"/>
                <a:gd name="T39" fmla="*/ 100 h 197"/>
                <a:gd name="T40" fmla="*/ 5 w 97"/>
                <a:gd name="T41" fmla="*/ 97 h 197"/>
                <a:gd name="T42" fmla="*/ 5 w 97"/>
                <a:gd name="T43" fmla="*/ 90 h 197"/>
                <a:gd name="T44" fmla="*/ 9 w 97"/>
                <a:gd name="T45" fmla="*/ 90 h 197"/>
                <a:gd name="T46" fmla="*/ 12 w 97"/>
                <a:gd name="T47" fmla="*/ 88 h 197"/>
                <a:gd name="T48" fmla="*/ 19 w 97"/>
                <a:gd name="T49" fmla="*/ 81 h 197"/>
                <a:gd name="T50" fmla="*/ 19 w 97"/>
                <a:gd name="T51" fmla="*/ 81 h 197"/>
                <a:gd name="T52" fmla="*/ 19 w 97"/>
                <a:gd name="T53" fmla="*/ 81 h 197"/>
                <a:gd name="T54" fmla="*/ 19 w 97"/>
                <a:gd name="T55" fmla="*/ 78 h 197"/>
                <a:gd name="T56" fmla="*/ 21 w 97"/>
                <a:gd name="T57" fmla="*/ 76 h 197"/>
                <a:gd name="T58" fmla="*/ 19 w 97"/>
                <a:gd name="T59" fmla="*/ 76 h 197"/>
                <a:gd name="T60" fmla="*/ 19 w 97"/>
                <a:gd name="T61" fmla="*/ 76 h 197"/>
                <a:gd name="T62" fmla="*/ 0 w 97"/>
                <a:gd name="T63" fmla="*/ 76 h 197"/>
                <a:gd name="T64" fmla="*/ 17 w 97"/>
                <a:gd name="T65" fmla="*/ 76 h 197"/>
                <a:gd name="T66" fmla="*/ 19 w 97"/>
                <a:gd name="T67" fmla="*/ 76 h 197"/>
                <a:gd name="T68" fmla="*/ 19 w 97"/>
                <a:gd name="T69" fmla="*/ 76 h 197"/>
                <a:gd name="T70" fmla="*/ 17 w 97"/>
                <a:gd name="T71" fmla="*/ 76 h 197"/>
                <a:gd name="T72" fmla="*/ 17 w 97"/>
                <a:gd name="T73" fmla="*/ 76 h 197"/>
                <a:gd name="T74" fmla="*/ 5 w 97"/>
                <a:gd name="T75" fmla="*/ 74 h 197"/>
                <a:gd name="T76" fmla="*/ 12 w 97"/>
                <a:gd name="T77" fmla="*/ 71 h 197"/>
                <a:gd name="T78" fmla="*/ 2 w 97"/>
                <a:gd name="T79" fmla="*/ 67 h 197"/>
                <a:gd name="T80" fmla="*/ 35 w 97"/>
                <a:gd name="T81" fmla="*/ 59 h 197"/>
                <a:gd name="T82" fmla="*/ 2 w 97"/>
                <a:gd name="T83" fmla="*/ 59 h 197"/>
                <a:gd name="T84" fmla="*/ 17 w 97"/>
                <a:gd name="T85" fmla="*/ 52 h 197"/>
                <a:gd name="T86" fmla="*/ 54 w 97"/>
                <a:gd name="T87" fmla="*/ 52 h 197"/>
                <a:gd name="T88" fmla="*/ 69 w 97"/>
                <a:gd name="T89" fmla="*/ 38 h 197"/>
                <a:gd name="T90" fmla="*/ 54 w 97"/>
                <a:gd name="T91" fmla="*/ 29 h 197"/>
                <a:gd name="T92" fmla="*/ 59 w 97"/>
                <a:gd name="T93" fmla="*/ 26 h 197"/>
                <a:gd name="T94" fmla="*/ 57 w 97"/>
                <a:gd name="T95" fmla="*/ 24 h 197"/>
                <a:gd name="T96" fmla="*/ 62 w 97"/>
                <a:gd name="T97" fmla="*/ 24 h 197"/>
                <a:gd name="T98" fmla="*/ 59 w 97"/>
                <a:gd name="T99" fmla="*/ 17 h 197"/>
                <a:gd name="T100" fmla="*/ 97 w 97"/>
                <a:gd name="T101" fmla="*/ 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7" h="197">
                  <a:moveTo>
                    <a:pt x="31" y="197"/>
                  </a:moveTo>
                  <a:lnTo>
                    <a:pt x="28" y="197"/>
                  </a:lnTo>
                  <a:lnTo>
                    <a:pt x="31" y="197"/>
                  </a:lnTo>
                  <a:close/>
                  <a:moveTo>
                    <a:pt x="33" y="197"/>
                  </a:moveTo>
                  <a:lnTo>
                    <a:pt x="33" y="195"/>
                  </a:lnTo>
                  <a:lnTo>
                    <a:pt x="33" y="197"/>
                  </a:lnTo>
                  <a:close/>
                  <a:moveTo>
                    <a:pt x="38" y="195"/>
                  </a:moveTo>
                  <a:lnTo>
                    <a:pt x="35" y="195"/>
                  </a:lnTo>
                  <a:lnTo>
                    <a:pt x="38" y="192"/>
                  </a:lnTo>
                  <a:lnTo>
                    <a:pt x="38" y="195"/>
                  </a:lnTo>
                  <a:close/>
                  <a:moveTo>
                    <a:pt x="28" y="192"/>
                  </a:moveTo>
                  <a:lnTo>
                    <a:pt x="26" y="192"/>
                  </a:lnTo>
                  <a:lnTo>
                    <a:pt x="28" y="192"/>
                  </a:lnTo>
                  <a:close/>
                  <a:moveTo>
                    <a:pt x="0" y="178"/>
                  </a:moveTo>
                  <a:lnTo>
                    <a:pt x="0" y="181"/>
                  </a:lnTo>
                  <a:lnTo>
                    <a:pt x="0" y="178"/>
                  </a:lnTo>
                  <a:close/>
                  <a:moveTo>
                    <a:pt x="7" y="154"/>
                  </a:moveTo>
                  <a:lnTo>
                    <a:pt x="7" y="152"/>
                  </a:lnTo>
                  <a:lnTo>
                    <a:pt x="7" y="154"/>
                  </a:lnTo>
                  <a:close/>
                  <a:moveTo>
                    <a:pt x="38" y="138"/>
                  </a:moveTo>
                  <a:lnTo>
                    <a:pt x="38" y="135"/>
                  </a:lnTo>
                  <a:lnTo>
                    <a:pt x="38" y="138"/>
                  </a:lnTo>
                  <a:close/>
                  <a:moveTo>
                    <a:pt x="40" y="138"/>
                  </a:moveTo>
                  <a:lnTo>
                    <a:pt x="40" y="135"/>
                  </a:lnTo>
                  <a:lnTo>
                    <a:pt x="40" y="138"/>
                  </a:lnTo>
                  <a:close/>
                  <a:moveTo>
                    <a:pt x="40" y="135"/>
                  </a:moveTo>
                  <a:lnTo>
                    <a:pt x="38" y="135"/>
                  </a:lnTo>
                  <a:lnTo>
                    <a:pt x="40" y="135"/>
                  </a:lnTo>
                  <a:close/>
                  <a:moveTo>
                    <a:pt x="43" y="135"/>
                  </a:moveTo>
                  <a:lnTo>
                    <a:pt x="40" y="135"/>
                  </a:lnTo>
                  <a:lnTo>
                    <a:pt x="43" y="135"/>
                  </a:lnTo>
                  <a:close/>
                  <a:moveTo>
                    <a:pt x="43" y="133"/>
                  </a:moveTo>
                  <a:lnTo>
                    <a:pt x="40" y="133"/>
                  </a:lnTo>
                  <a:lnTo>
                    <a:pt x="43" y="133"/>
                  </a:lnTo>
                  <a:close/>
                  <a:moveTo>
                    <a:pt x="12" y="114"/>
                  </a:moveTo>
                  <a:lnTo>
                    <a:pt x="12" y="112"/>
                  </a:lnTo>
                  <a:lnTo>
                    <a:pt x="12" y="114"/>
                  </a:lnTo>
                  <a:close/>
                  <a:moveTo>
                    <a:pt x="14" y="107"/>
                  </a:moveTo>
                  <a:lnTo>
                    <a:pt x="12" y="107"/>
                  </a:lnTo>
                  <a:lnTo>
                    <a:pt x="14" y="107"/>
                  </a:lnTo>
                  <a:close/>
                  <a:moveTo>
                    <a:pt x="24" y="107"/>
                  </a:moveTo>
                  <a:lnTo>
                    <a:pt x="21" y="107"/>
                  </a:lnTo>
                  <a:lnTo>
                    <a:pt x="24" y="107"/>
                  </a:lnTo>
                  <a:close/>
                  <a:moveTo>
                    <a:pt x="14" y="107"/>
                  </a:moveTo>
                  <a:lnTo>
                    <a:pt x="12" y="107"/>
                  </a:lnTo>
                  <a:lnTo>
                    <a:pt x="14" y="107"/>
                  </a:lnTo>
                  <a:close/>
                  <a:moveTo>
                    <a:pt x="17" y="105"/>
                  </a:moveTo>
                  <a:lnTo>
                    <a:pt x="17" y="107"/>
                  </a:lnTo>
                  <a:lnTo>
                    <a:pt x="17" y="105"/>
                  </a:lnTo>
                  <a:close/>
                  <a:moveTo>
                    <a:pt x="9" y="105"/>
                  </a:moveTo>
                  <a:lnTo>
                    <a:pt x="9" y="102"/>
                  </a:lnTo>
                  <a:lnTo>
                    <a:pt x="9" y="105"/>
                  </a:lnTo>
                  <a:close/>
                  <a:moveTo>
                    <a:pt x="14" y="102"/>
                  </a:moveTo>
                  <a:lnTo>
                    <a:pt x="14" y="100"/>
                  </a:lnTo>
                  <a:lnTo>
                    <a:pt x="14" y="102"/>
                  </a:lnTo>
                  <a:close/>
                  <a:moveTo>
                    <a:pt x="5" y="100"/>
                  </a:moveTo>
                  <a:lnTo>
                    <a:pt x="2" y="100"/>
                  </a:lnTo>
                  <a:lnTo>
                    <a:pt x="5" y="100"/>
                  </a:lnTo>
                  <a:close/>
                  <a:moveTo>
                    <a:pt x="5" y="100"/>
                  </a:moveTo>
                  <a:lnTo>
                    <a:pt x="2" y="100"/>
                  </a:lnTo>
                  <a:lnTo>
                    <a:pt x="5" y="100"/>
                  </a:lnTo>
                  <a:close/>
                  <a:moveTo>
                    <a:pt x="7" y="97"/>
                  </a:moveTo>
                  <a:lnTo>
                    <a:pt x="5" y="97"/>
                  </a:lnTo>
                  <a:lnTo>
                    <a:pt x="7" y="97"/>
                  </a:lnTo>
                  <a:close/>
                  <a:moveTo>
                    <a:pt x="7" y="90"/>
                  </a:moveTo>
                  <a:lnTo>
                    <a:pt x="5" y="90"/>
                  </a:lnTo>
                  <a:lnTo>
                    <a:pt x="7" y="90"/>
                  </a:lnTo>
                  <a:close/>
                  <a:moveTo>
                    <a:pt x="12" y="90"/>
                  </a:moveTo>
                  <a:lnTo>
                    <a:pt x="9" y="90"/>
                  </a:lnTo>
                  <a:lnTo>
                    <a:pt x="12" y="90"/>
                  </a:lnTo>
                  <a:close/>
                  <a:moveTo>
                    <a:pt x="12" y="90"/>
                  </a:moveTo>
                  <a:lnTo>
                    <a:pt x="12" y="88"/>
                  </a:lnTo>
                  <a:lnTo>
                    <a:pt x="12" y="90"/>
                  </a:lnTo>
                  <a:close/>
                  <a:moveTo>
                    <a:pt x="21" y="81"/>
                  </a:moveTo>
                  <a:lnTo>
                    <a:pt x="19" y="81"/>
                  </a:lnTo>
                  <a:lnTo>
                    <a:pt x="21" y="81"/>
                  </a:lnTo>
                  <a:close/>
                  <a:moveTo>
                    <a:pt x="21" y="81"/>
                  </a:moveTo>
                  <a:lnTo>
                    <a:pt x="19" y="81"/>
                  </a:lnTo>
                  <a:lnTo>
                    <a:pt x="21" y="81"/>
                  </a:lnTo>
                  <a:close/>
                  <a:moveTo>
                    <a:pt x="21" y="81"/>
                  </a:moveTo>
                  <a:lnTo>
                    <a:pt x="19" y="81"/>
                  </a:lnTo>
                  <a:lnTo>
                    <a:pt x="21" y="81"/>
                  </a:lnTo>
                  <a:close/>
                  <a:moveTo>
                    <a:pt x="21" y="78"/>
                  </a:moveTo>
                  <a:lnTo>
                    <a:pt x="19" y="78"/>
                  </a:lnTo>
                  <a:lnTo>
                    <a:pt x="21" y="78"/>
                  </a:lnTo>
                  <a:close/>
                  <a:moveTo>
                    <a:pt x="21" y="78"/>
                  </a:moveTo>
                  <a:lnTo>
                    <a:pt x="21" y="76"/>
                  </a:lnTo>
                  <a:lnTo>
                    <a:pt x="21" y="78"/>
                  </a:lnTo>
                  <a:close/>
                  <a:moveTo>
                    <a:pt x="21" y="76"/>
                  </a:moveTo>
                  <a:lnTo>
                    <a:pt x="19" y="76"/>
                  </a:lnTo>
                  <a:lnTo>
                    <a:pt x="21" y="76"/>
                  </a:lnTo>
                  <a:close/>
                  <a:moveTo>
                    <a:pt x="21" y="76"/>
                  </a:moveTo>
                  <a:lnTo>
                    <a:pt x="19" y="76"/>
                  </a:lnTo>
                  <a:lnTo>
                    <a:pt x="21" y="76"/>
                  </a:lnTo>
                  <a:close/>
                  <a:moveTo>
                    <a:pt x="2" y="76"/>
                  </a:moveTo>
                  <a:lnTo>
                    <a:pt x="0" y="76"/>
                  </a:lnTo>
                  <a:lnTo>
                    <a:pt x="2" y="76"/>
                  </a:lnTo>
                  <a:close/>
                  <a:moveTo>
                    <a:pt x="19" y="76"/>
                  </a:moveTo>
                  <a:lnTo>
                    <a:pt x="17" y="76"/>
                  </a:lnTo>
                  <a:lnTo>
                    <a:pt x="19" y="76"/>
                  </a:lnTo>
                  <a:close/>
                  <a:moveTo>
                    <a:pt x="17" y="76"/>
                  </a:moveTo>
                  <a:lnTo>
                    <a:pt x="19" y="76"/>
                  </a:lnTo>
                  <a:lnTo>
                    <a:pt x="17" y="76"/>
                  </a:lnTo>
                  <a:close/>
                  <a:moveTo>
                    <a:pt x="21" y="76"/>
                  </a:moveTo>
                  <a:lnTo>
                    <a:pt x="19" y="76"/>
                  </a:lnTo>
                  <a:lnTo>
                    <a:pt x="21" y="76"/>
                  </a:lnTo>
                  <a:close/>
                  <a:moveTo>
                    <a:pt x="19" y="76"/>
                  </a:moveTo>
                  <a:lnTo>
                    <a:pt x="17" y="76"/>
                  </a:lnTo>
                  <a:lnTo>
                    <a:pt x="19" y="76"/>
                  </a:lnTo>
                  <a:close/>
                  <a:moveTo>
                    <a:pt x="19" y="76"/>
                  </a:moveTo>
                  <a:lnTo>
                    <a:pt x="17" y="76"/>
                  </a:lnTo>
                  <a:lnTo>
                    <a:pt x="19" y="76"/>
                  </a:lnTo>
                  <a:close/>
                  <a:moveTo>
                    <a:pt x="5" y="71"/>
                  </a:moveTo>
                  <a:lnTo>
                    <a:pt x="5" y="74"/>
                  </a:lnTo>
                  <a:lnTo>
                    <a:pt x="5" y="71"/>
                  </a:lnTo>
                  <a:close/>
                  <a:moveTo>
                    <a:pt x="14" y="71"/>
                  </a:moveTo>
                  <a:lnTo>
                    <a:pt x="12" y="71"/>
                  </a:lnTo>
                  <a:lnTo>
                    <a:pt x="14" y="71"/>
                  </a:lnTo>
                  <a:close/>
                  <a:moveTo>
                    <a:pt x="5" y="67"/>
                  </a:moveTo>
                  <a:lnTo>
                    <a:pt x="2" y="67"/>
                  </a:lnTo>
                  <a:lnTo>
                    <a:pt x="5" y="67"/>
                  </a:lnTo>
                  <a:close/>
                  <a:moveTo>
                    <a:pt x="35" y="62"/>
                  </a:moveTo>
                  <a:lnTo>
                    <a:pt x="35" y="59"/>
                  </a:lnTo>
                  <a:lnTo>
                    <a:pt x="35" y="62"/>
                  </a:lnTo>
                  <a:close/>
                  <a:moveTo>
                    <a:pt x="5" y="59"/>
                  </a:moveTo>
                  <a:lnTo>
                    <a:pt x="2" y="59"/>
                  </a:lnTo>
                  <a:lnTo>
                    <a:pt x="5" y="59"/>
                  </a:lnTo>
                  <a:close/>
                  <a:moveTo>
                    <a:pt x="17" y="55"/>
                  </a:moveTo>
                  <a:lnTo>
                    <a:pt x="17" y="52"/>
                  </a:lnTo>
                  <a:lnTo>
                    <a:pt x="17" y="55"/>
                  </a:lnTo>
                  <a:close/>
                  <a:moveTo>
                    <a:pt x="52" y="52"/>
                  </a:moveTo>
                  <a:lnTo>
                    <a:pt x="54" y="52"/>
                  </a:lnTo>
                  <a:lnTo>
                    <a:pt x="52" y="52"/>
                  </a:lnTo>
                  <a:close/>
                  <a:moveTo>
                    <a:pt x="69" y="40"/>
                  </a:moveTo>
                  <a:lnTo>
                    <a:pt x="69" y="38"/>
                  </a:lnTo>
                  <a:lnTo>
                    <a:pt x="69" y="40"/>
                  </a:lnTo>
                  <a:close/>
                  <a:moveTo>
                    <a:pt x="57" y="29"/>
                  </a:moveTo>
                  <a:lnTo>
                    <a:pt x="54" y="29"/>
                  </a:lnTo>
                  <a:lnTo>
                    <a:pt x="57" y="29"/>
                  </a:lnTo>
                  <a:close/>
                  <a:moveTo>
                    <a:pt x="62" y="26"/>
                  </a:moveTo>
                  <a:lnTo>
                    <a:pt x="59" y="26"/>
                  </a:lnTo>
                  <a:lnTo>
                    <a:pt x="62" y="26"/>
                  </a:lnTo>
                  <a:close/>
                  <a:moveTo>
                    <a:pt x="59" y="24"/>
                  </a:moveTo>
                  <a:lnTo>
                    <a:pt x="57" y="24"/>
                  </a:lnTo>
                  <a:lnTo>
                    <a:pt x="59" y="24"/>
                  </a:lnTo>
                  <a:close/>
                  <a:moveTo>
                    <a:pt x="62" y="21"/>
                  </a:moveTo>
                  <a:lnTo>
                    <a:pt x="62" y="24"/>
                  </a:lnTo>
                  <a:lnTo>
                    <a:pt x="62" y="21"/>
                  </a:lnTo>
                  <a:close/>
                  <a:moveTo>
                    <a:pt x="62" y="17"/>
                  </a:moveTo>
                  <a:lnTo>
                    <a:pt x="59" y="17"/>
                  </a:lnTo>
                  <a:lnTo>
                    <a:pt x="62" y="17"/>
                  </a:lnTo>
                  <a:close/>
                  <a:moveTo>
                    <a:pt x="97" y="0"/>
                  </a:moveTo>
                  <a:lnTo>
                    <a:pt x="97" y="2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9" name="Freeform 52469"/>
            <p:cNvSpPr>
              <a:spLocks/>
            </p:cNvSpPr>
            <p:nvPr/>
          </p:nvSpPr>
          <p:spPr bwMode="auto">
            <a:xfrm>
              <a:off x="1776410" y="4354534"/>
              <a:ext cx="26988" cy="26988"/>
            </a:xfrm>
            <a:custGeom>
              <a:avLst/>
              <a:gdLst>
                <a:gd name="T0" fmla="*/ 14 w 17"/>
                <a:gd name="T1" fmla="*/ 5 h 17"/>
                <a:gd name="T2" fmla="*/ 17 w 17"/>
                <a:gd name="T3" fmla="*/ 5 h 17"/>
                <a:gd name="T4" fmla="*/ 14 w 17"/>
                <a:gd name="T5" fmla="*/ 7 h 17"/>
                <a:gd name="T6" fmla="*/ 14 w 17"/>
                <a:gd name="T7" fmla="*/ 7 h 17"/>
                <a:gd name="T8" fmla="*/ 14 w 17"/>
                <a:gd name="T9" fmla="*/ 7 h 17"/>
                <a:gd name="T10" fmla="*/ 14 w 17"/>
                <a:gd name="T11" fmla="*/ 7 h 17"/>
                <a:gd name="T12" fmla="*/ 14 w 17"/>
                <a:gd name="T13" fmla="*/ 9 h 17"/>
                <a:gd name="T14" fmla="*/ 12 w 17"/>
                <a:gd name="T15" fmla="*/ 9 h 17"/>
                <a:gd name="T16" fmla="*/ 12 w 17"/>
                <a:gd name="T17" fmla="*/ 9 h 17"/>
                <a:gd name="T18" fmla="*/ 12 w 17"/>
                <a:gd name="T19" fmla="*/ 12 h 17"/>
                <a:gd name="T20" fmla="*/ 12 w 17"/>
                <a:gd name="T21" fmla="*/ 12 h 17"/>
                <a:gd name="T22" fmla="*/ 10 w 17"/>
                <a:gd name="T23" fmla="*/ 12 h 17"/>
                <a:gd name="T24" fmla="*/ 10 w 17"/>
                <a:gd name="T25" fmla="*/ 12 h 17"/>
                <a:gd name="T26" fmla="*/ 10 w 17"/>
                <a:gd name="T27" fmla="*/ 12 h 17"/>
                <a:gd name="T28" fmla="*/ 10 w 17"/>
                <a:gd name="T29" fmla="*/ 14 h 17"/>
                <a:gd name="T30" fmla="*/ 10 w 17"/>
                <a:gd name="T31" fmla="*/ 14 h 17"/>
                <a:gd name="T32" fmla="*/ 7 w 17"/>
                <a:gd name="T33" fmla="*/ 14 h 17"/>
                <a:gd name="T34" fmla="*/ 7 w 17"/>
                <a:gd name="T35" fmla="*/ 14 h 17"/>
                <a:gd name="T36" fmla="*/ 7 w 17"/>
                <a:gd name="T37" fmla="*/ 14 h 17"/>
                <a:gd name="T38" fmla="*/ 7 w 17"/>
                <a:gd name="T39" fmla="*/ 17 h 17"/>
                <a:gd name="T40" fmla="*/ 5 w 17"/>
                <a:gd name="T41" fmla="*/ 17 h 17"/>
                <a:gd name="T42" fmla="*/ 5 w 17"/>
                <a:gd name="T43" fmla="*/ 17 h 17"/>
                <a:gd name="T44" fmla="*/ 5 w 17"/>
                <a:gd name="T45" fmla="*/ 17 h 17"/>
                <a:gd name="T46" fmla="*/ 5 w 17"/>
                <a:gd name="T47" fmla="*/ 17 h 17"/>
                <a:gd name="T48" fmla="*/ 5 w 17"/>
                <a:gd name="T49" fmla="*/ 17 h 17"/>
                <a:gd name="T50" fmla="*/ 5 w 17"/>
                <a:gd name="T51" fmla="*/ 17 h 17"/>
                <a:gd name="T52" fmla="*/ 5 w 17"/>
                <a:gd name="T53" fmla="*/ 17 h 17"/>
                <a:gd name="T54" fmla="*/ 3 w 17"/>
                <a:gd name="T55" fmla="*/ 17 h 17"/>
                <a:gd name="T56" fmla="*/ 3 w 17"/>
                <a:gd name="T57" fmla="*/ 17 h 17"/>
                <a:gd name="T58" fmla="*/ 3 w 17"/>
                <a:gd name="T59" fmla="*/ 17 h 17"/>
                <a:gd name="T60" fmla="*/ 3 w 17"/>
                <a:gd name="T61" fmla="*/ 17 h 17"/>
                <a:gd name="T62" fmla="*/ 3 w 17"/>
                <a:gd name="T63" fmla="*/ 17 h 17"/>
                <a:gd name="T64" fmla="*/ 3 w 17"/>
                <a:gd name="T65" fmla="*/ 17 h 17"/>
                <a:gd name="T66" fmla="*/ 0 w 17"/>
                <a:gd name="T67" fmla="*/ 17 h 17"/>
                <a:gd name="T68" fmla="*/ 0 w 17"/>
                <a:gd name="T69" fmla="*/ 17 h 17"/>
                <a:gd name="T70" fmla="*/ 0 w 17"/>
                <a:gd name="T71" fmla="*/ 17 h 17"/>
                <a:gd name="T72" fmla="*/ 0 w 17"/>
                <a:gd name="T73" fmla="*/ 17 h 17"/>
                <a:gd name="T74" fmla="*/ 0 w 17"/>
                <a:gd name="T75" fmla="*/ 17 h 17"/>
                <a:gd name="T76" fmla="*/ 0 w 17"/>
                <a:gd name="T77" fmla="*/ 17 h 17"/>
                <a:gd name="T78" fmla="*/ 0 w 17"/>
                <a:gd name="T79" fmla="*/ 17 h 17"/>
                <a:gd name="T80" fmla="*/ 0 w 17"/>
                <a:gd name="T81" fmla="*/ 17 h 17"/>
                <a:gd name="T82" fmla="*/ 0 w 17"/>
                <a:gd name="T83" fmla="*/ 14 h 17"/>
                <a:gd name="T84" fmla="*/ 3 w 17"/>
                <a:gd name="T85" fmla="*/ 14 h 17"/>
                <a:gd name="T86" fmla="*/ 3 w 17"/>
                <a:gd name="T87" fmla="*/ 14 h 17"/>
                <a:gd name="T88" fmla="*/ 0 w 17"/>
                <a:gd name="T89" fmla="*/ 12 h 17"/>
                <a:gd name="T90" fmla="*/ 3 w 17"/>
                <a:gd name="T91" fmla="*/ 12 h 17"/>
                <a:gd name="T92" fmla="*/ 3 w 17"/>
                <a:gd name="T93" fmla="*/ 9 h 17"/>
                <a:gd name="T94" fmla="*/ 3 w 17"/>
                <a:gd name="T95" fmla="*/ 9 h 17"/>
                <a:gd name="T96" fmla="*/ 3 w 17"/>
                <a:gd name="T97" fmla="*/ 9 h 17"/>
                <a:gd name="T98" fmla="*/ 5 w 17"/>
                <a:gd name="T99" fmla="*/ 7 h 17"/>
                <a:gd name="T100" fmla="*/ 7 w 17"/>
                <a:gd name="T101" fmla="*/ 5 h 17"/>
                <a:gd name="T102" fmla="*/ 7 w 17"/>
                <a:gd name="T103" fmla="*/ 2 h 17"/>
                <a:gd name="T104" fmla="*/ 10 w 17"/>
                <a:gd name="T105" fmla="*/ 2 h 17"/>
                <a:gd name="T106" fmla="*/ 12 w 17"/>
                <a:gd name="T107" fmla="*/ 0 h 17"/>
                <a:gd name="T108" fmla="*/ 14 w 17"/>
                <a:gd name="T109" fmla="*/ 0 h 17"/>
                <a:gd name="T110" fmla="*/ 14 w 17"/>
                <a:gd name="T111" fmla="*/ 2 h 17"/>
                <a:gd name="T112" fmla="*/ 14 w 17"/>
                <a:gd name="T1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" h="17">
                  <a:moveTo>
                    <a:pt x="14" y="5"/>
                  </a:move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0" name="Freeform 52470"/>
            <p:cNvSpPr>
              <a:spLocks/>
            </p:cNvSpPr>
            <p:nvPr/>
          </p:nvSpPr>
          <p:spPr bwMode="auto">
            <a:xfrm>
              <a:off x="1773234" y="438152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1" name="Freeform 52471"/>
            <p:cNvSpPr>
              <a:spLocks noEditPoints="1"/>
            </p:cNvSpPr>
            <p:nvPr/>
          </p:nvSpPr>
          <p:spPr bwMode="auto">
            <a:xfrm>
              <a:off x="2374896" y="4919685"/>
              <a:ext cx="622299" cy="762003"/>
            </a:xfrm>
            <a:custGeom>
              <a:avLst/>
              <a:gdLst>
                <a:gd name="T0" fmla="*/ 278 w 392"/>
                <a:gd name="T1" fmla="*/ 445 h 480"/>
                <a:gd name="T2" fmla="*/ 285 w 392"/>
                <a:gd name="T3" fmla="*/ 461 h 480"/>
                <a:gd name="T4" fmla="*/ 259 w 392"/>
                <a:gd name="T5" fmla="*/ 473 h 480"/>
                <a:gd name="T6" fmla="*/ 224 w 392"/>
                <a:gd name="T7" fmla="*/ 449 h 480"/>
                <a:gd name="T8" fmla="*/ 193 w 392"/>
                <a:gd name="T9" fmla="*/ 421 h 480"/>
                <a:gd name="T10" fmla="*/ 214 w 392"/>
                <a:gd name="T11" fmla="*/ 411 h 480"/>
                <a:gd name="T12" fmla="*/ 243 w 392"/>
                <a:gd name="T13" fmla="*/ 418 h 480"/>
                <a:gd name="T14" fmla="*/ 285 w 392"/>
                <a:gd name="T15" fmla="*/ 409 h 480"/>
                <a:gd name="T16" fmla="*/ 98 w 392"/>
                <a:gd name="T17" fmla="*/ 285 h 480"/>
                <a:gd name="T18" fmla="*/ 100 w 392"/>
                <a:gd name="T19" fmla="*/ 297 h 480"/>
                <a:gd name="T20" fmla="*/ 100 w 392"/>
                <a:gd name="T21" fmla="*/ 338 h 480"/>
                <a:gd name="T22" fmla="*/ 86 w 392"/>
                <a:gd name="T23" fmla="*/ 364 h 480"/>
                <a:gd name="T24" fmla="*/ 72 w 392"/>
                <a:gd name="T25" fmla="*/ 378 h 480"/>
                <a:gd name="T26" fmla="*/ 57 w 392"/>
                <a:gd name="T27" fmla="*/ 357 h 480"/>
                <a:gd name="T28" fmla="*/ 60 w 392"/>
                <a:gd name="T29" fmla="*/ 335 h 480"/>
                <a:gd name="T30" fmla="*/ 53 w 392"/>
                <a:gd name="T31" fmla="*/ 302 h 480"/>
                <a:gd name="T32" fmla="*/ 57 w 392"/>
                <a:gd name="T33" fmla="*/ 290 h 480"/>
                <a:gd name="T34" fmla="*/ 183 w 392"/>
                <a:gd name="T35" fmla="*/ 86 h 480"/>
                <a:gd name="T36" fmla="*/ 209 w 392"/>
                <a:gd name="T37" fmla="*/ 69 h 480"/>
                <a:gd name="T38" fmla="*/ 193 w 392"/>
                <a:gd name="T39" fmla="*/ 76 h 480"/>
                <a:gd name="T40" fmla="*/ 188 w 392"/>
                <a:gd name="T41" fmla="*/ 79 h 480"/>
                <a:gd name="T42" fmla="*/ 183 w 392"/>
                <a:gd name="T43" fmla="*/ 91 h 480"/>
                <a:gd name="T44" fmla="*/ 190 w 392"/>
                <a:gd name="T45" fmla="*/ 98 h 480"/>
                <a:gd name="T46" fmla="*/ 188 w 392"/>
                <a:gd name="T47" fmla="*/ 110 h 480"/>
                <a:gd name="T48" fmla="*/ 193 w 392"/>
                <a:gd name="T49" fmla="*/ 140 h 480"/>
                <a:gd name="T50" fmla="*/ 235 w 392"/>
                <a:gd name="T51" fmla="*/ 181 h 480"/>
                <a:gd name="T52" fmla="*/ 266 w 392"/>
                <a:gd name="T53" fmla="*/ 233 h 480"/>
                <a:gd name="T54" fmla="*/ 314 w 392"/>
                <a:gd name="T55" fmla="*/ 245 h 480"/>
                <a:gd name="T56" fmla="*/ 318 w 392"/>
                <a:gd name="T57" fmla="*/ 269 h 480"/>
                <a:gd name="T58" fmla="*/ 356 w 392"/>
                <a:gd name="T59" fmla="*/ 290 h 480"/>
                <a:gd name="T60" fmla="*/ 387 w 392"/>
                <a:gd name="T61" fmla="*/ 314 h 480"/>
                <a:gd name="T62" fmla="*/ 375 w 392"/>
                <a:gd name="T63" fmla="*/ 326 h 480"/>
                <a:gd name="T64" fmla="*/ 345 w 392"/>
                <a:gd name="T65" fmla="*/ 307 h 480"/>
                <a:gd name="T66" fmla="*/ 335 w 392"/>
                <a:gd name="T67" fmla="*/ 347 h 480"/>
                <a:gd name="T68" fmla="*/ 337 w 392"/>
                <a:gd name="T69" fmla="*/ 378 h 480"/>
                <a:gd name="T70" fmla="*/ 309 w 392"/>
                <a:gd name="T71" fmla="*/ 423 h 480"/>
                <a:gd name="T72" fmla="*/ 307 w 392"/>
                <a:gd name="T73" fmla="*/ 397 h 480"/>
                <a:gd name="T74" fmla="*/ 309 w 392"/>
                <a:gd name="T75" fmla="*/ 357 h 480"/>
                <a:gd name="T76" fmla="*/ 285 w 392"/>
                <a:gd name="T77" fmla="*/ 328 h 480"/>
                <a:gd name="T78" fmla="*/ 254 w 392"/>
                <a:gd name="T79" fmla="*/ 302 h 480"/>
                <a:gd name="T80" fmla="*/ 240 w 392"/>
                <a:gd name="T81" fmla="*/ 283 h 480"/>
                <a:gd name="T82" fmla="*/ 205 w 392"/>
                <a:gd name="T83" fmla="*/ 266 h 480"/>
                <a:gd name="T84" fmla="*/ 171 w 392"/>
                <a:gd name="T85" fmla="*/ 238 h 480"/>
                <a:gd name="T86" fmla="*/ 148 w 392"/>
                <a:gd name="T87" fmla="*/ 209 h 480"/>
                <a:gd name="T88" fmla="*/ 121 w 392"/>
                <a:gd name="T89" fmla="*/ 171 h 480"/>
                <a:gd name="T90" fmla="*/ 105 w 392"/>
                <a:gd name="T91" fmla="*/ 143 h 480"/>
                <a:gd name="T92" fmla="*/ 84 w 392"/>
                <a:gd name="T93" fmla="*/ 129 h 480"/>
                <a:gd name="T94" fmla="*/ 62 w 392"/>
                <a:gd name="T95" fmla="*/ 131 h 480"/>
                <a:gd name="T96" fmla="*/ 29 w 392"/>
                <a:gd name="T97" fmla="*/ 157 h 480"/>
                <a:gd name="T98" fmla="*/ 10 w 392"/>
                <a:gd name="T99" fmla="*/ 133 h 480"/>
                <a:gd name="T100" fmla="*/ 0 w 392"/>
                <a:gd name="T101" fmla="*/ 93 h 480"/>
                <a:gd name="T102" fmla="*/ 5 w 392"/>
                <a:gd name="T103" fmla="*/ 67 h 480"/>
                <a:gd name="T104" fmla="*/ 41 w 392"/>
                <a:gd name="T105" fmla="*/ 57 h 480"/>
                <a:gd name="T106" fmla="*/ 65 w 392"/>
                <a:gd name="T107" fmla="*/ 48 h 480"/>
                <a:gd name="T108" fmla="*/ 84 w 392"/>
                <a:gd name="T109" fmla="*/ 43 h 480"/>
                <a:gd name="T110" fmla="*/ 110 w 392"/>
                <a:gd name="T111" fmla="*/ 36 h 480"/>
                <a:gd name="T112" fmla="*/ 124 w 392"/>
                <a:gd name="T113" fmla="*/ 22 h 480"/>
                <a:gd name="T114" fmla="*/ 159 w 392"/>
                <a:gd name="T115" fmla="*/ 5 h 480"/>
                <a:gd name="T116" fmla="*/ 186 w 392"/>
                <a:gd name="T117" fmla="*/ 12 h 480"/>
                <a:gd name="T118" fmla="*/ 228 w 392"/>
                <a:gd name="T119" fmla="*/ 31 h 480"/>
                <a:gd name="T120" fmla="*/ 228 w 392"/>
                <a:gd name="T121" fmla="*/ 62 h 480"/>
                <a:gd name="T122" fmla="*/ 228 w 392"/>
                <a:gd name="T123" fmla="*/ 67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2" h="480">
                  <a:moveTo>
                    <a:pt x="295" y="407"/>
                  </a:moveTo>
                  <a:lnTo>
                    <a:pt x="297" y="407"/>
                  </a:lnTo>
                  <a:lnTo>
                    <a:pt x="295" y="407"/>
                  </a:lnTo>
                  <a:lnTo>
                    <a:pt x="295" y="409"/>
                  </a:lnTo>
                  <a:lnTo>
                    <a:pt x="295" y="411"/>
                  </a:lnTo>
                  <a:lnTo>
                    <a:pt x="292" y="411"/>
                  </a:lnTo>
                  <a:lnTo>
                    <a:pt x="292" y="414"/>
                  </a:lnTo>
                  <a:lnTo>
                    <a:pt x="292" y="416"/>
                  </a:lnTo>
                  <a:lnTo>
                    <a:pt x="290" y="416"/>
                  </a:lnTo>
                  <a:lnTo>
                    <a:pt x="290" y="418"/>
                  </a:lnTo>
                  <a:lnTo>
                    <a:pt x="290" y="421"/>
                  </a:lnTo>
                  <a:lnTo>
                    <a:pt x="288" y="421"/>
                  </a:lnTo>
                  <a:lnTo>
                    <a:pt x="288" y="423"/>
                  </a:lnTo>
                  <a:lnTo>
                    <a:pt x="285" y="423"/>
                  </a:lnTo>
                  <a:lnTo>
                    <a:pt x="285" y="426"/>
                  </a:lnTo>
                  <a:lnTo>
                    <a:pt x="285" y="428"/>
                  </a:lnTo>
                  <a:lnTo>
                    <a:pt x="285" y="426"/>
                  </a:lnTo>
                  <a:lnTo>
                    <a:pt x="285" y="428"/>
                  </a:lnTo>
                  <a:lnTo>
                    <a:pt x="283" y="428"/>
                  </a:lnTo>
                  <a:lnTo>
                    <a:pt x="283" y="430"/>
                  </a:lnTo>
                  <a:lnTo>
                    <a:pt x="283" y="433"/>
                  </a:lnTo>
                  <a:lnTo>
                    <a:pt x="283" y="435"/>
                  </a:lnTo>
                  <a:lnTo>
                    <a:pt x="280" y="435"/>
                  </a:lnTo>
                  <a:lnTo>
                    <a:pt x="280" y="437"/>
                  </a:lnTo>
                  <a:lnTo>
                    <a:pt x="280" y="440"/>
                  </a:lnTo>
                  <a:lnTo>
                    <a:pt x="278" y="440"/>
                  </a:lnTo>
                  <a:lnTo>
                    <a:pt x="278" y="442"/>
                  </a:lnTo>
                  <a:lnTo>
                    <a:pt x="278" y="445"/>
                  </a:lnTo>
                  <a:lnTo>
                    <a:pt x="278" y="447"/>
                  </a:lnTo>
                  <a:lnTo>
                    <a:pt x="278" y="449"/>
                  </a:lnTo>
                  <a:lnTo>
                    <a:pt x="280" y="449"/>
                  </a:lnTo>
                  <a:lnTo>
                    <a:pt x="280" y="452"/>
                  </a:lnTo>
                  <a:lnTo>
                    <a:pt x="280" y="449"/>
                  </a:lnTo>
                  <a:lnTo>
                    <a:pt x="280" y="452"/>
                  </a:lnTo>
                  <a:lnTo>
                    <a:pt x="283" y="452"/>
                  </a:lnTo>
                  <a:lnTo>
                    <a:pt x="283" y="449"/>
                  </a:lnTo>
                  <a:lnTo>
                    <a:pt x="283" y="452"/>
                  </a:lnTo>
                  <a:lnTo>
                    <a:pt x="285" y="452"/>
                  </a:lnTo>
                  <a:lnTo>
                    <a:pt x="283" y="452"/>
                  </a:lnTo>
                  <a:lnTo>
                    <a:pt x="283" y="454"/>
                  </a:lnTo>
                  <a:lnTo>
                    <a:pt x="283" y="452"/>
                  </a:lnTo>
                  <a:lnTo>
                    <a:pt x="283" y="454"/>
                  </a:lnTo>
                  <a:lnTo>
                    <a:pt x="283" y="452"/>
                  </a:lnTo>
                  <a:lnTo>
                    <a:pt x="283" y="454"/>
                  </a:lnTo>
                  <a:lnTo>
                    <a:pt x="280" y="454"/>
                  </a:lnTo>
                  <a:lnTo>
                    <a:pt x="283" y="454"/>
                  </a:lnTo>
                  <a:lnTo>
                    <a:pt x="280" y="454"/>
                  </a:lnTo>
                  <a:lnTo>
                    <a:pt x="283" y="454"/>
                  </a:lnTo>
                  <a:lnTo>
                    <a:pt x="280" y="454"/>
                  </a:lnTo>
                  <a:lnTo>
                    <a:pt x="283" y="454"/>
                  </a:lnTo>
                  <a:lnTo>
                    <a:pt x="283" y="456"/>
                  </a:lnTo>
                  <a:lnTo>
                    <a:pt x="283" y="454"/>
                  </a:lnTo>
                  <a:lnTo>
                    <a:pt x="283" y="456"/>
                  </a:lnTo>
                  <a:lnTo>
                    <a:pt x="283" y="459"/>
                  </a:lnTo>
                  <a:lnTo>
                    <a:pt x="285" y="459"/>
                  </a:lnTo>
                  <a:lnTo>
                    <a:pt x="285" y="461"/>
                  </a:lnTo>
                  <a:lnTo>
                    <a:pt x="285" y="464"/>
                  </a:lnTo>
                  <a:lnTo>
                    <a:pt x="288" y="464"/>
                  </a:lnTo>
                  <a:lnTo>
                    <a:pt x="285" y="464"/>
                  </a:lnTo>
                  <a:lnTo>
                    <a:pt x="283" y="464"/>
                  </a:lnTo>
                  <a:lnTo>
                    <a:pt x="283" y="466"/>
                  </a:lnTo>
                  <a:lnTo>
                    <a:pt x="280" y="466"/>
                  </a:lnTo>
                  <a:lnTo>
                    <a:pt x="280" y="468"/>
                  </a:lnTo>
                  <a:lnTo>
                    <a:pt x="280" y="471"/>
                  </a:lnTo>
                  <a:lnTo>
                    <a:pt x="278" y="471"/>
                  </a:lnTo>
                  <a:lnTo>
                    <a:pt x="278" y="473"/>
                  </a:lnTo>
                  <a:lnTo>
                    <a:pt x="278" y="475"/>
                  </a:lnTo>
                  <a:lnTo>
                    <a:pt x="280" y="475"/>
                  </a:lnTo>
                  <a:lnTo>
                    <a:pt x="280" y="478"/>
                  </a:lnTo>
                  <a:lnTo>
                    <a:pt x="278" y="478"/>
                  </a:lnTo>
                  <a:lnTo>
                    <a:pt x="278" y="480"/>
                  </a:lnTo>
                  <a:lnTo>
                    <a:pt x="278" y="478"/>
                  </a:lnTo>
                  <a:lnTo>
                    <a:pt x="276" y="478"/>
                  </a:lnTo>
                  <a:lnTo>
                    <a:pt x="276" y="475"/>
                  </a:lnTo>
                  <a:lnTo>
                    <a:pt x="276" y="478"/>
                  </a:lnTo>
                  <a:lnTo>
                    <a:pt x="273" y="478"/>
                  </a:lnTo>
                  <a:lnTo>
                    <a:pt x="273" y="475"/>
                  </a:lnTo>
                  <a:lnTo>
                    <a:pt x="271" y="475"/>
                  </a:lnTo>
                  <a:lnTo>
                    <a:pt x="269" y="475"/>
                  </a:lnTo>
                  <a:lnTo>
                    <a:pt x="266" y="475"/>
                  </a:lnTo>
                  <a:lnTo>
                    <a:pt x="264" y="475"/>
                  </a:lnTo>
                  <a:lnTo>
                    <a:pt x="264" y="473"/>
                  </a:lnTo>
                  <a:lnTo>
                    <a:pt x="261" y="473"/>
                  </a:lnTo>
                  <a:lnTo>
                    <a:pt x="259" y="473"/>
                  </a:lnTo>
                  <a:lnTo>
                    <a:pt x="259" y="471"/>
                  </a:lnTo>
                  <a:lnTo>
                    <a:pt x="257" y="471"/>
                  </a:lnTo>
                  <a:lnTo>
                    <a:pt x="257" y="468"/>
                  </a:lnTo>
                  <a:lnTo>
                    <a:pt x="257" y="466"/>
                  </a:lnTo>
                  <a:lnTo>
                    <a:pt x="254" y="466"/>
                  </a:lnTo>
                  <a:lnTo>
                    <a:pt x="254" y="464"/>
                  </a:lnTo>
                  <a:lnTo>
                    <a:pt x="252" y="461"/>
                  </a:lnTo>
                  <a:lnTo>
                    <a:pt x="250" y="461"/>
                  </a:lnTo>
                  <a:lnTo>
                    <a:pt x="250" y="459"/>
                  </a:lnTo>
                  <a:lnTo>
                    <a:pt x="247" y="459"/>
                  </a:lnTo>
                  <a:lnTo>
                    <a:pt x="245" y="459"/>
                  </a:lnTo>
                  <a:lnTo>
                    <a:pt x="243" y="459"/>
                  </a:lnTo>
                  <a:lnTo>
                    <a:pt x="240" y="459"/>
                  </a:lnTo>
                  <a:lnTo>
                    <a:pt x="238" y="459"/>
                  </a:lnTo>
                  <a:lnTo>
                    <a:pt x="238" y="456"/>
                  </a:lnTo>
                  <a:lnTo>
                    <a:pt x="235" y="456"/>
                  </a:lnTo>
                  <a:lnTo>
                    <a:pt x="233" y="456"/>
                  </a:lnTo>
                  <a:lnTo>
                    <a:pt x="233" y="454"/>
                  </a:lnTo>
                  <a:lnTo>
                    <a:pt x="231" y="454"/>
                  </a:lnTo>
                  <a:lnTo>
                    <a:pt x="231" y="452"/>
                  </a:lnTo>
                  <a:lnTo>
                    <a:pt x="228" y="452"/>
                  </a:lnTo>
                  <a:lnTo>
                    <a:pt x="226" y="452"/>
                  </a:lnTo>
                  <a:lnTo>
                    <a:pt x="228" y="452"/>
                  </a:lnTo>
                  <a:lnTo>
                    <a:pt x="226" y="452"/>
                  </a:lnTo>
                  <a:lnTo>
                    <a:pt x="226" y="449"/>
                  </a:lnTo>
                  <a:lnTo>
                    <a:pt x="226" y="452"/>
                  </a:lnTo>
                  <a:lnTo>
                    <a:pt x="226" y="449"/>
                  </a:lnTo>
                  <a:lnTo>
                    <a:pt x="224" y="449"/>
                  </a:lnTo>
                  <a:lnTo>
                    <a:pt x="221" y="449"/>
                  </a:lnTo>
                  <a:lnTo>
                    <a:pt x="221" y="447"/>
                  </a:lnTo>
                  <a:lnTo>
                    <a:pt x="219" y="447"/>
                  </a:lnTo>
                  <a:lnTo>
                    <a:pt x="219" y="445"/>
                  </a:lnTo>
                  <a:lnTo>
                    <a:pt x="216" y="445"/>
                  </a:lnTo>
                  <a:lnTo>
                    <a:pt x="216" y="442"/>
                  </a:lnTo>
                  <a:lnTo>
                    <a:pt x="214" y="442"/>
                  </a:lnTo>
                  <a:lnTo>
                    <a:pt x="212" y="442"/>
                  </a:lnTo>
                  <a:lnTo>
                    <a:pt x="212" y="440"/>
                  </a:lnTo>
                  <a:lnTo>
                    <a:pt x="212" y="442"/>
                  </a:lnTo>
                  <a:lnTo>
                    <a:pt x="209" y="442"/>
                  </a:lnTo>
                  <a:lnTo>
                    <a:pt x="209" y="440"/>
                  </a:lnTo>
                  <a:lnTo>
                    <a:pt x="209" y="437"/>
                  </a:lnTo>
                  <a:lnTo>
                    <a:pt x="207" y="437"/>
                  </a:lnTo>
                  <a:lnTo>
                    <a:pt x="205" y="437"/>
                  </a:lnTo>
                  <a:lnTo>
                    <a:pt x="202" y="437"/>
                  </a:lnTo>
                  <a:lnTo>
                    <a:pt x="200" y="437"/>
                  </a:lnTo>
                  <a:lnTo>
                    <a:pt x="197" y="437"/>
                  </a:lnTo>
                  <a:lnTo>
                    <a:pt x="197" y="435"/>
                  </a:lnTo>
                  <a:lnTo>
                    <a:pt x="195" y="435"/>
                  </a:lnTo>
                  <a:lnTo>
                    <a:pt x="193" y="435"/>
                  </a:lnTo>
                  <a:lnTo>
                    <a:pt x="193" y="433"/>
                  </a:lnTo>
                  <a:lnTo>
                    <a:pt x="193" y="430"/>
                  </a:lnTo>
                  <a:lnTo>
                    <a:pt x="190" y="428"/>
                  </a:lnTo>
                  <a:lnTo>
                    <a:pt x="193" y="428"/>
                  </a:lnTo>
                  <a:lnTo>
                    <a:pt x="193" y="426"/>
                  </a:lnTo>
                  <a:lnTo>
                    <a:pt x="193" y="423"/>
                  </a:lnTo>
                  <a:lnTo>
                    <a:pt x="193" y="421"/>
                  </a:lnTo>
                  <a:lnTo>
                    <a:pt x="193" y="423"/>
                  </a:lnTo>
                  <a:lnTo>
                    <a:pt x="193" y="421"/>
                  </a:lnTo>
                  <a:lnTo>
                    <a:pt x="193" y="418"/>
                  </a:lnTo>
                  <a:lnTo>
                    <a:pt x="193" y="421"/>
                  </a:lnTo>
                  <a:lnTo>
                    <a:pt x="193" y="418"/>
                  </a:lnTo>
                  <a:lnTo>
                    <a:pt x="193" y="421"/>
                  </a:lnTo>
                  <a:lnTo>
                    <a:pt x="195" y="418"/>
                  </a:lnTo>
                  <a:lnTo>
                    <a:pt x="193" y="418"/>
                  </a:lnTo>
                  <a:lnTo>
                    <a:pt x="195" y="418"/>
                  </a:lnTo>
                  <a:lnTo>
                    <a:pt x="193" y="418"/>
                  </a:lnTo>
                  <a:lnTo>
                    <a:pt x="195" y="418"/>
                  </a:lnTo>
                  <a:lnTo>
                    <a:pt x="195" y="416"/>
                  </a:lnTo>
                  <a:lnTo>
                    <a:pt x="197" y="416"/>
                  </a:lnTo>
                  <a:lnTo>
                    <a:pt x="197" y="414"/>
                  </a:lnTo>
                  <a:lnTo>
                    <a:pt x="200" y="414"/>
                  </a:lnTo>
                  <a:lnTo>
                    <a:pt x="200" y="411"/>
                  </a:lnTo>
                  <a:lnTo>
                    <a:pt x="202" y="411"/>
                  </a:lnTo>
                  <a:lnTo>
                    <a:pt x="202" y="414"/>
                  </a:lnTo>
                  <a:lnTo>
                    <a:pt x="202" y="416"/>
                  </a:lnTo>
                  <a:lnTo>
                    <a:pt x="205" y="416"/>
                  </a:lnTo>
                  <a:lnTo>
                    <a:pt x="205" y="418"/>
                  </a:lnTo>
                  <a:lnTo>
                    <a:pt x="207" y="418"/>
                  </a:lnTo>
                  <a:lnTo>
                    <a:pt x="209" y="418"/>
                  </a:lnTo>
                  <a:lnTo>
                    <a:pt x="209" y="416"/>
                  </a:lnTo>
                  <a:lnTo>
                    <a:pt x="212" y="416"/>
                  </a:lnTo>
                  <a:lnTo>
                    <a:pt x="212" y="414"/>
                  </a:lnTo>
                  <a:lnTo>
                    <a:pt x="212" y="411"/>
                  </a:lnTo>
                  <a:lnTo>
                    <a:pt x="214" y="411"/>
                  </a:lnTo>
                  <a:lnTo>
                    <a:pt x="216" y="411"/>
                  </a:lnTo>
                  <a:lnTo>
                    <a:pt x="219" y="411"/>
                  </a:lnTo>
                  <a:lnTo>
                    <a:pt x="219" y="409"/>
                  </a:lnTo>
                  <a:lnTo>
                    <a:pt x="216" y="409"/>
                  </a:lnTo>
                  <a:lnTo>
                    <a:pt x="219" y="409"/>
                  </a:lnTo>
                  <a:lnTo>
                    <a:pt x="219" y="411"/>
                  </a:lnTo>
                  <a:lnTo>
                    <a:pt x="219" y="409"/>
                  </a:lnTo>
                  <a:lnTo>
                    <a:pt x="221" y="409"/>
                  </a:lnTo>
                  <a:lnTo>
                    <a:pt x="221" y="411"/>
                  </a:lnTo>
                  <a:lnTo>
                    <a:pt x="221" y="414"/>
                  </a:lnTo>
                  <a:lnTo>
                    <a:pt x="224" y="414"/>
                  </a:lnTo>
                  <a:lnTo>
                    <a:pt x="226" y="414"/>
                  </a:lnTo>
                  <a:lnTo>
                    <a:pt x="228" y="414"/>
                  </a:lnTo>
                  <a:lnTo>
                    <a:pt x="228" y="416"/>
                  </a:lnTo>
                  <a:lnTo>
                    <a:pt x="228" y="418"/>
                  </a:lnTo>
                  <a:lnTo>
                    <a:pt x="231" y="418"/>
                  </a:lnTo>
                  <a:lnTo>
                    <a:pt x="233" y="418"/>
                  </a:lnTo>
                  <a:lnTo>
                    <a:pt x="233" y="421"/>
                  </a:lnTo>
                  <a:lnTo>
                    <a:pt x="235" y="421"/>
                  </a:lnTo>
                  <a:lnTo>
                    <a:pt x="235" y="418"/>
                  </a:lnTo>
                  <a:lnTo>
                    <a:pt x="235" y="421"/>
                  </a:lnTo>
                  <a:lnTo>
                    <a:pt x="238" y="421"/>
                  </a:lnTo>
                  <a:lnTo>
                    <a:pt x="238" y="418"/>
                  </a:lnTo>
                  <a:lnTo>
                    <a:pt x="240" y="418"/>
                  </a:lnTo>
                  <a:lnTo>
                    <a:pt x="243" y="418"/>
                  </a:lnTo>
                  <a:lnTo>
                    <a:pt x="243" y="416"/>
                  </a:lnTo>
                  <a:lnTo>
                    <a:pt x="245" y="416"/>
                  </a:lnTo>
                  <a:lnTo>
                    <a:pt x="243" y="418"/>
                  </a:lnTo>
                  <a:lnTo>
                    <a:pt x="245" y="418"/>
                  </a:lnTo>
                  <a:lnTo>
                    <a:pt x="247" y="418"/>
                  </a:lnTo>
                  <a:lnTo>
                    <a:pt x="250" y="418"/>
                  </a:lnTo>
                  <a:lnTo>
                    <a:pt x="252" y="418"/>
                  </a:lnTo>
                  <a:lnTo>
                    <a:pt x="254" y="418"/>
                  </a:lnTo>
                  <a:lnTo>
                    <a:pt x="257" y="418"/>
                  </a:lnTo>
                  <a:lnTo>
                    <a:pt x="257" y="416"/>
                  </a:lnTo>
                  <a:lnTo>
                    <a:pt x="257" y="418"/>
                  </a:lnTo>
                  <a:lnTo>
                    <a:pt x="259" y="418"/>
                  </a:lnTo>
                  <a:lnTo>
                    <a:pt x="259" y="416"/>
                  </a:lnTo>
                  <a:lnTo>
                    <a:pt x="261" y="416"/>
                  </a:lnTo>
                  <a:lnTo>
                    <a:pt x="264" y="416"/>
                  </a:lnTo>
                  <a:lnTo>
                    <a:pt x="264" y="414"/>
                  </a:lnTo>
                  <a:lnTo>
                    <a:pt x="266" y="414"/>
                  </a:lnTo>
                  <a:lnTo>
                    <a:pt x="266" y="411"/>
                  </a:lnTo>
                  <a:lnTo>
                    <a:pt x="269" y="411"/>
                  </a:lnTo>
                  <a:lnTo>
                    <a:pt x="271" y="411"/>
                  </a:lnTo>
                  <a:lnTo>
                    <a:pt x="273" y="411"/>
                  </a:lnTo>
                  <a:lnTo>
                    <a:pt x="276" y="411"/>
                  </a:lnTo>
                  <a:lnTo>
                    <a:pt x="278" y="411"/>
                  </a:lnTo>
                  <a:lnTo>
                    <a:pt x="278" y="414"/>
                  </a:lnTo>
                  <a:lnTo>
                    <a:pt x="280" y="414"/>
                  </a:lnTo>
                  <a:lnTo>
                    <a:pt x="280" y="411"/>
                  </a:lnTo>
                  <a:lnTo>
                    <a:pt x="283" y="411"/>
                  </a:lnTo>
                  <a:lnTo>
                    <a:pt x="283" y="409"/>
                  </a:lnTo>
                  <a:lnTo>
                    <a:pt x="283" y="407"/>
                  </a:lnTo>
                  <a:lnTo>
                    <a:pt x="283" y="409"/>
                  </a:lnTo>
                  <a:lnTo>
                    <a:pt x="285" y="409"/>
                  </a:lnTo>
                  <a:lnTo>
                    <a:pt x="288" y="409"/>
                  </a:lnTo>
                  <a:lnTo>
                    <a:pt x="290" y="409"/>
                  </a:lnTo>
                  <a:lnTo>
                    <a:pt x="290" y="407"/>
                  </a:lnTo>
                  <a:lnTo>
                    <a:pt x="292" y="407"/>
                  </a:lnTo>
                  <a:lnTo>
                    <a:pt x="295" y="407"/>
                  </a:lnTo>
                  <a:close/>
                  <a:moveTo>
                    <a:pt x="86" y="273"/>
                  </a:moveTo>
                  <a:lnTo>
                    <a:pt x="86" y="276"/>
                  </a:lnTo>
                  <a:lnTo>
                    <a:pt x="88" y="276"/>
                  </a:lnTo>
                  <a:lnTo>
                    <a:pt x="88" y="273"/>
                  </a:lnTo>
                  <a:lnTo>
                    <a:pt x="88" y="276"/>
                  </a:lnTo>
                  <a:lnTo>
                    <a:pt x="88" y="273"/>
                  </a:lnTo>
                  <a:lnTo>
                    <a:pt x="91" y="273"/>
                  </a:lnTo>
                  <a:lnTo>
                    <a:pt x="91" y="276"/>
                  </a:lnTo>
                  <a:lnTo>
                    <a:pt x="93" y="276"/>
                  </a:lnTo>
                  <a:lnTo>
                    <a:pt x="93" y="278"/>
                  </a:lnTo>
                  <a:lnTo>
                    <a:pt x="91" y="278"/>
                  </a:lnTo>
                  <a:lnTo>
                    <a:pt x="93" y="278"/>
                  </a:lnTo>
                  <a:lnTo>
                    <a:pt x="93" y="281"/>
                  </a:lnTo>
                  <a:lnTo>
                    <a:pt x="93" y="278"/>
                  </a:lnTo>
                  <a:lnTo>
                    <a:pt x="95" y="278"/>
                  </a:lnTo>
                  <a:lnTo>
                    <a:pt x="95" y="276"/>
                  </a:lnTo>
                  <a:lnTo>
                    <a:pt x="95" y="278"/>
                  </a:lnTo>
                  <a:lnTo>
                    <a:pt x="95" y="281"/>
                  </a:lnTo>
                  <a:lnTo>
                    <a:pt x="95" y="283"/>
                  </a:lnTo>
                  <a:lnTo>
                    <a:pt x="98" y="283"/>
                  </a:lnTo>
                  <a:lnTo>
                    <a:pt x="100" y="283"/>
                  </a:lnTo>
                  <a:lnTo>
                    <a:pt x="100" y="285"/>
                  </a:lnTo>
                  <a:lnTo>
                    <a:pt x="98" y="285"/>
                  </a:lnTo>
                  <a:lnTo>
                    <a:pt x="98" y="283"/>
                  </a:lnTo>
                  <a:lnTo>
                    <a:pt x="98" y="285"/>
                  </a:lnTo>
                  <a:lnTo>
                    <a:pt x="95" y="285"/>
                  </a:lnTo>
                  <a:lnTo>
                    <a:pt x="95" y="288"/>
                  </a:lnTo>
                  <a:lnTo>
                    <a:pt x="98" y="288"/>
                  </a:lnTo>
                  <a:lnTo>
                    <a:pt x="95" y="288"/>
                  </a:lnTo>
                  <a:lnTo>
                    <a:pt x="93" y="288"/>
                  </a:lnTo>
                  <a:lnTo>
                    <a:pt x="95" y="288"/>
                  </a:lnTo>
                  <a:lnTo>
                    <a:pt x="93" y="288"/>
                  </a:lnTo>
                  <a:lnTo>
                    <a:pt x="95" y="288"/>
                  </a:lnTo>
                  <a:lnTo>
                    <a:pt x="98" y="288"/>
                  </a:lnTo>
                  <a:lnTo>
                    <a:pt x="95" y="288"/>
                  </a:lnTo>
                  <a:lnTo>
                    <a:pt x="98" y="288"/>
                  </a:lnTo>
                  <a:lnTo>
                    <a:pt x="95" y="288"/>
                  </a:lnTo>
                  <a:lnTo>
                    <a:pt x="98" y="288"/>
                  </a:lnTo>
                  <a:lnTo>
                    <a:pt x="100" y="288"/>
                  </a:lnTo>
                  <a:lnTo>
                    <a:pt x="98" y="288"/>
                  </a:lnTo>
                  <a:lnTo>
                    <a:pt x="98" y="290"/>
                  </a:lnTo>
                  <a:lnTo>
                    <a:pt x="100" y="290"/>
                  </a:lnTo>
                  <a:lnTo>
                    <a:pt x="103" y="290"/>
                  </a:lnTo>
                  <a:lnTo>
                    <a:pt x="103" y="292"/>
                  </a:lnTo>
                  <a:lnTo>
                    <a:pt x="100" y="292"/>
                  </a:lnTo>
                  <a:lnTo>
                    <a:pt x="100" y="290"/>
                  </a:lnTo>
                  <a:lnTo>
                    <a:pt x="100" y="292"/>
                  </a:lnTo>
                  <a:lnTo>
                    <a:pt x="100" y="290"/>
                  </a:lnTo>
                  <a:lnTo>
                    <a:pt x="100" y="292"/>
                  </a:lnTo>
                  <a:lnTo>
                    <a:pt x="100" y="295"/>
                  </a:lnTo>
                  <a:lnTo>
                    <a:pt x="100" y="297"/>
                  </a:lnTo>
                  <a:lnTo>
                    <a:pt x="103" y="297"/>
                  </a:lnTo>
                  <a:lnTo>
                    <a:pt x="100" y="297"/>
                  </a:lnTo>
                  <a:lnTo>
                    <a:pt x="103" y="297"/>
                  </a:lnTo>
                  <a:lnTo>
                    <a:pt x="103" y="300"/>
                  </a:lnTo>
                  <a:lnTo>
                    <a:pt x="103" y="302"/>
                  </a:lnTo>
                  <a:lnTo>
                    <a:pt x="103" y="304"/>
                  </a:lnTo>
                  <a:lnTo>
                    <a:pt x="105" y="304"/>
                  </a:lnTo>
                  <a:lnTo>
                    <a:pt x="105" y="307"/>
                  </a:lnTo>
                  <a:lnTo>
                    <a:pt x="105" y="309"/>
                  </a:lnTo>
                  <a:lnTo>
                    <a:pt x="103" y="309"/>
                  </a:lnTo>
                  <a:lnTo>
                    <a:pt x="103" y="311"/>
                  </a:lnTo>
                  <a:lnTo>
                    <a:pt x="100" y="311"/>
                  </a:lnTo>
                  <a:lnTo>
                    <a:pt x="103" y="311"/>
                  </a:lnTo>
                  <a:lnTo>
                    <a:pt x="100" y="314"/>
                  </a:lnTo>
                  <a:lnTo>
                    <a:pt x="100" y="316"/>
                  </a:lnTo>
                  <a:lnTo>
                    <a:pt x="98" y="316"/>
                  </a:lnTo>
                  <a:lnTo>
                    <a:pt x="98" y="319"/>
                  </a:lnTo>
                  <a:lnTo>
                    <a:pt x="98" y="321"/>
                  </a:lnTo>
                  <a:lnTo>
                    <a:pt x="100" y="321"/>
                  </a:lnTo>
                  <a:lnTo>
                    <a:pt x="100" y="323"/>
                  </a:lnTo>
                  <a:lnTo>
                    <a:pt x="100" y="326"/>
                  </a:lnTo>
                  <a:lnTo>
                    <a:pt x="103" y="326"/>
                  </a:lnTo>
                  <a:lnTo>
                    <a:pt x="103" y="328"/>
                  </a:lnTo>
                  <a:lnTo>
                    <a:pt x="100" y="328"/>
                  </a:lnTo>
                  <a:lnTo>
                    <a:pt x="100" y="331"/>
                  </a:lnTo>
                  <a:lnTo>
                    <a:pt x="100" y="333"/>
                  </a:lnTo>
                  <a:lnTo>
                    <a:pt x="100" y="335"/>
                  </a:lnTo>
                  <a:lnTo>
                    <a:pt x="100" y="338"/>
                  </a:lnTo>
                  <a:lnTo>
                    <a:pt x="100" y="340"/>
                  </a:lnTo>
                  <a:lnTo>
                    <a:pt x="100" y="342"/>
                  </a:lnTo>
                  <a:lnTo>
                    <a:pt x="100" y="345"/>
                  </a:lnTo>
                  <a:lnTo>
                    <a:pt x="100" y="347"/>
                  </a:lnTo>
                  <a:lnTo>
                    <a:pt x="100" y="350"/>
                  </a:lnTo>
                  <a:lnTo>
                    <a:pt x="98" y="350"/>
                  </a:lnTo>
                  <a:lnTo>
                    <a:pt x="98" y="352"/>
                  </a:lnTo>
                  <a:lnTo>
                    <a:pt x="98" y="354"/>
                  </a:lnTo>
                  <a:lnTo>
                    <a:pt x="100" y="354"/>
                  </a:lnTo>
                  <a:lnTo>
                    <a:pt x="98" y="354"/>
                  </a:lnTo>
                  <a:lnTo>
                    <a:pt x="98" y="357"/>
                  </a:lnTo>
                  <a:lnTo>
                    <a:pt x="98" y="359"/>
                  </a:lnTo>
                  <a:lnTo>
                    <a:pt x="98" y="361"/>
                  </a:lnTo>
                  <a:lnTo>
                    <a:pt x="95" y="364"/>
                  </a:lnTo>
                  <a:lnTo>
                    <a:pt x="95" y="366"/>
                  </a:lnTo>
                  <a:lnTo>
                    <a:pt x="98" y="366"/>
                  </a:lnTo>
                  <a:lnTo>
                    <a:pt x="95" y="366"/>
                  </a:lnTo>
                  <a:lnTo>
                    <a:pt x="95" y="369"/>
                  </a:lnTo>
                  <a:lnTo>
                    <a:pt x="95" y="371"/>
                  </a:lnTo>
                  <a:lnTo>
                    <a:pt x="95" y="369"/>
                  </a:lnTo>
                  <a:lnTo>
                    <a:pt x="93" y="369"/>
                  </a:lnTo>
                  <a:lnTo>
                    <a:pt x="95" y="369"/>
                  </a:lnTo>
                  <a:lnTo>
                    <a:pt x="93" y="369"/>
                  </a:lnTo>
                  <a:lnTo>
                    <a:pt x="91" y="369"/>
                  </a:lnTo>
                  <a:lnTo>
                    <a:pt x="91" y="366"/>
                  </a:lnTo>
                  <a:lnTo>
                    <a:pt x="88" y="366"/>
                  </a:lnTo>
                  <a:lnTo>
                    <a:pt x="88" y="364"/>
                  </a:lnTo>
                  <a:lnTo>
                    <a:pt x="86" y="364"/>
                  </a:lnTo>
                  <a:lnTo>
                    <a:pt x="84" y="364"/>
                  </a:lnTo>
                  <a:lnTo>
                    <a:pt x="84" y="366"/>
                  </a:lnTo>
                  <a:lnTo>
                    <a:pt x="81" y="366"/>
                  </a:lnTo>
                  <a:lnTo>
                    <a:pt x="81" y="364"/>
                  </a:lnTo>
                  <a:lnTo>
                    <a:pt x="79" y="364"/>
                  </a:lnTo>
                  <a:lnTo>
                    <a:pt x="79" y="361"/>
                  </a:lnTo>
                  <a:lnTo>
                    <a:pt x="79" y="364"/>
                  </a:lnTo>
                  <a:lnTo>
                    <a:pt x="79" y="361"/>
                  </a:lnTo>
                  <a:lnTo>
                    <a:pt x="79" y="364"/>
                  </a:lnTo>
                  <a:lnTo>
                    <a:pt x="81" y="364"/>
                  </a:lnTo>
                  <a:lnTo>
                    <a:pt x="79" y="364"/>
                  </a:lnTo>
                  <a:lnTo>
                    <a:pt x="81" y="364"/>
                  </a:lnTo>
                  <a:lnTo>
                    <a:pt x="81" y="366"/>
                  </a:lnTo>
                  <a:lnTo>
                    <a:pt x="81" y="364"/>
                  </a:lnTo>
                  <a:lnTo>
                    <a:pt x="79" y="364"/>
                  </a:lnTo>
                  <a:lnTo>
                    <a:pt x="81" y="364"/>
                  </a:lnTo>
                  <a:lnTo>
                    <a:pt x="81" y="366"/>
                  </a:lnTo>
                  <a:lnTo>
                    <a:pt x="79" y="366"/>
                  </a:lnTo>
                  <a:lnTo>
                    <a:pt x="79" y="369"/>
                  </a:lnTo>
                  <a:lnTo>
                    <a:pt x="79" y="371"/>
                  </a:lnTo>
                  <a:lnTo>
                    <a:pt x="79" y="373"/>
                  </a:lnTo>
                  <a:lnTo>
                    <a:pt x="79" y="376"/>
                  </a:lnTo>
                  <a:lnTo>
                    <a:pt x="76" y="376"/>
                  </a:lnTo>
                  <a:lnTo>
                    <a:pt x="76" y="378"/>
                  </a:lnTo>
                  <a:lnTo>
                    <a:pt x="74" y="378"/>
                  </a:lnTo>
                  <a:lnTo>
                    <a:pt x="74" y="380"/>
                  </a:lnTo>
                  <a:lnTo>
                    <a:pt x="72" y="380"/>
                  </a:lnTo>
                  <a:lnTo>
                    <a:pt x="72" y="378"/>
                  </a:lnTo>
                  <a:lnTo>
                    <a:pt x="72" y="380"/>
                  </a:lnTo>
                  <a:lnTo>
                    <a:pt x="72" y="378"/>
                  </a:lnTo>
                  <a:lnTo>
                    <a:pt x="72" y="380"/>
                  </a:lnTo>
                  <a:lnTo>
                    <a:pt x="72" y="378"/>
                  </a:lnTo>
                  <a:lnTo>
                    <a:pt x="69" y="378"/>
                  </a:lnTo>
                  <a:lnTo>
                    <a:pt x="67" y="378"/>
                  </a:lnTo>
                  <a:lnTo>
                    <a:pt x="67" y="380"/>
                  </a:lnTo>
                  <a:lnTo>
                    <a:pt x="65" y="380"/>
                  </a:lnTo>
                  <a:lnTo>
                    <a:pt x="67" y="380"/>
                  </a:lnTo>
                  <a:lnTo>
                    <a:pt x="67" y="378"/>
                  </a:lnTo>
                  <a:lnTo>
                    <a:pt x="65" y="378"/>
                  </a:lnTo>
                  <a:lnTo>
                    <a:pt x="65" y="376"/>
                  </a:lnTo>
                  <a:lnTo>
                    <a:pt x="62" y="373"/>
                  </a:lnTo>
                  <a:lnTo>
                    <a:pt x="65" y="373"/>
                  </a:lnTo>
                  <a:lnTo>
                    <a:pt x="62" y="373"/>
                  </a:lnTo>
                  <a:lnTo>
                    <a:pt x="62" y="371"/>
                  </a:lnTo>
                  <a:lnTo>
                    <a:pt x="62" y="373"/>
                  </a:lnTo>
                  <a:lnTo>
                    <a:pt x="62" y="371"/>
                  </a:lnTo>
                  <a:lnTo>
                    <a:pt x="60" y="371"/>
                  </a:lnTo>
                  <a:lnTo>
                    <a:pt x="60" y="369"/>
                  </a:lnTo>
                  <a:lnTo>
                    <a:pt x="60" y="366"/>
                  </a:lnTo>
                  <a:lnTo>
                    <a:pt x="57" y="366"/>
                  </a:lnTo>
                  <a:lnTo>
                    <a:pt x="57" y="364"/>
                  </a:lnTo>
                  <a:lnTo>
                    <a:pt x="57" y="361"/>
                  </a:lnTo>
                  <a:lnTo>
                    <a:pt x="60" y="361"/>
                  </a:lnTo>
                  <a:lnTo>
                    <a:pt x="60" y="359"/>
                  </a:lnTo>
                  <a:lnTo>
                    <a:pt x="57" y="359"/>
                  </a:lnTo>
                  <a:lnTo>
                    <a:pt x="57" y="357"/>
                  </a:lnTo>
                  <a:lnTo>
                    <a:pt x="57" y="354"/>
                  </a:lnTo>
                  <a:lnTo>
                    <a:pt x="57" y="352"/>
                  </a:lnTo>
                  <a:lnTo>
                    <a:pt x="60" y="352"/>
                  </a:lnTo>
                  <a:lnTo>
                    <a:pt x="60" y="350"/>
                  </a:lnTo>
                  <a:lnTo>
                    <a:pt x="60" y="347"/>
                  </a:lnTo>
                  <a:lnTo>
                    <a:pt x="60" y="345"/>
                  </a:lnTo>
                  <a:lnTo>
                    <a:pt x="60" y="342"/>
                  </a:lnTo>
                  <a:lnTo>
                    <a:pt x="60" y="340"/>
                  </a:lnTo>
                  <a:lnTo>
                    <a:pt x="60" y="342"/>
                  </a:lnTo>
                  <a:lnTo>
                    <a:pt x="62" y="342"/>
                  </a:lnTo>
                  <a:lnTo>
                    <a:pt x="62" y="340"/>
                  </a:lnTo>
                  <a:lnTo>
                    <a:pt x="62" y="338"/>
                  </a:lnTo>
                  <a:lnTo>
                    <a:pt x="62" y="335"/>
                  </a:lnTo>
                  <a:lnTo>
                    <a:pt x="65" y="335"/>
                  </a:lnTo>
                  <a:lnTo>
                    <a:pt x="62" y="335"/>
                  </a:lnTo>
                  <a:lnTo>
                    <a:pt x="62" y="333"/>
                  </a:lnTo>
                  <a:lnTo>
                    <a:pt x="60" y="333"/>
                  </a:lnTo>
                  <a:lnTo>
                    <a:pt x="62" y="333"/>
                  </a:lnTo>
                  <a:lnTo>
                    <a:pt x="62" y="331"/>
                  </a:lnTo>
                  <a:lnTo>
                    <a:pt x="60" y="331"/>
                  </a:lnTo>
                  <a:lnTo>
                    <a:pt x="60" y="333"/>
                  </a:lnTo>
                  <a:lnTo>
                    <a:pt x="62" y="333"/>
                  </a:lnTo>
                  <a:lnTo>
                    <a:pt x="60" y="333"/>
                  </a:lnTo>
                  <a:lnTo>
                    <a:pt x="60" y="335"/>
                  </a:lnTo>
                  <a:lnTo>
                    <a:pt x="60" y="333"/>
                  </a:lnTo>
                  <a:lnTo>
                    <a:pt x="60" y="335"/>
                  </a:lnTo>
                  <a:lnTo>
                    <a:pt x="60" y="333"/>
                  </a:lnTo>
                  <a:lnTo>
                    <a:pt x="60" y="335"/>
                  </a:lnTo>
                  <a:lnTo>
                    <a:pt x="57" y="333"/>
                  </a:lnTo>
                  <a:lnTo>
                    <a:pt x="57" y="331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7" y="328"/>
                  </a:lnTo>
                  <a:lnTo>
                    <a:pt x="60" y="328"/>
                  </a:lnTo>
                  <a:lnTo>
                    <a:pt x="60" y="326"/>
                  </a:lnTo>
                  <a:lnTo>
                    <a:pt x="60" y="328"/>
                  </a:lnTo>
                  <a:lnTo>
                    <a:pt x="60" y="326"/>
                  </a:lnTo>
                  <a:lnTo>
                    <a:pt x="60" y="323"/>
                  </a:lnTo>
                  <a:lnTo>
                    <a:pt x="60" y="321"/>
                  </a:lnTo>
                  <a:lnTo>
                    <a:pt x="60" y="319"/>
                  </a:lnTo>
                  <a:lnTo>
                    <a:pt x="60" y="316"/>
                  </a:lnTo>
                  <a:lnTo>
                    <a:pt x="60" y="314"/>
                  </a:lnTo>
                  <a:lnTo>
                    <a:pt x="57" y="314"/>
                  </a:lnTo>
                  <a:lnTo>
                    <a:pt x="57" y="311"/>
                  </a:lnTo>
                  <a:lnTo>
                    <a:pt x="57" y="309"/>
                  </a:lnTo>
                  <a:lnTo>
                    <a:pt x="57" y="307"/>
                  </a:lnTo>
                  <a:lnTo>
                    <a:pt x="55" y="307"/>
                  </a:lnTo>
                  <a:lnTo>
                    <a:pt x="55" y="304"/>
                  </a:lnTo>
                  <a:lnTo>
                    <a:pt x="55" y="302"/>
                  </a:lnTo>
                  <a:lnTo>
                    <a:pt x="53" y="302"/>
                  </a:lnTo>
                  <a:lnTo>
                    <a:pt x="53" y="304"/>
                  </a:lnTo>
                  <a:lnTo>
                    <a:pt x="50" y="304"/>
                  </a:lnTo>
                  <a:lnTo>
                    <a:pt x="50" y="302"/>
                  </a:lnTo>
                  <a:lnTo>
                    <a:pt x="53" y="302"/>
                  </a:lnTo>
                  <a:lnTo>
                    <a:pt x="50" y="302"/>
                  </a:lnTo>
                  <a:lnTo>
                    <a:pt x="53" y="302"/>
                  </a:lnTo>
                  <a:lnTo>
                    <a:pt x="50" y="302"/>
                  </a:lnTo>
                  <a:lnTo>
                    <a:pt x="50" y="304"/>
                  </a:lnTo>
                  <a:lnTo>
                    <a:pt x="50" y="302"/>
                  </a:lnTo>
                  <a:lnTo>
                    <a:pt x="50" y="300"/>
                  </a:lnTo>
                  <a:lnTo>
                    <a:pt x="50" y="297"/>
                  </a:lnTo>
                  <a:lnTo>
                    <a:pt x="48" y="297"/>
                  </a:lnTo>
                  <a:lnTo>
                    <a:pt x="50" y="295"/>
                  </a:lnTo>
                  <a:lnTo>
                    <a:pt x="48" y="295"/>
                  </a:lnTo>
                  <a:lnTo>
                    <a:pt x="50" y="295"/>
                  </a:lnTo>
                  <a:lnTo>
                    <a:pt x="50" y="292"/>
                  </a:lnTo>
                  <a:lnTo>
                    <a:pt x="50" y="290"/>
                  </a:lnTo>
                  <a:lnTo>
                    <a:pt x="53" y="290"/>
                  </a:lnTo>
                  <a:lnTo>
                    <a:pt x="53" y="288"/>
                  </a:lnTo>
                  <a:lnTo>
                    <a:pt x="50" y="288"/>
                  </a:lnTo>
                  <a:lnTo>
                    <a:pt x="50" y="285"/>
                  </a:lnTo>
                  <a:lnTo>
                    <a:pt x="53" y="285"/>
                  </a:lnTo>
                  <a:lnTo>
                    <a:pt x="53" y="288"/>
                  </a:lnTo>
                  <a:lnTo>
                    <a:pt x="53" y="290"/>
                  </a:lnTo>
                  <a:lnTo>
                    <a:pt x="55" y="290"/>
                  </a:lnTo>
                  <a:lnTo>
                    <a:pt x="53" y="290"/>
                  </a:lnTo>
                  <a:lnTo>
                    <a:pt x="55" y="290"/>
                  </a:lnTo>
                  <a:lnTo>
                    <a:pt x="57" y="290"/>
                  </a:lnTo>
                  <a:lnTo>
                    <a:pt x="55" y="290"/>
                  </a:lnTo>
                  <a:lnTo>
                    <a:pt x="57" y="290"/>
                  </a:lnTo>
                  <a:lnTo>
                    <a:pt x="57" y="292"/>
                  </a:lnTo>
                  <a:lnTo>
                    <a:pt x="57" y="290"/>
                  </a:lnTo>
                  <a:lnTo>
                    <a:pt x="57" y="292"/>
                  </a:lnTo>
                  <a:lnTo>
                    <a:pt x="57" y="290"/>
                  </a:lnTo>
                  <a:lnTo>
                    <a:pt x="60" y="292"/>
                  </a:lnTo>
                  <a:lnTo>
                    <a:pt x="62" y="292"/>
                  </a:lnTo>
                  <a:lnTo>
                    <a:pt x="65" y="290"/>
                  </a:lnTo>
                  <a:lnTo>
                    <a:pt x="67" y="290"/>
                  </a:lnTo>
                  <a:lnTo>
                    <a:pt x="67" y="288"/>
                  </a:lnTo>
                  <a:lnTo>
                    <a:pt x="69" y="288"/>
                  </a:lnTo>
                  <a:lnTo>
                    <a:pt x="72" y="288"/>
                  </a:lnTo>
                  <a:lnTo>
                    <a:pt x="72" y="285"/>
                  </a:lnTo>
                  <a:lnTo>
                    <a:pt x="74" y="285"/>
                  </a:lnTo>
                  <a:lnTo>
                    <a:pt x="74" y="283"/>
                  </a:lnTo>
                  <a:lnTo>
                    <a:pt x="76" y="283"/>
                  </a:lnTo>
                  <a:lnTo>
                    <a:pt x="76" y="281"/>
                  </a:lnTo>
                  <a:lnTo>
                    <a:pt x="76" y="278"/>
                  </a:lnTo>
                  <a:lnTo>
                    <a:pt x="76" y="281"/>
                  </a:lnTo>
                  <a:lnTo>
                    <a:pt x="76" y="278"/>
                  </a:lnTo>
                  <a:lnTo>
                    <a:pt x="79" y="278"/>
                  </a:lnTo>
                  <a:lnTo>
                    <a:pt x="81" y="278"/>
                  </a:lnTo>
                  <a:lnTo>
                    <a:pt x="81" y="276"/>
                  </a:lnTo>
                  <a:lnTo>
                    <a:pt x="84" y="276"/>
                  </a:lnTo>
                  <a:lnTo>
                    <a:pt x="84" y="273"/>
                  </a:lnTo>
                  <a:lnTo>
                    <a:pt x="81" y="273"/>
                  </a:lnTo>
                  <a:lnTo>
                    <a:pt x="84" y="273"/>
                  </a:lnTo>
                  <a:lnTo>
                    <a:pt x="86" y="273"/>
                  </a:lnTo>
                  <a:lnTo>
                    <a:pt x="86" y="271"/>
                  </a:lnTo>
                  <a:lnTo>
                    <a:pt x="86" y="273"/>
                  </a:lnTo>
                  <a:close/>
                  <a:moveTo>
                    <a:pt x="183" y="86"/>
                  </a:moveTo>
                  <a:lnTo>
                    <a:pt x="183" y="83"/>
                  </a:lnTo>
                  <a:lnTo>
                    <a:pt x="183" y="86"/>
                  </a:lnTo>
                  <a:close/>
                  <a:moveTo>
                    <a:pt x="224" y="67"/>
                  </a:moveTo>
                  <a:lnTo>
                    <a:pt x="226" y="67"/>
                  </a:lnTo>
                  <a:lnTo>
                    <a:pt x="224" y="67"/>
                  </a:lnTo>
                  <a:lnTo>
                    <a:pt x="224" y="69"/>
                  </a:lnTo>
                  <a:lnTo>
                    <a:pt x="221" y="69"/>
                  </a:lnTo>
                  <a:lnTo>
                    <a:pt x="221" y="67"/>
                  </a:lnTo>
                  <a:lnTo>
                    <a:pt x="221" y="64"/>
                  </a:lnTo>
                  <a:lnTo>
                    <a:pt x="219" y="64"/>
                  </a:lnTo>
                  <a:lnTo>
                    <a:pt x="216" y="64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6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6" y="64"/>
                  </a:lnTo>
                  <a:lnTo>
                    <a:pt x="214" y="64"/>
                  </a:lnTo>
                  <a:lnTo>
                    <a:pt x="214" y="67"/>
                  </a:lnTo>
                  <a:lnTo>
                    <a:pt x="214" y="64"/>
                  </a:lnTo>
                  <a:lnTo>
                    <a:pt x="214" y="67"/>
                  </a:lnTo>
                  <a:lnTo>
                    <a:pt x="214" y="64"/>
                  </a:lnTo>
                  <a:lnTo>
                    <a:pt x="212" y="64"/>
                  </a:lnTo>
                  <a:lnTo>
                    <a:pt x="212" y="67"/>
                  </a:lnTo>
                  <a:lnTo>
                    <a:pt x="214" y="67"/>
                  </a:lnTo>
                  <a:lnTo>
                    <a:pt x="214" y="69"/>
                  </a:lnTo>
                  <a:lnTo>
                    <a:pt x="212" y="69"/>
                  </a:lnTo>
                  <a:lnTo>
                    <a:pt x="214" y="69"/>
                  </a:lnTo>
                  <a:lnTo>
                    <a:pt x="212" y="69"/>
                  </a:lnTo>
                  <a:lnTo>
                    <a:pt x="209" y="69"/>
                  </a:lnTo>
                  <a:lnTo>
                    <a:pt x="209" y="72"/>
                  </a:lnTo>
                  <a:lnTo>
                    <a:pt x="209" y="69"/>
                  </a:lnTo>
                  <a:lnTo>
                    <a:pt x="209" y="72"/>
                  </a:lnTo>
                  <a:lnTo>
                    <a:pt x="209" y="69"/>
                  </a:lnTo>
                  <a:lnTo>
                    <a:pt x="209" y="72"/>
                  </a:lnTo>
                  <a:lnTo>
                    <a:pt x="207" y="72"/>
                  </a:lnTo>
                  <a:lnTo>
                    <a:pt x="207" y="69"/>
                  </a:lnTo>
                  <a:lnTo>
                    <a:pt x="205" y="69"/>
                  </a:lnTo>
                  <a:lnTo>
                    <a:pt x="205" y="67"/>
                  </a:lnTo>
                  <a:lnTo>
                    <a:pt x="205" y="69"/>
                  </a:lnTo>
                  <a:lnTo>
                    <a:pt x="207" y="69"/>
                  </a:lnTo>
                  <a:lnTo>
                    <a:pt x="207" y="72"/>
                  </a:lnTo>
                  <a:lnTo>
                    <a:pt x="205" y="72"/>
                  </a:lnTo>
                  <a:lnTo>
                    <a:pt x="202" y="74"/>
                  </a:lnTo>
                  <a:lnTo>
                    <a:pt x="200" y="74"/>
                  </a:lnTo>
                  <a:lnTo>
                    <a:pt x="202" y="74"/>
                  </a:lnTo>
                  <a:lnTo>
                    <a:pt x="200" y="74"/>
                  </a:lnTo>
                  <a:lnTo>
                    <a:pt x="200" y="76"/>
                  </a:lnTo>
                  <a:lnTo>
                    <a:pt x="197" y="76"/>
                  </a:lnTo>
                  <a:lnTo>
                    <a:pt x="195" y="76"/>
                  </a:lnTo>
                  <a:lnTo>
                    <a:pt x="193" y="79"/>
                  </a:lnTo>
                  <a:lnTo>
                    <a:pt x="190" y="79"/>
                  </a:lnTo>
                  <a:lnTo>
                    <a:pt x="190" y="81"/>
                  </a:lnTo>
                  <a:lnTo>
                    <a:pt x="190" y="79"/>
                  </a:lnTo>
                  <a:lnTo>
                    <a:pt x="193" y="79"/>
                  </a:lnTo>
                  <a:lnTo>
                    <a:pt x="193" y="76"/>
                  </a:lnTo>
                  <a:lnTo>
                    <a:pt x="195" y="76"/>
                  </a:lnTo>
                  <a:lnTo>
                    <a:pt x="193" y="76"/>
                  </a:lnTo>
                  <a:lnTo>
                    <a:pt x="193" y="79"/>
                  </a:lnTo>
                  <a:lnTo>
                    <a:pt x="195" y="76"/>
                  </a:lnTo>
                  <a:lnTo>
                    <a:pt x="197" y="76"/>
                  </a:lnTo>
                  <a:lnTo>
                    <a:pt x="195" y="76"/>
                  </a:lnTo>
                  <a:lnTo>
                    <a:pt x="197" y="76"/>
                  </a:lnTo>
                  <a:lnTo>
                    <a:pt x="197" y="74"/>
                  </a:lnTo>
                  <a:lnTo>
                    <a:pt x="195" y="74"/>
                  </a:lnTo>
                  <a:lnTo>
                    <a:pt x="195" y="76"/>
                  </a:lnTo>
                  <a:lnTo>
                    <a:pt x="195" y="74"/>
                  </a:lnTo>
                  <a:lnTo>
                    <a:pt x="195" y="76"/>
                  </a:lnTo>
                  <a:lnTo>
                    <a:pt x="195" y="74"/>
                  </a:lnTo>
                  <a:lnTo>
                    <a:pt x="195" y="76"/>
                  </a:lnTo>
                  <a:lnTo>
                    <a:pt x="195" y="74"/>
                  </a:lnTo>
                  <a:lnTo>
                    <a:pt x="195" y="76"/>
                  </a:lnTo>
                  <a:lnTo>
                    <a:pt x="195" y="74"/>
                  </a:lnTo>
                  <a:lnTo>
                    <a:pt x="193" y="74"/>
                  </a:lnTo>
                  <a:lnTo>
                    <a:pt x="190" y="74"/>
                  </a:lnTo>
                  <a:lnTo>
                    <a:pt x="190" y="76"/>
                  </a:lnTo>
                  <a:lnTo>
                    <a:pt x="190" y="74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6"/>
                  </a:lnTo>
                  <a:lnTo>
                    <a:pt x="186" y="79"/>
                  </a:lnTo>
                  <a:lnTo>
                    <a:pt x="186" y="76"/>
                  </a:lnTo>
                  <a:lnTo>
                    <a:pt x="186" y="79"/>
                  </a:lnTo>
                  <a:lnTo>
                    <a:pt x="186" y="76"/>
                  </a:lnTo>
                  <a:lnTo>
                    <a:pt x="186" y="79"/>
                  </a:lnTo>
                  <a:lnTo>
                    <a:pt x="188" y="79"/>
                  </a:lnTo>
                  <a:lnTo>
                    <a:pt x="188" y="81"/>
                  </a:lnTo>
                  <a:lnTo>
                    <a:pt x="188" y="79"/>
                  </a:lnTo>
                  <a:lnTo>
                    <a:pt x="186" y="79"/>
                  </a:lnTo>
                  <a:lnTo>
                    <a:pt x="188" y="79"/>
                  </a:lnTo>
                  <a:lnTo>
                    <a:pt x="186" y="79"/>
                  </a:lnTo>
                  <a:lnTo>
                    <a:pt x="188" y="79"/>
                  </a:lnTo>
                  <a:lnTo>
                    <a:pt x="186" y="79"/>
                  </a:lnTo>
                  <a:lnTo>
                    <a:pt x="183" y="79"/>
                  </a:lnTo>
                  <a:lnTo>
                    <a:pt x="186" y="79"/>
                  </a:lnTo>
                  <a:lnTo>
                    <a:pt x="183" y="79"/>
                  </a:lnTo>
                  <a:lnTo>
                    <a:pt x="186" y="79"/>
                  </a:lnTo>
                  <a:lnTo>
                    <a:pt x="186" y="81"/>
                  </a:lnTo>
                  <a:lnTo>
                    <a:pt x="183" y="81"/>
                  </a:lnTo>
                  <a:lnTo>
                    <a:pt x="183" y="83"/>
                  </a:lnTo>
                  <a:lnTo>
                    <a:pt x="181" y="83"/>
                  </a:lnTo>
                  <a:lnTo>
                    <a:pt x="183" y="81"/>
                  </a:lnTo>
                  <a:lnTo>
                    <a:pt x="181" y="81"/>
                  </a:lnTo>
                  <a:lnTo>
                    <a:pt x="181" y="83"/>
                  </a:lnTo>
                  <a:lnTo>
                    <a:pt x="183" y="83"/>
                  </a:lnTo>
                  <a:lnTo>
                    <a:pt x="183" y="86"/>
                  </a:lnTo>
                  <a:lnTo>
                    <a:pt x="181" y="86"/>
                  </a:lnTo>
                  <a:lnTo>
                    <a:pt x="181" y="88"/>
                  </a:lnTo>
                  <a:lnTo>
                    <a:pt x="183" y="88"/>
                  </a:lnTo>
                  <a:lnTo>
                    <a:pt x="181" y="88"/>
                  </a:lnTo>
                  <a:lnTo>
                    <a:pt x="183" y="88"/>
                  </a:lnTo>
                  <a:lnTo>
                    <a:pt x="183" y="86"/>
                  </a:lnTo>
                  <a:lnTo>
                    <a:pt x="183" y="88"/>
                  </a:lnTo>
                  <a:lnTo>
                    <a:pt x="183" y="91"/>
                  </a:lnTo>
                  <a:lnTo>
                    <a:pt x="186" y="91"/>
                  </a:lnTo>
                  <a:lnTo>
                    <a:pt x="188" y="91"/>
                  </a:lnTo>
                  <a:lnTo>
                    <a:pt x="188" y="93"/>
                  </a:lnTo>
                  <a:lnTo>
                    <a:pt x="188" y="95"/>
                  </a:lnTo>
                  <a:lnTo>
                    <a:pt x="188" y="93"/>
                  </a:lnTo>
                  <a:lnTo>
                    <a:pt x="186" y="93"/>
                  </a:lnTo>
                  <a:lnTo>
                    <a:pt x="186" y="95"/>
                  </a:lnTo>
                  <a:lnTo>
                    <a:pt x="188" y="95"/>
                  </a:lnTo>
                  <a:lnTo>
                    <a:pt x="188" y="98"/>
                  </a:lnTo>
                  <a:lnTo>
                    <a:pt x="188" y="95"/>
                  </a:lnTo>
                  <a:lnTo>
                    <a:pt x="188" y="98"/>
                  </a:lnTo>
                  <a:lnTo>
                    <a:pt x="188" y="95"/>
                  </a:lnTo>
                  <a:lnTo>
                    <a:pt x="188" y="98"/>
                  </a:lnTo>
                  <a:lnTo>
                    <a:pt x="190" y="98"/>
                  </a:lnTo>
                  <a:lnTo>
                    <a:pt x="188" y="98"/>
                  </a:lnTo>
                  <a:lnTo>
                    <a:pt x="188" y="100"/>
                  </a:lnTo>
                  <a:lnTo>
                    <a:pt x="190" y="100"/>
                  </a:lnTo>
                  <a:lnTo>
                    <a:pt x="190" y="98"/>
                  </a:lnTo>
                  <a:lnTo>
                    <a:pt x="190" y="100"/>
                  </a:lnTo>
                  <a:lnTo>
                    <a:pt x="190" y="98"/>
                  </a:lnTo>
                  <a:lnTo>
                    <a:pt x="190" y="100"/>
                  </a:lnTo>
                  <a:lnTo>
                    <a:pt x="190" y="98"/>
                  </a:lnTo>
                  <a:lnTo>
                    <a:pt x="190" y="100"/>
                  </a:lnTo>
                  <a:lnTo>
                    <a:pt x="190" y="98"/>
                  </a:lnTo>
                  <a:lnTo>
                    <a:pt x="190" y="100"/>
                  </a:lnTo>
                  <a:lnTo>
                    <a:pt x="190" y="98"/>
                  </a:lnTo>
                  <a:lnTo>
                    <a:pt x="190" y="100"/>
                  </a:lnTo>
                  <a:lnTo>
                    <a:pt x="190" y="98"/>
                  </a:lnTo>
                  <a:lnTo>
                    <a:pt x="190" y="100"/>
                  </a:lnTo>
                  <a:lnTo>
                    <a:pt x="190" y="98"/>
                  </a:lnTo>
                  <a:lnTo>
                    <a:pt x="190" y="100"/>
                  </a:lnTo>
                  <a:lnTo>
                    <a:pt x="193" y="100"/>
                  </a:lnTo>
                  <a:lnTo>
                    <a:pt x="193" y="102"/>
                  </a:lnTo>
                  <a:lnTo>
                    <a:pt x="190" y="102"/>
                  </a:lnTo>
                  <a:lnTo>
                    <a:pt x="188" y="102"/>
                  </a:lnTo>
                  <a:lnTo>
                    <a:pt x="186" y="102"/>
                  </a:lnTo>
                  <a:lnTo>
                    <a:pt x="186" y="100"/>
                  </a:lnTo>
                  <a:lnTo>
                    <a:pt x="183" y="100"/>
                  </a:lnTo>
                  <a:lnTo>
                    <a:pt x="183" y="98"/>
                  </a:lnTo>
                  <a:lnTo>
                    <a:pt x="181" y="98"/>
                  </a:lnTo>
                  <a:lnTo>
                    <a:pt x="178" y="98"/>
                  </a:lnTo>
                  <a:lnTo>
                    <a:pt x="178" y="100"/>
                  </a:lnTo>
                  <a:lnTo>
                    <a:pt x="178" y="98"/>
                  </a:lnTo>
                  <a:lnTo>
                    <a:pt x="181" y="98"/>
                  </a:lnTo>
                  <a:lnTo>
                    <a:pt x="181" y="100"/>
                  </a:lnTo>
                  <a:lnTo>
                    <a:pt x="181" y="98"/>
                  </a:lnTo>
                  <a:lnTo>
                    <a:pt x="183" y="98"/>
                  </a:lnTo>
                  <a:lnTo>
                    <a:pt x="183" y="100"/>
                  </a:lnTo>
                  <a:lnTo>
                    <a:pt x="186" y="100"/>
                  </a:lnTo>
                  <a:lnTo>
                    <a:pt x="186" y="102"/>
                  </a:lnTo>
                  <a:lnTo>
                    <a:pt x="188" y="102"/>
                  </a:lnTo>
                  <a:lnTo>
                    <a:pt x="188" y="105"/>
                  </a:lnTo>
                  <a:lnTo>
                    <a:pt x="188" y="107"/>
                  </a:lnTo>
                  <a:lnTo>
                    <a:pt x="190" y="107"/>
                  </a:lnTo>
                  <a:lnTo>
                    <a:pt x="190" y="110"/>
                  </a:lnTo>
                  <a:lnTo>
                    <a:pt x="188" y="110"/>
                  </a:lnTo>
                  <a:lnTo>
                    <a:pt x="188" y="107"/>
                  </a:lnTo>
                  <a:lnTo>
                    <a:pt x="188" y="110"/>
                  </a:lnTo>
                  <a:lnTo>
                    <a:pt x="190" y="110"/>
                  </a:lnTo>
                  <a:lnTo>
                    <a:pt x="188" y="110"/>
                  </a:lnTo>
                  <a:lnTo>
                    <a:pt x="190" y="110"/>
                  </a:lnTo>
                  <a:lnTo>
                    <a:pt x="188" y="110"/>
                  </a:lnTo>
                  <a:lnTo>
                    <a:pt x="188" y="107"/>
                  </a:lnTo>
                  <a:lnTo>
                    <a:pt x="186" y="107"/>
                  </a:lnTo>
                  <a:lnTo>
                    <a:pt x="186" y="110"/>
                  </a:lnTo>
                  <a:lnTo>
                    <a:pt x="186" y="107"/>
                  </a:lnTo>
                  <a:lnTo>
                    <a:pt x="186" y="110"/>
                  </a:lnTo>
                  <a:lnTo>
                    <a:pt x="186" y="107"/>
                  </a:lnTo>
                  <a:lnTo>
                    <a:pt x="186" y="110"/>
                  </a:lnTo>
                  <a:lnTo>
                    <a:pt x="186" y="112"/>
                  </a:lnTo>
                  <a:lnTo>
                    <a:pt x="186" y="114"/>
                  </a:lnTo>
                  <a:lnTo>
                    <a:pt x="186" y="117"/>
                  </a:lnTo>
                  <a:lnTo>
                    <a:pt x="186" y="119"/>
                  </a:lnTo>
                  <a:lnTo>
                    <a:pt x="186" y="121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8" y="129"/>
                  </a:lnTo>
                  <a:lnTo>
                    <a:pt x="188" y="131"/>
                  </a:lnTo>
                  <a:lnTo>
                    <a:pt x="188" y="133"/>
                  </a:lnTo>
                  <a:lnTo>
                    <a:pt x="188" y="136"/>
                  </a:lnTo>
                  <a:lnTo>
                    <a:pt x="190" y="136"/>
                  </a:lnTo>
                  <a:lnTo>
                    <a:pt x="190" y="138"/>
                  </a:lnTo>
                  <a:lnTo>
                    <a:pt x="193" y="138"/>
                  </a:lnTo>
                  <a:lnTo>
                    <a:pt x="193" y="140"/>
                  </a:lnTo>
                  <a:lnTo>
                    <a:pt x="195" y="143"/>
                  </a:lnTo>
                  <a:lnTo>
                    <a:pt x="197" y="145"/>
                  </a:lnTo>
                  <a:lnTo>
                    <a:pt x="200" y="148"/>
                  </a:lnTo>
                  <a:lnTo>
                    <a:pt x="202" y="148"/>
                  </a:lnTo>
                  <a:lnTo>
                    <a:pt x="205" y="150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12" y="155"/>
                  </a:lnTo>
                  <a:lnTo>
                    <a:pt x="214" y="155"/>
                  </a:lnTo>
                  <a:lnTo>
                    <a:pt x="214" y="157"/>
                  </a:lnTo>
                  <a:lnTo>
                    <a:pt x="216" y="157"/>
                  </a:lnTo>
                  <a:lnTo>
                    <a:pt x="216" y="159"/>
                  </a:lnTo>
                  <a:lnTo>
                    <a:pt x="219" y="162"/>
                  </a:lnTo>
                  <a:lnTo>
                    <a:pt x="221" y="162"/>
                  </a:lnTo>
                  <a:lnTo>
                    <a:pt x="224" y="162"/>
                  </a:lnTo>
                  <a:lnTo>
                    <a:pt x="224" y="164"/>
                  </a:lnTo>
                  <a:lnTo>
                    <a:pt x="226" y="164"/>
                  </a:lnTo>
                  <a:lnTo>
                    <a:pt x="228" y="164"/>
                  </a:lnTo>
                  <a:lnTo>
                    <a:pt x="228" y="167"/>
                  </a:lnTo>
                  <a:lnTo>
                    <a:pt x="231" y="167"/>
                  </a:lnTo>
                  <a:lnTo>
                    <a:pt x="231" y="169"/>
                  </a:lnTo>
                  <a:lnTo>
                    <a:pt x="231" y="171"/>
                  </a:lnTo>
                  <a:lnTo>
                    <a:pt x="231" y="174"/>
                  </a:lnTo>
                  <a:lnTo>
                    <a:pt x="233" y="176"/>
                  </a:lnTo>
                  <a:lnTo>
                    <a:pt x="233" y="178"/>
                  </a:lnTo>
                  <a:lnTo>
                    <a:pt x="235" y="178"/>
                  </a:lnTo>
                  <a:lnTo>
                    <a:pt x="235" y="181"/>
                  </a:lnTo>
                  <a:lnTo>
                    <a:pt x="235" y="183"/>
                  </a:lnTo>
                  <a:lnTo>
                    <a:pt x="235" y="186"/>
                  </a:lnTo>
                  <a:lnTo>
                    <a:pt x="238" y="188"/>
                  </a:lnTo>
                  <a:lnTo>
                    <a:pt x="238" y="190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40" y="195"/>
                  </a:lnTo>
                  <a:lnTo>
                    <a:pt x="238" y="195"/>
                  </a:lnTo>
                  <a:lnTo>
                    <a:pt x="240" y="197"/>
                  </a:lnTo>
                  <a:lnTo>
                    <a:pt x="240" y="200"/>
                  </a:lnTo>
                  <a:lnTo>
                    <a:pt x="243" y="205"/>
                  </a:lnTo>
                  <a:lnTo>
                    <a:pt x="243" y="207"/>
                  </a:lnTo>
                  <a:lnTo>
                    <a:pt x="245" y="209"/>
                  </a:lnTo>
                  <a:lnTo>
                    <a:pt x="245" y="212"/>
                  </a:lnTo>
                  <a:lnTo>
                    <a:pt x="247" y="212"/>
                  </a:lnTo>
                  <a:lnTo>
                    <a:pt x="247" y="214"/>
                  </a:lnTo>
                  <a:lnTo>
                    <a:pt x="250" y="216"/>
                  </a:lnTo>
                  <a:lnTo>
                    <a:pt x="250" y="219"/>
                  </a:lnTo>
                  <a:lnTo>
                    <a:pt x="252" y="219"/>
                  </a:lnTo>
                  <a:lnTo>
                    <a:pt x="254" y="221"/>
                  </a:lnTo>
                  <a:lnTo>
                    <a:pt x="257" y="221"/>
                  </a:lnTo>
                  <a:lnTo>
                    <a:pt x="257" y="224"/>
                  </a:lnTo>
                  <a:lnTo>
                    <a:pt x="259" y="226"/>
                  </a:lnTo>
                  <a:lnTo>
                    <a:pt x="261" y="228"/>
                  </a:lnTo>
                  <a:lnTo>
                    <a:pt x="264" y="228"/>
                  </a:lnTo>
                  <a:lnTo>
                    <a:pt x="264" y="231"/>
                  </a:lnTo>
                  <a:lnTo>
                    <a:pt x="266" y="231"/>
                  </a:lnTo>
                  <a:lnTo>
                    <a:pt x="266" y="233"/>
                  </a:lnTo>
                  <a:lnTo>
                    <a:pt x="266" y="235"/>
                  </a:lnTo>
                  <a:lnTo>
                    <a:pt x="269" y="235"/>
                  </a:lnTo>
                  <a:lnTo>
                    <a:pt x="271" y="235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38"/>
                  </a:lnTo>
                  <a:lnTo>
                    <a:pt x="276" y="240"/>
                  </a:lnTo>
                  <a:lnTo>
                    <a:pt x="278" y="240"/>
                  </a:lnTo>
                  <a:lnTo>
                    <a:pt x="280" y="243"/>
                  </a:lnTo>
                  <a:lnTo>
                    <a:pt x="283" y="243"/>
                  </a:lnTo>
                  <a:lnTo>
                    <a:pt x="285" y="243"/>
                  </a:lnTo>
                  <a:lnTo>
                    <a:pt x="288" y="243"/>
                  </a:lnTo>
                  <a:lnTo>
                    <a:pt x="290" y="243"/>
                  </a:lnTo>
                  <a:lnTo>
                    <a:pt x="292" y="243"/>
                  </a:lnTo>
                  <a:lnTo>
                    <a:pt x="295" y="243"/>
                  </a:lnTo>
                  <a:lnTo>
                    <a:pt x="297" y="243"/>
                  </a:lnTo>
                  <a:lnTo>
                    <a:pt x="299" y="243"/>
                  </a:lnTo>
                  <a:lnTo>
                    <a:pt x="302" y="243"/>
                  </a:lnTo>
                  <a:lnTo>
                    <a:pt x="304" y="243"/>
                  </a:lnTo>
                  <a:lnTo>
                    <a:pt x="307" y="243"/>
                  </a:lnTo>
                  <a:lnTo>
                    <a:pt x="307" y="240"/>
                  </a:lnTo>
                  <a:lnTo>
                    <a:pt x="309" y="240"/>
                  </a:lnTo>
                  <a:lnTo>
                    <a:pt x="311" y="240"/>
                  </a:lnTo>
                  <a:lnTo>
                    <a:pt x="311" y="243"/>
                  </a:lnTo>
                  <a:lnTo>
                    <a:pt x="314" y="243"/>
                  </a:lnTo>
                  <a:lnTo>
                    <a:pt x="314" y="245"/>
                  </a:lnTo>
                  <a:lnTo>
                    <a:pt x="316" y="245"/>
                  </a:lnTo>
                  <a:lnTo>
                    <a:pt x="314" y="245"/>
                  </a:lnTo>
                  <a:lnTo>
                    <a:pt x="316" y="245"/>
                  </a:lnTo>
                  <a:lnTo>
                    <a:pt x="314" y="245"/>
                  </a:lnTo>
                  <a:lnTo>
                    <a:pt x="314" y="247"/>
                  </a:lnTo>
                  <a:lnTo>
                    <a:pt x="316" y="247"/>
                  </a:lnTo>
                  <a:lnTo>
                    <a:pt x="314" y="247"/>
                  </a:lnTo>
                  <a:lnTo>
                    <a:pt x="316" y="247"/>
                  </a:lnTo>
                  <a:lnTo>
                    <a:pt x="314" y="247"/>
                  </a:lnTo>
                  <a:lnTo>
                    <a:pt x="314" y="250"/>
                  </a:lnTo>
                  <a:lnTo>
                    <a:pt x="311" y="250"/>
                  </a:lnTo>
                  <a:lnTo>
                    <a:pt x="311" y="252"/>
                  </a:lnTo>
                  <a:lnTo>
                    <a:pt x="309" y="252"/>
                  </a:lnTo>
                  <a:lnTo>
                    <a:pt x="309" y="254"/>
                  </a:lnTo>
                  <a:lnTo>
                    <a:pt x="307" y="254"/>
                  </a:lnTo>
                  <a:lnTo>
                    <a:pt x="307" y="257"/>
                  </a:lnTo>
                  <a:lnTo>
                    <a:pt x="307" y="254"/>
                  </a:lnTo>
                  <a:lnTo>
                    <a:pt x="307" y="257"/>
                  </a:lnTo>
                  <a:lnTo>
                    <a:pt x="307" y="254"/>
                  </a:lnTo>
                  <a:lnTo>
                    <a:pt x="307" y="257"/>
                  </a:lnTo>
                  <a:lnTo>
                    <a:pt x="304" y="257"/>
                  </a:lnTo>
                  <a:lnTo>
                    <a:pt x="304" y="259"/>
                  </a:lnTo>
                  <a:lnTo>
                    <a:pt x="307" y="259"/>
                  </a:lnTo>
                  <a:lnTo>
                    <a:pt x="307" y="262"/>
                  </a:lnTo>
                  <a:lnTo>
                    <a:pt x="307" y="264"/>
                  </a:lnTo>
                  <a:lnTo>
                    <a:pt x="309" y="264"/>
                  </a:lnTo>
                  <a:lnTo>
                    <a:pt x="311" y="266"/>
                  </a:lnTo>
                  <a:lnTo>
                    <a:pt x="314" y="266"/>
                  </a:lnTo>
                  <a:lnTo>
                    <a:pt x="316" y="269"/>
                  </a:lnTo>
                  <a:lnTo>
                    <a:pt x="318" y="269"/>
                  </a:lnTo>
                  <a:lnTo>
                    <a:pt x="321" y="269"/>
                  </a:lnTo>
                  <a:lnTo>
                    <a:pt x="321" y="271"/>
                  </a:lnTo>
                  <a:lnTo>
                    <a:pt x="323" y="271"/>
                  </a:lnTo>
                  <a:lnTo>
                    <a:pt x="323" y="273"/>
                  </a:lnTo>
                  <a:lnTo>
                    <a:pt x="326" y="271"/>
                  </a:lnTo>
                  <a:lnTo>
                    <a:pt x="326" y="273"/>
                  </a:lnTo>
                  <a:lnTo>
                    <a:pt x="328" y="273"/>
                  </a:lnTo>
                  <a:lnTo>
                    <a:pt x="328" y="276"/>
                  </a:lnTo>
                  <a:lnTo>
                    <a:pt x="330" y="276"/>
                  </a:lnTo>
                  <a:lnTo>
                    <a:pt x="333" y="276"/>
                  </a:lnTo>
                  <a:lnTo>
                    <a:pt x="335" y="276"/>
                  </a:lnTo>
                  <a:lnTo>
                    <a:pt x="335" y="278"/>
                  </a:lnTo>
                  <a:lnTo>
                    <a:pt x="337" y="278"/>
                  </a:lnTo>
                  <a:lnTo>
                    <a:pt x="340" y="278"/>
                  </a:lnTo>
                  <a:lnTo>
                    <a:pt x="340" y="281"/>
                  </a:lnTo>
                  <a:lnTo>
                    <a:pt x="342" y="281"/>
                  </a:lnTo>
                  <a:lnTo>
                    <a:pt x="345" y="281"/>
                  </a:lnTo>
                  <a:lnTo>
                    <a:pt x="345" y="283"/>
                  </a:lnTo>
                  <a:lnTo>
                    <a:pt x="347" y="283"/>
                  </a:lnTo>
                  <a:lnTo>
                    <a:pt x="349" y="283"/>
                  </a:lnTo>
                  <a:lnTo>
                    <a:pt x="349" y="285"/>
                  </a:lnTo>
                  <a:lnTo>
                    <a:pt x="349" y="283"/>
                  </a:lnTo>
                  <a:lnTo>
                    <a:pt x="349" y="285"/>
                  </a:lnTo>
                  <a:lnTo>
                    <a:pt x="352" y="285"/>
                  </a:lnTo>
                  <a:lnTo>
                    <a:pt x="352" y="288"/>
                  </a:lnTo>
                  <a:lnTo>
                    <a:pt x="354" y="288"/>
                  </a:lnTo>
                  <a:lnTo>
                    <a:pt x="354" y="290"/>
                  </a:lnTo>
                  <a:lnTo>
                    <a:pt x="356" y="290"/>
                  </a:lnTo>
                  <a:lnTo>
                    <a:pt x="356" y="292"/>
                  </a:lnTo>
                  <a:lnTo>
                    <a:pt x="359" y="292"/>
                  </a:lnTo>
                  <a:lnTo>
                    <a:pt x="361" y="292"/>
                  </a:lnTo>
                  <a:lnTo>
                    <a:pt x="361" y="295"/>
                  </a:lnTo>
                  <a:lnTo>
                    <a:pt x="364" y="295"/>
                  </a:lnTo>
                  <a:lnTo>
                    <a:pt x="366" y="295"/>
                  </a:lnTo>
                  <a:lnTo>
                    <a:pt x="366" y="297"/>
                  </a:lnTo>
                  <a:lnTo>
                    <a:pt x="368" y="297"/>
                  </a:lnTo>
                  <a:lnTo>
                    <a:pt x="371" y="297"/>
                  </a:lnTo>
                  <a:lnTo>
                    <a:pt x="371" y="300"/>
                  </a:lnTo>
                  <a:lnTo>
                    <a:pt x="373" y="297"/>
                  </a:lnTo>
                  <a:lnTo>
                    <a:pt x="373" y="300"/>
                  </a:lnTo>
                  <a:lnTo>
                    <a:pt x="373" y="297"/>
                  </a:lnTo>
                  <a:lnTo>
                    <a:pt x="373" y="300"/>
                  </a:lnTo>
                  <a:lnTo>
                    <a:pt x="375" y="300"/>
                  </a:lnTo>
                  <a:lnTo>
                    <a:pt x="375" y="302"/>
                  </a:lnTo>
                  <a:lnTo>
                    <a:pt x="375" y="304"/>
                  </a:lnTo>
                  <a:lnTo>
                    <a:pt x="378" y="304"/>
                  </a:lnTo>
                  <a:lnTo>
                    <a:pt x="378" y="307"/>
                  </a:lnTo>
                  <a:lnTo>
                    <a:pt x="380" y="307"/>
                  </a:lnTo>
                  <a:lnTo>
                    <a:pt x="380" y="309"/>
                  </a:lnTo>
                  <a:lnTo>
                    <a:pt x="382" y="309"/>
                  </a:lnTo>
                  <a:lnTo>
                    <a:pt x="382" y="311"/>
                  </a:lnTo>
                  <a:lnTo>
                    <a:pt x="385" y="311"/>
                  </a:lnTo>
                  <a:lnTo>
                    <a:pt x="385" y="314"/>
                  </a:lnTo>
                  <a:lnTo>
                    <a:pt x="385" y="311"/>
                  </a:lnTo>
                  <a:lnTo>
                    <a:pt x="385" y="314"/>
                  </a:lnTo>
                  <a:lnTo>
                    <a:pt x="387" y="314"/>
                  </a:lnTo>
                  <a:lnTo>
                    <a:pt x="387" y="316"/>
                  </a:lnTo>
                  <a:lnTo>
                    <a:pt x="390" y="316"/>
                  </a:lnTo>
                  <a:lnTo>
                    <a:pt x="390" y="319"/>
                  </a:lnTo>
                  <a:lnTo>
                    <a:pt x="390" y="321"/>
                  </a:lnTo>
                  <a:lnTo>
                    <a:pt x="390" y="323"/>
                  </a:lnTo>
                  <a:lnTo>
                    <a:pt x="392" y="323"/>
                  </a:lnTo>
                  <a:lnTo>
                    <a:pt x="390" y="323"/>
                  </a:lnTo>
                  <a:lnTo>
                    <a:pt x="392" y="323"/>
                  </a:lnTo>
                  <a:lnTo>
                    <a:pt x="392" y="326"/>
                  </a:lnTo>
                  <a:lnTo>
                    <a:pt x="390" y="326"/>
                  </a:lnTo>
                  <a:lnTo>
                    <a:pt x="390" y="328"/>
                  </a:lnTo>
                  <a:lnTo>
                    <a:pt x="387" y="331"/>
                  </a:lnTo>
                  <a:lnTo>
                    <a:pt x="387" y="333"/>
                  </a:lnTo>
                  <a:lnTo>
                    <a:pt x="387" y="335"/>
                  </a:lnTo>
                  <a:lnTo>
                    <a:pt x="387" y="338"/>
                  </a:lnTo>
                  <a:lnTo>
                    <a:pt x="385" y="338"/>
                  </a:lnTo>
                  <a:lnTo>
                    <a:pt x="382" y="338"/>
                  </a:lnTo>
                  <a:lnTo>
                    <a:pt x="380" y="338"/>
                  </a:lnTo>
                  <a:lnTo>
                    <a:pt x="380" y="335"/>
                  </a:lnTo>
                  <a:lnTo>
                    <a:pt x="378" y="335"/>
                  </a:lnTo>
                  <a:lnTo>
                    <a:pt x="378" y="333"/>
                  </a:lnTo>
                  <a:lnTo>
                    <a:pt x="375" y="333"/>
                  </a:lnTo>
                  <a:lnTo>
                    <a:pt x="375" y="331"/>
                  </a:lnTo>
                  <a:lnTo>
                    <a:pt x="375" y="328"/>
                  </a:lnTo>
                  <a:lnTo>
                    <a:pt x="375" y="331"/>
                  </a:lnTo>
                  <a:lnTo>
                    <a:pt x="375" y="328"/>
                  </a:lnTo>
                  <a:lnTo>
                    <a:pt x="373" y="326"/>
                  </a:lnTo>
                  <a:lnTo>
                    <a:pt x="375" y="326"/>
                  </a:lnTo>
                  <a:lnTo>
                    <a:pt x="375" y="323"/>
                  </a:lnTo>
                  <a:lnTo>
                    <a:pt x="373" y="323"/>
                  </a:lnTo>
                  <a:lnTo>
                    <a:pt x="373" y="321"/>
                  </a:lnTo>
                  <a:lnTo>
                    <a:pt x="371" y="321"/>
                  </a:lnTo>
                  <a:lnTo>
                    <a:pt x="373" y="321"/>
                  </a:lnTo>
                  <a:lnTo>
                    <a:pt x="371" y="319"/>
                  </a:lnTo>
                  <a:lnTo>
                    <a:pt x="373" y="319"/>
                  </a:lnTo>
                  <a:lnTo>
                    <a:pt x="371" y="319"/>
                  </a:lnTo>
                  <a:lnTo>
                    <a:pt x="371" y="316"/>
                  </a:lnTo>
                  <a:lnTo>
                    <a:pt x="368" y="316"/>
                  </a:lnTo>
                  <a:lnTo>
                    <a:pt x="366" y="316"/>
                  </a:lnTo>
                  <a:lnTo>
                    <a:pt x="364" y="316"/>
                  </a:lnTo>
                  <a:lnTo>
                    <a:pt x="361" y="316"/>
                  </a:lnTo>
                  <a:lnTo>
                    <a:pt x="359" y="316"/>
                  </a:lnTo>
                  <a:lnTo>
                    <a:pt x="356" y="316"/>
                  </a:lnTo>
                  <a:lnTo>
                    <a:pt x="356" y="314"/>
                  </a:lnTo>
                  <a:lnTo>
                    <a:pt x="354" y="314"/>
                  </a:lnTo>
                  <a:lnTo>
                    <a:pt x="352" y="314"/>
                  </a:lnTo>
                  <a:lnTo>
                    <a:pt x="352" y="311"/>
                  </a:lnTo>
                  <a:lnTo>
                    <a:pt x="349" y="311"/>
                  </a:lnTo>
                  <a:lnTo>
                    <a:pt x="349" y="309"/>
                  </a:lnTo>
                  <a:lnTo>
                    <a:pt x="349" y="307"/>
                  </a:lnTo>
                  <a:lnTo>
                    <a:pt x="352" y="307"/>
                  </a:lnTo>
                  <a:lnTo>
                    <a:pt x="352" y="309"/>
                  </a:lnTo>
                  <a:lnTo>
                    <a:pt x="352" y="307"/>
                  </a:lnTo>
                  <a:lnTo>
                    <a:pt x="349" y="307"/>
                  </a:lnTo>
                  <a:lnTo>
                    <a:pt x="347" y="307"/>
                  </a:lnTo>
                  <a:lnTo>
                    <a:pt x="345" y="307"/>
                  </a:lnTo>
                  <a:lnTo>
                    <a:pt x="342" y="307"/>
                  </a:lnTo>
                  <a:lnTo>
                    <a:pt x="340" y="309"/>
                  </a:lnTo>
                  <a:lnTo>
                    <a:pt x="337" y="309"/>
                  </a:lnTo>
                  <a:lnTo>
                    <a:pt x="337" y="311"/>
                  </a:lnTo>
                  <a:lnTo>
                    <a:pt x="337" y="314"/>
                  </a:lnTo>
                  <a:lnTo>
                    <a:pt x="335" y="314"/>
                  </a:lnTo>
                  <a:lnTo>
                    <a:pt x="335" y="316"/>
                  </a:lnTo>
                  <a:lnTo>
                    <a:pt x="333" y="319"/>
                  </a:lnTo>
                  <a:lnTo>
                    <a:pt x="333" y="321"/>
                  </a:lnTo>
                  <a:lnTo>
                    <a:pt x="333" y="319"/>
                  </a:lnTo>
                  <a:lnTo>
                    <a:pt x="333" y="321"/>
                  </a:lnTo>
                  <a:lnTo>
                    <a:pt x="330" y="323"/>
                  </a:lnTo>
                  <a:lnTo>
                    <a:pt x="328" y="326"/>
                  </a:lnTo>
                  <a:lnTo>
                    <a:pt x="328" y="328"/>
                  </a:lnTo>
                  <a:lnTo>
                    <a:pt x="328" y="331"/>
                  </a:lnTo>
                  <a:lnTo>
                    <a:pt x="330" y="331"/>
                  </a:lnTo>
                  <a:lnTo>
                    <a:pt x="328" y="331"/>
                  </a:lnTo>
                  <a:lnTo>
                    <a:pt x="328" y="333"/>
                  </a:lnTo>
                  <a:lnTo>
                    <a:pt x="326" y="335"/>
                  </a:lnTo>
                  <a:lnTo>
                    <a:pt x="326" y="338"/>
                  </a:lnTo>
                  <a:lnTo>
                    <a:pt x="326" y="340"/>
                  </a:lnTo>
                  <a:lnTo>
                    <a:pt x="326" y="342"/>
                  </a:lnTo>
                  <a:lnTo>
                    <a:pt x="326" y="345"/>
                  </a:lnTo>
                  <a:lnTo>
                    <a:pt x="328" y="345"/>
                  </a:lnTo>
                  <a:lnTo>
                    <a:pt x="328" y="347"/>
                  </a:lnTo>
                  <a:lnTo>
                    <a:pt x="330" y="347"/>
                  </a:lnTo>
                  <a:lnTo>
                    <a:pt x="333" y="347"/>
                  </a:lnTo>
                  <a:lnTo>
                    <a:pt x="335" y="347"/>
                  </a:lnTo>
                  <a:lnTo>
                    <a:pt x="335" y="350"/>
                  </a:lnTo>
                  <a:lnTo>
                    <a:pt x="337" y="350"/>
                  </a:lnTo>
                  <a:lnTo>
                    <a:pt x="337" y="352"/>
                  </a:lnTo>
                  <a:lnTo>
                    <a:pt x="340" y="352"/>
                  </a:lnTo>
                  <a:lnTo>
                    <a:pt x="342" y="352"/>
                  </a:lnTo>
                  <a:lnTo>
                    <a:pt x="342" y="354"/>
                  </a:lnTo>
                  <a:lnTo>
                    <a:pt x="345" y="354"/>
                  </a:lnTo>
                  <a:lnTo>
                    <a:pt x="345" y="357"/>
                  </a:lnTo>
                  <a:lnTo>
                    <a:pt x="347" y="357"/>
                  </a:lnTo>
                  <a:lnTo>
                    <a:pt x="347" y="359"/>
                  </a:lnTo>
                  <a:lnTo>
                    <a:pt x="345" y="359"/>
                  </a:lnTo>
                  <a:lnTo>
                    <a:pt x="345" y="361"/>
                  </a:lnTo>
                  <a:lnTo>
                    <a:pt x="345" y="364"/>
                  </a:lnTo>
                  <a:lnTo>
                    <a:pt x="347" y="364"/>
                  </a:lnTo>
                  <a:lnTo>
                    <a:pt x="347" y="366"/>
                  </a:lnTo>
                  <a:lnTo>
                    <a:pt x="345" y="366"/>
                  </a:lnTo>
                  <a:lnTo>
                    <a:pt x="345" y="369"/>
                  </a:lnTo>
                  <a:lnTo>
                    <a:pt x="345" y="371"/>
                  </a:lnTo>
                  <a:lnTo>
                    <a:pt x="347" y="371"/>
                  </a:lnTo>
                  <a:lnTo>
                    <a:pt x="347" y="373"/>
                  </a:lnTo>
                  <a:lnTo>
                    <a:pt x="349" y="373"/>
                  </a:lnTo>
                  <a:lnTo>
                    <a:pt x="347" y="373"/>
                  </a:lnTo>
                  <a:lnTo>
                    <a:pt x="347" y="376"/>
                  </a:lnTo>
                  <a:lnTo>
                    <a:pt x="347" y="378"/>
                  </a:lnTo>
                  <a:lnTo>
                    <a:pt x="345" y="378"/>
                  </a:lnTo>
                  <a:lnTo>
                    <a:pt x="342" y="378"/>
                  </a:lnTo>
                  <a:lnTo>
                    <a:pt x="340" y="378"/>
                  </a:lnTo>
                  <a:lnTo>
                    <a:pt x="337" y="378"/>
                  </a:lnTo>
                  <a:lnTo>
                    <a:pt x="335" y="378"/>
                  </a:lnTo>
                  <a:lnTo>
                    <a:pt x="333" y="380"/>
                  </a:lnTo>
                  <a:lnTo>
                    <a:pt x="330" y="380"/>
                  </a:lnTo>
                  <a:lnTo>
                    <a:pt x="330" y="383"/>
                  </a:lnTo>
                  <a:lnTo>
                    <a:pt x="328" y="383"/>
                  </a:lnTo>
                  <a:lnTo>
                    <a:pt x="328" y="385"/>
                  </a:lnTo>
                  <a:lnTo>
                    <a:pt x="326" y="388"/>
                  </a:lnTo>
                  <a:lnTo>
                    <a:pt x="328" y="388"/>
                  </a:lnTo>
                  <a:lnTo>
                    <a:pt x="328" y="390"/>
                  </a:lnTo>
                  <a:lnTo>
                    <a:pt x="328" y="392"/>
                  </a:lnTo>
                  <a:lnTo>
                    <a:pt x="328" y="395"/>
                  </a:lnTo>
                  <a:lnTo>
                    <a:pt x="328" y="397"/>
                  </a:lnTo>
                  <a:lnTo>
                    <a:pt x="328" y="399"/>
                  </a:lnTo>
                  <a:lnTo>
                    <a:pt x="326" y="402"/>
                  </a:lnTo>
                  <a:lnTo>
                    <a:pt x="323" y="404"/>
                  </a:lnTo>
                  <a:lnTo>
                    <a:pt x="321" y="404"/>
                  </a:lnTo>
                  <a:lnTo>
                    <a:pt x="321" y="407"/>
                  </a:lnTo>
                  <a:lnTo>
                    <a:pt x="318" y="407"/>
                  </a:lnTo>
                  <a:lnTo>
                    <a:pt x="318" y="409"/>
                  </a:lnTo>
                  <a:lnTo>
                    <a:pt x="316" y="409"/>
                  </a:lnTo>
                  <a:lnTo>
                    <a:pt x="316" y="411"/>
                  </a:lnTo>
                  <a:lnTo>
                    <a:pt x="314" y="411"/>
                  </a:lnTo>
                  <a:lnTo>
                    <a:pt x="314" y="414"/>
                  </a:lnTo>
                  <a:lnTo>
                    <a:pt x="314" y="416"/>
                  </a:lnTo>
                  <a:lnTo>
                    <a:pt x="314" y="418"/>
                  </a:lnTo>
                  <a:lnTo>
                    <a:pt x="311" y="421"/>
                  </a:lnTo>
                  <a:lnTo>
                    <a:pt x="311" y="423"/>
                  </a:lnTo>
                  <a:lnTo>
                    <a:pt x="309" y="423"/>
                  </a:lnTo>
                  <a:lnTo>
                    <a:pt x="307" y="423"/>
                  </a:lnTo>
                  <a:lnTo>
                    <a:pt x="304" y="423"/>
                  </a:lnTo>
                  <a:lnTo>
                    <a:pt x="302" y="423"/>
                  </a:lnTo>
                  <a:lnTo>
                    <a:pt x="299" y="423"/>
                  </a:lnTo>
                  <a:lnTo>
                    <a:pt x="299" y="421"/>
                  </a:lnTo>
                  <a:lnTo>
                    <a:pt x="297" y="421"/>
                  </a:lnTo>
                  <a:lnTo>
                    <a:pt x="297" y="418"/>
                  </a:lnTo>
                  <a:lnTo>
                    <a:pt x="297" y="416"/>
                  </a:lnTo>
                  <a:lnTo>
                    <a:pt x="297" y="414"/>
                  </a:lnTo>
                  <a:lnTo>
                    <a:pt x="297" y="411"/>
                  </a:lnTo>
                  <a:lnTo>
                    <a:pt x="297" y="409"/>
                  </a:lnTo>
                  <a:lnTo>
                    <a:pt x="299" y="409"/>
                  </a:lnTo>
                  <a:lnTo>
                    <a:pt x="299" y="407"/>
                  </a:lnTo>
                  <a:lnTo>
                    <a:pt x="299" y="409"/>
                  </a:lnTo>
                  <a:lnTo>
                    <a:pt x="299" y="407"/>
                  </a:lnTo>
                  <a:lnTo>
                    <a:pt x="302" y="407"/>
                  </a:lnTo>
                  <a:lnTo>
                    <a:pt x="302" y="404"/>
                  </a:lnTo>
                  <a:lnTo>
                    <a:pt x="304" y="404"/>
                  </a:lnTo>
                  <a:lnTo>
                    <a:pt x="302" y="404"/>
                  </a:lnTo>
                  <a:lnTo>
                    <a:pt x="304" y="402"/>
                  </a:lnTo>
                  <a:lnTo>
                    <a:pt x="304" y="399"/>
                  </a:lnTo>
                  <a:lnTo>
                    <a:pt x="307" y="399"/>
                  </a:lnTo>
                  <a:lnTo>
                    <a:pt x="304" y="399"/>
                  </a:lnTo>
                  <a:lnTo>
                    <a:pt x="307" y="399"/>
                  </a:lnTo>
                  <a:lnTo>
                    <a:pt x="307" y="397"/>
                  </a:lnTo>
                  <a:lnTo>
                    <a:pt x="307" y="399"/>
                  </a:lnTo>
                  <a:lnTo>
                    <a:pt x="304" y="399"/>
                  </a:lnTo>
                  <a:lnTo>
                    <a:pt x="307" y="397"/>
                  </a:lnTo>
                  <a:lnTo>
                    <a:pt x="307" y="395"/>
                  </a:lnTo>
                  <a:lnTo>
                    <a:pt x="304" y="395"/>
                  </a:lnTo>
                  <a:lnTo>
                    <a:pt x="304" y="392"/>
                  </a:lnTo>
                  <a:lnTo>
                    <a:pt x="302" y="392"/>
                  </a:lnTo>
                  <a:lnTo>
                    <a:pt x="302" y="390"/>
                  </a:lnTo>
                  <a:lnTo>
                    <a:pt x="304" y="390"/>
                  </a:lnTo>
                  <a:lnTo>
                    <a:pt x="304" y="388"/>
                  </a:lnTo>
                  <a:lnTo>
                    <a:pt x="307" y="388"/>
                  </a:lnTo>
                  <a:lnTo>
                    <a:pt x="309" y="388"/>
                  </a:lnTo>
                  <a:lnTo>
                    <a:pt x="311" y="388"/>
                  </a:lnTo>
                  <a:lnTo>
                    <a:pt x="314" y="388"/>
                  </a:lnTo>
                  <a:lnTo>
                    <a:pt x="314" y="385"/>
                  </a:lnTo>
                  <a:lnTo>
                    <a:pt x="316" y="385"/>
                  </a:lnTo>
                  <a:lnTo>
                    <a:pt x="316" y="383"/>
                  </a:lnTo>
                  <a:lnTo>
                    <a:pt x="316" y="380"/>
                  </a:lnTo>
                  <a:lnTo>
                    <a:pt x="316" y="378"/>
                  </a:lnTo>
                  <a:lnTo>
                    <a:pt x="314" y="378"/>
                  </a:lnTo>
                  <a:lnTo>
                    <a:pt x="314" y="376"/>
                  </a:lnTo>
                  <a:lnTo>
                    <a:pt x="314" y="373"/>
                  </a:lnTo>
                  <a:lnTo>
                    <a:pt x="311" y="373"/>
                  </a:lnTo>
                  <a:lnTo>
                    <a:pt x="311" y="371"/>
                  </a:lnTo>
                  <a:lnTo>
                    <a:pt x="311" y="369"/>
                  </a:lnTo>
                  <a:lnTo>
                    <a:pt x="311" y="366"/>
                  </a:lnTo>
                  <a:lnTo>
                    <a:pt x="311" y="364"/>
                  </a:lnTo>
                  <a:lnTo>
                    <a:pt x="311" y="361"/>
                  </a:lnTo>
                  <a:lnTo>
                    <a:pt x="309" y="361"/>
                  </a:lnTo>
                  <a:lnTo>
                    <a:pt x="309" y="359"/>
                  </a:lnTo>
                  <a:lnTo>
                    <a:pt x="309" y="357"/>
                  </a:lnTo>
                  <a:lnTo>
                    <a:pt x="309" y="354"/>
                  </a:lnTo>
                  <a:lnTo>
                    <a:pt x="307" y="354"/>
                  </a:lnTo>
                  <a:lnTo>
                    <a:pt x="307" y="352"/>
                  </a:lnTo>
                  <a:lnTo>
                    <a:pt x="307" y="350"/>
                  </a:lnTo>
                  <a:lnTo>
                    <a:pt x="304" y="350"/>
                  </a:lnTo>
                  <a:lnTo>
                    <a:pt x="304" y="347"/>
                  </a:lnTo>
                  <a:lnTo>
                    <a:pt x="304" y="345"/>
                  </a:lnTo>
                  <a:lnTo>
                    <a:pt x="302" y="345"/>
                  </a:lnTo>
                  <a:lnTo>
                    <a:pt x="302" y="342"/>
                  </a:lnTo>
                  <a:lnTo>
                    <a:pt x="302" y="340"/>
                  </a:lnTo>
                  <a:lnTo>
                    <a:pt x="302" y="338"/>
                  </a:lnTo>
                  <a:lnTo>
                    <a:pt x="302" y="335"/>
                  </a:lnTo>
                  <a:lnTo>
                    <a:pt x="302" y="333"/>
                  </a:lnTo>
                  <a:lnTo>
                    <a:pt x="299" y="333"/>
                  </a:lnTo>
                  <a:lnTo>
                    <a:pt x="299" y="331"/>
                  </a:lnTo>
                  <a:lnTo>
                    <a:pt x="299" y="328"/>
                  </a:lnTo>
                  <a:lnTo>
                    <a:pt x="297" y="328"/>
                  </a:lnTo>
                  <a:lnTo>
                    <a:pt x="297" y="326"/>
                  </a:lnTo>
                  <a:lnTo>
                    <a:pt x="295" y="326"/>
                  </a:lnTo>
                  <a:lnTo>
                    <a:pt x="292" y="326"/>
                  </a:lnTo>
                  <a:lnTo>
                    <a:pt x="292" y="328"/>
                  </a:lnTo>
                  <a:lnTo>
                    <a:pt x="290" y="328"/>
                  </a:lnTo>
                  <a:lnTo>
                    <a:pt x="290" y="331"/>
                  </a:lnTo>
                  <a:lnTo>
                    <a:pt x="288" y="331"/>
                  </a:lnTo>
                  <a:lnTo>
                    <a:pt x="288" y="328"/>
                  </a:lnTo>
                  <a:lnTo>
                    <a:pt x="288" y="331"/>
                  </a:lnTo>
                  <a:lnTo>
                    <a:pt x="288" y="328"/>
                  </a:lnTo>
                  <a:lnTo>
                    <a:pt x="285" y="328"/>
                  </a:lnTo>
                  <a:lnTo>
                    <a:pt x="285" y="326"/>
                  </a:lnTo>
                  <a:lnTo>
                    <a:pt x="283" y="326"/>
                  </a:lnTo>
                  <a:lnTo>
                    <a:pt x="283" y="323"/>
                  </a:lnTo>
                  <a:lnTo>
                    <a:pt x="280" y="323"/>
                  </a:lnTo>
                  <a:lnTo>
                    <a:pt x="280" y="321"/>
                  </a:lnTo>
                  <a:lnTo>
                    <a:pt x="278" y="321"/>
                  </a:lnTo>
                  <a:lnTo>
                    <a:pt x="276" y="321"/>
                  </a:lnTo>
                  <a:lnTo>
                    <a:pt x="276" y="319"/>
                  </a:lnTo>
                  <a:lnTo>
                    <a:pt x="273" y="319"/>
                  </a:lnTo>
                  <a:lnTo>
                    <a:pt x="273" y="316"/>
                  </a:lnTo>
                  <a:lnTo>
                    <a:pt x="273" y="314"/>
                  </a:lnTo>
                  <a:lnTo>
                    <a:pt x="276" y="314"/>
                  </a:lnTo>
                  <a:lnTo>
                    <a:pt x="276" y="311"/>
                  </a:lnTo>
                  <a:lnTo>
                    <a:pt x="276" y="309"/>
                  </a:lnTo>
                  <a:lnTo>
                    <a:pt x="273" y="307"/>
                  </a:lnTo>
                  <a:lnTo>
                    <a:pt x="273" y="304"/>
                  </a:lnTo>
                  <a:lnTo>
                    <a:pt x="271" y="304"/>
                  </a:lnTo>
                  <a:lnTo>
                    <a:pt x="271" y="302"/>
                  </a:lnTo>
                  <a:lnTo>
                    <a:pt x="269" y="300"/>
                  </a:lnTo>
                  <a:lnTo>
                    <a:pt x="266" y="300"/>
                  </a:lnTo>
                  <a:lnTo>
                    <a:pt x="269" y="300"/>
                  </a:lnTo>
                  <a:lnTo>
                    <a:pt x="266" y="300"/>
                  </a:lnTo>
                  <a:lnTo>
                    <a:pt x="264" y="300"/>
                  </a:lnTo>
                  <a:lnTo>
                    <a:pt x="261" y="300"/>
                  </a:lnTo>
                  <a:lnTo>
                    <a:pt x="261" y="302"/>
                  </a:lnTo>
                  <a:lnTo>
                    <a:pt x="259" y="302"/>
                  </a:lnTo>
                  <a:lnTo>
                    <a:pt x="257" y="302"/>
                  </a:lnTo>
                  <a:lnTo>
                    <a:pt x="254" y="302"/>
                  </a:lnTo>
                  <a:lnTo>
                    <a:pt x="254" y="304"/>
                  </a:lnTo>
                  <a:lnTo>
                    <a:pt x="254" y="302"/>
                  </a:lnTo>
                  <a:lnTo>
                    <a:pt x="254" y="304"/>
                  </a:lnTo>
                  <a:lnTo>
                    <a:pt x="252" y="302"/>
                  </a:lnTo>
                  <a:lnTo>
                    <a:pt x="254" y="302"/>
                  </a:lnTo>
                  <a:lnTo>
                    <a:pt x="252" y="302"/>
                  </a:lnTo>
                  <a:lnTo>
                    <a:pt x="254" y="302"/>
                  </a:lnTo>
                  <a:lnTo>
                    <a:pt x="254" y="300"/>
                  </a:lnTo>
                  <a:lnTo>
                    <a:pt x="257" y="300"/>
                  </a:lnTo>
                  <a:lnTo>
                    <a:pt x="257" y="297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4" y="295"/>
                  </a:lnTo>
                  <a:lnTo>
                    <a:pt x="254" y="292"/>
                  </a:lnTo>
                  <a:lnTo>
                    <a:pt x="252" y="292"/>
                  </a:lnTo>
                  <a:lnTo>
                    <a:pt x="252" y="290"/>
                  </a:lnTo>
                  <a:lnTo>
                    <a:pt x="252" y="292"/>
                  </a:lnTo>
                  <a:lnTo>
                    <a:pt x="252" y="290"/>
                  </a:lnTo>
                  <a:lnTo>
                    <a:pt x="252" y="292"/>
                  </a:lnTo>
                  <a:lnTo>
                    <a:pt x="250" y="292"/>
                  </a:lnTo>
                  <a:lnTo>
                    <a:pt x="247" y="292"/>
                  </a:lnTo>
                  <a:lnTo>
                    <a:pt x="245" y="292"/>
                  </a:lnTo>
                  <a:lnTo>
                    <a:pt x="245" y="295"/>
                  </a:lnTo>
                  <a:lnTo>
                    <a:pt x="245" y="292"/>
                  </a:lnTo>
                  <a:lnTo>
                    <a:pt x="245" y="290"/>
                  </a:lnTo>
                  <a:lnTo>
                    <a:pt x="243" y="288"/>
                  </a:lnTo>
                  <a:lnTo>
                    <a:pt x="243" y="285"/>
                  </a:lnTo>
                  <a:lnTo>
                    <a:pt x="240" y="283"/>
                  </a:lnTo>
                  <a:lnTo>
                    <a:pt x="240" y="281"/>
                  </a:lnTo>
                  <a:lnTo>
                    <a:pt x="238" y="278"/>
                  </a:lnTo>
                  <a:lnTo>
                    <a:pt x="238" y="276"/>
                  </a:lnTo>
                  <a:lnTo>
                    <a:pt x="235" y="276"/>
                  </a:lnTo>
                  <a:lnTo>
                    <a:pt x="235" y="273"/>
                  </a:lnTo>
                  <a:lnTo>
                    <a:pt x="233" y="273"/>
                  </a:lnTo>
                  <a:lnTo>
                    <a:pt x="231" y="273"/>
                  </a:lnTo>
                  <a:lnTo>
                    <a:pt x="231" y="271"/>
                  </a:lnTo>
                  <a:lnTo>
                    <a:pt x="231" y="273"/>
                  </a:lnTo>
                  <a:lnTo>
                    <a:pt x="231" y="271"/>
                  </a:lnTo>
                  <a:lnTo>
                    <a:pt x="231" y="273"/>
                  </a:lnTo>
                  <a:lnTo>
                    <a:pt x="228" y="273"/>
                  </a:lnTo>
                  <a:lnTo>
                    <a:pt x="228" y="276"/>
                  </a:lnTo>
                  <a:lnTo>
                    <a:pt x="228" y="273"/>
                  </a:lnTo>
                  <a:lnTo>
                    <a:pt x="226" y="273"/>
                  </a:lnTo>
                  <a:lnTo>
                    <a:pt x="224" y="273"/>
                  </a:lnTo>
                  <a:lnTo>
                    <a:pt x="224" y="271"/>
                  </a:lnTo>
                  <a:lnTo>
                    <a:pt x="221" y="271"/>
                  </a:lnTo>
                  <a:lnTo>
                    <a:pt x="219" y="271"/>
                  </a:lnTo>
                  <a:lnTo>
                    <a:pt x="216" y="271"/>
                  </a:lnTo>
                  <a:lnTo>
                    <a:pt x="214" y="271"/>
                  </a:lnTo>
                  <a:lnTo>
                    <a:pt x="214" y="273"/>
                  </a:lnTo>
                  <a:lnTo>
                    <a:pt x="212" y="273"/>
                  </a:lnTo>
                  <a:lnTo>
                    <a:pt x="212" y="271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07" y="266"/>
                  </a:lnTo>
                  <a:lnTo>
                    <a:pt x="205" y="266"/>
                  </a:lnTo>
                  <a:lnTo>
                    <a:pt x="205" y="264"/>
                  </a:lnTo>
                  <a:lnTo>
                    <a:pt x="202" y="266"/>
                  </a:lnTo>
                  <a:lnTo>
                    <a:pt x="202" y="264"/>
                  </a:lnTo>
                  <a:lnTo>
                    <a:pt x="202" y="266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197" y="264"/>
                  </a:lnTo>
                  <a:lnTo>
                    <a:pt x="197" y="262"/>
                  </a:lnTo>
                  <a:lnTo>
                    <a:pt x="195" y="262"/>
                  </a:lnTo>
                  <a:lnTo>
                    <a:pt x="195" y="259"/>
                  </a:lnTo>
                  <a:lnTo>
                    <a:pt x="193" y="257"/>
                  </a:lnTo>
                  <a:lnTo>
                    <a:pt x="190" y="254"/>
                  </a:lnTo>
                  <a:lnTo>
                    <a:pt x="190" y="252"/>
                  </a:lnTo>
                  <a:lnTo>
                    <a:pt x="188" y="252"/>
                  </a:lnTo>
                  <a:lnTo>
                    <a:pt x="186" y="252"/>
                  </a:lnTo>
                  <a:lnTo>
                    <a:pt x="186" y="250"/>
                  </a:lnTo>
                  <a:lnTo>
                    <a:pt x="183" y="250"/>
                  </a:lnTo>
                  <a:lnTo>
                    <a:pt x="186" y="250"/>
                  </a:lnTo>
                  <a:lnTo>
                    <a:pt x="183" y="250"/>
                  </a:lnTo>
                  <a:lnTo>
                    <a:pt x="183" y="247"/>
                  </a:lnTo>
                  <a:lnTo>
                    <a:pt x="183" y="245"/>
                  </a:lnTo>
                  <a:lnTo>
                    <a:pt x="181" y="243"/>
                  </a:lnTo>
                  <a:lnTo>
                    <a:pt x="181" y="240"/>
                  </a:lnTo>
                  <a:lnTo>
                    <a:pt x="178" y="240"/>
                  </a:lnTo>
                  <a:lnTo>
                    <a:pt x="176" y="238"/>
                  </a:lnTo>
                  <a:lnTo>
                    <a:pt x="174" y="238"/>
                  </a:lnTo>
                  <a:lnTo>
                    <a:pt x="174" y="235"/>
                  </a:lnTo>
                  <a:lnTo>
                    <a:pt x="171" y="238"/>
                  </a:lnTo>
                  <a:lnTo>
                    <a:pt x="171" y="235"/>
                  </a:lnTo>
                  <a:lnTo>
                    <a:pt x="169" y="235"/>
                  </a:lnTo>
                  <a:lnTo>
                    <a:pt x="169" y="233"/>
                  </a:lnTo>
                  <a:lnTo>
                    <a:pt x="169" y="231"/>
                  </a:lnTo>
                  <a:lnTo>
                    <a:pt x="167" y="231"/>
                  </a:lnTo>
                  <a:lnTo>
                    <a:pt x="167" y="228"/>
                  </a:lnTo>
                  <a:lnTo>
                    <a:pt x="167" y="226"/>
                  </a:lnTo>
                  <a:lnTo>
                    <a:pt x="164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59" y="221"/>
                  </a:lnTo>
                  <a:lnTo>
                    <a:pt x="157" y="221"/>
                  </a:lnTo>
                  <a:lnTo>
                    <a:pt x="155" y="219"/>
                  </a:lnTo>
                  <a:lnTo>
                    <a:pt x="152" y="219"/>
                  </a:lnTo>
                  <a:lnTo>
                    <a:pt x="150" y="219"/>
                  </a:lnTo>
                  <a:lnTo>
                    <a:pt x="150" y="221"/>
                  </a:lnTo>
                  <a:lnTo>
                    <a:pt x="148" y="221"/>
                  </a:lnTo>
                  <a:lnTo>
                    <a:pt x="148" y="219"/>
                  </a:lnTo>
                  <a:lnTo>
                    <a:pt x="150" y="219"/>
                  </a:lnTo>
                  <a:lnTo>
                    <a:pt x="150" y="216"/>
                  </a:lnTo>
                  <a:lnTo>
                    <a:pt x="150" y="214"/>
                  </a:lnTo>
                  <a:lnTo>
                    <a:pt x="150" y="212"/>
                  </a:lnTo>
                  <a:lnTo>
                    <a:pt x="148" y="212"/>
                  </a:lnTo>
                  <a:lnTo>
                    <a:pt x="148" y="214"/>
                  </a:lnTo>
                  <a:lnTo>
                    <a:pt x="148" y="212"/>
                  </a:lnTo>
                  <a:lnTo>
                    <a:pt x="148" y="209"/>
                  </a:lnTo>
                  <a:lnTo>
                    <a:pt x="145" y="209"/>
                  </a:lnTo>
                  <a:lnTo>
                    <a:pt x="148" y="209"/>
                  </a:lnTo>
                  <a:lnTo>
                    <a:pt x="145" y="209"/>
                  </a:lnTo>
                  <a:lnTo>
                    <a:pt x="145" y="207"/>
                  </a:lnTo>
                  <a:lnTo>
                    <a:pt x="143" y="207"/>
                  </a:lnTo>
                  <a:lnTo>
                    <a:pt x="143" y="205"/>
                  </a:lnTo>
                  <a:lnTo>
                    <a:pt x="140" y="205"/>
                  </a:lnTo>
                  <a:lnTo>
                    <a:pt x="140" y="202"/>
                  </a:lnTo>
                  <a:lnTo>
                    <a:pt x="138" y="202"/>
                  </a:lnTo>
                  <a:lnTo>
                    <a:pt x="136" y="202"/>
                  </a:lnTo>
                  <a:lnTo>
                    <a:pt x="136" y="200"/>
                  </a:lnTo>
                  <a:lnTo>
                    <a:pt x="136" y="197"/>
                  </a:lnTo>
                  <a:lnTo>
                    <a:pt x="136" y="195"/>
                  </a:lnTo>
                  <a:lnTo>
                    <a:pt x="133" y="195"/>
                  </a:lnTo>
                  <a:lnTo>
                    <a:pt x="131" y="195"/>
                  </a:lnTo>
                  <a:lnTo>
                    <a:pt x="129" y="195"/>
                  </a:lnTo>
                  <a:lnTo>
                    <a:pt x="126" y="195"/>
                  </a:lnTo>
                  <a:lnTo>
                    <a:pt x="126" y="193"/>
                  </a:lnTo>
                  <a:lnTo>
                    <a:pt x="129" y="193"/>
                  </a:lnTo>
                  <a:lnTo>
                    <a:pt x="129" y="190"/>
                  </a:lnTo>
                  <a:lnTo>
                    <a:pt x="129" y="188"/>
                  </a:lnTo>
                  <a:lnTo>
                    <a:pt x="129" y="186"/>
                  </a:lnTo>
                  <a:lnTo>
                    <a:pt x="129" y="183"/>
                  </a:lnTo>
                  <a:lnTo>
                    <a:pt x="129" y="181"/>
                  </a:lnTo>
                  <a:lnTo>
                    <a:pt x="126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4" y="174"/>
                  </a:lnTo>
                  <a:lnTo>
                    <a:pt x="124" y="171"/>
                  </a:lnTo>
                  <a:lnTo>
                    <a:pt x="121" y="171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19" y="169"/>
                  </a:lnTo>
                  <a:lnTo>
                    <a:pt x="119" y="167"/>
                  </a:lnTo>
                  <a:lnTo>
                    <a:pt x="121" y="167"/>
                  </a:lnTo>
                  <a:lnTo>
                    <a:pt x="121" y="164"/>
                  </a:lnTo>
                  <a:lnTo>
                    <a:pt x="121" y="167"/>
                  </a:lnTo>
                  <a:lnTo>
                    <a:pt x="121" y="164"/>
                  </a:lnTo>
                  <a:lnTo>
                    <a:pt x="119" y="164"/>
                  </a:lnTo>
                  <a:lnTo>
                    <a:pt x="119" y="162"/>
                  </a:lnTo>
                  <a:lnTo>
                    <a:pt x="119" y="159"/>
                  </a:lnTo>
                  <a:lnTo>
                    <a:pt x="119" y="157"/>
                  </a:lnTo>
                  <a:lnTo>
                    <a:pt x="119" y="155"/>
                  </a:lnTo>
                  <a:lnTo>
                    <a:pt x="119" y="152"/>
                  </a:lnTo>
                  <a:lnTo>
                    <a:pt x="117" y="150"/>
                  </a:lnTo>
                  <a:lnTo>
                    <a:pt x="117" y="148"/>
                  </a:lnTo>
                  <a:lnTo>
                    <a:pt x="114" y="148"/>
                  </a:lnTo>
                  <a:lnTo>
                    <a:pt x="114" y="145"/>
                  </a:lnTo>
                  <a:lnTo>
                    <a:pt x="112" y="145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10" y="145"/>
                  </a:lnTo>
                  <a:lnTo>
                    <a:pt x="110" y="143"/>
                  </a:lnTo>
                  <a:lnTo>
                    <a:pt x="107" y="143"/>
                  </a:lnTo>
                  <a:lnTo>
                    <a:pt x="105" y="143"/>
                  </a:lnTo>
                  <a:lnTo>
                    <a:pt x="105" y="140"/>
                  </a:lnTo>
                  <a:lnTo>
                    <a:pt x="105" y="143"/>
                  </a:lnTo>
                  <a:lnTo>
                    <a:pt x="105" y="140"/>
                  </a:lnTo>
                  <a:lnTo>
                    <a:pt x="105" y="143"/>
                  </a:lnTo>
                  <a:lnTo>
                    <a:pt x="105" y="145"/>
                  </a:lnTo>
                  <a:lnTo>
                    <a:pt x="105" y="143"/>
                  </a:lnTo>
                  <a:lnTo>
                    <a:pt x="103" y="143"/>
                  </a:lnTo>
                  <a:lnTo>
                    <a:pt x="103" y="140"/>
                  </a:lnTo>
                  <a:lnTo>
                    <a:pt x="100" y="140"/>
                  </a:lnTo>
                  <a:lnTo>
                    <a:pt x="98" y="140"/>
                  </a:lnTo>
                  <a:lnTo>
                    <a:pt x="98" y="138"/>
                  </a:lnTo>
                  <a:lnTo>
                    <a:pt x="95" y="138"/>
                  </a:lnTo>
                  <a:lnTo>
                    <a:pt x="95" y="136"/>
                  </a:lnTo>
                  <a:lnTo>
                    <a:pt x="93" y="136"/>
                  </a:lnTo>
                  <a:lnTo>
                    <a:pt x="93" y="133"/>
                  </a:lnTo>
                  <a:lnTo>
                    <a:pt x="91" y="133"/>
                  </a:lnTo>
                  <a:lnTo>
                    <a:pt x="91" y="136"/>
                  </a:lnTo>
                  <a:lnTo>
                    <a:pt x="91" y="133"/>
                  </a:lnTo>
                  <a:lnTo>
                    <a:pt x="88" y="131"/>
                  </a:lnTo>
                  <a:lnTo>
                    <a:pt x="86" y="131"/>
                  </a:lnTo>
                  <a:lnTo>
                    <a:pt x="84" y="131"/>
                  </a:lnTo>
                  <a:lnTo>
                    <a:pt x="86" y="131"/>
                  </a:lnTo>
                  <a:lnTo>
                    <a:pt x="84" y="131"/>
                  </a:lnTo>
                  <a:lnTo>
                    <a:pt x="84" y="133"/>
                  </a:lnTo>
                  <a:lnTo>
                    <a:pt x="86" y="133"/>
                  </a:lnTo>
                  <a:lnTo>
                    <a:pt x="84" y="133"/>
                  </a:lnTo>
                  <a:lnTo>
                    <a:pt x="84" y="131"/>
                  </a:lnTo>
                  <a:lnTo>
                    <a:pt x="84" y="129"/>
                  </a:lnTo>
                  <a:lnTo>
                    <a:pt x="81" y="129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4" y="129"/>
                  </a:lnTo>
                  <a:lnTo>
                    <a:pt x="76" y="129"/>
                  </a:lnTo>
                  <a:lnTo>
                    <a:pt x="74" y="129"/>
                  </a:lnTo>
                  <a:lnTo>
                    <a:pt x="76" y="129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2" y="126"/>
                  </a:lnTo>
                  <a:lnTo>
                    <a:pt x="69" y="126"/>
                  </a:lnTo>
                  <a:lnTo>
                    <a:pt x="72" y="126"/>
                  </a:lnTo>
                  <a:lnTo>
                    <a:pt x="69" y="126"/>
                  </a:lnTo>
                  <a:lnTo>
                    <a:pt x="67" y="126"/>
                  </a:lnTo>
                  <a:lnTo>
                    <a:pt x="67" y="129"/>
                  </a:lnTo>
                  <a:lnTo>
                    <a:pt x="65" y="129"/>
                  </a:lnTo>
                  <a:lnTo>
                    <a:pt x="65" y="131"/>
                  </a:lnTo>
                  <a:lnTo>
                    <a:pt x="62" y="131"/>
                  </a:lnTo>
                  <a:lnTo>
                    <a:pt x="65" y="131"/>
                  </a:lnTo>
                  <a:lnTo>
                    <a:pt x="62" y="131"/>
                  </a:lnTo>
                  <a:lnTo>
                    <a:pt x="60" y="131"/>
                  </a:lnTo>
                  <a:lnTo>
                    <a:pt x="62" y="131"/>
                  </a:lnTo>
                  <a:lnTo>
                    <a:pt x="60" y="133"/>
                  </a:lnTo>
                  <a:lnTo>
                    <a:pt x="60" y="136"/>
                  </a:lnTo>
                  <a:lnTo>
                    <a:pt x="57" y="136"/>
                  </a:lnTo>
                  <a:lnTo>
                    <a:pt x="57" y="138"/>
                  </a:lnTo>
                  <a:lnTo>
                    <a:pt x="60" y="138"/>
                  </a:lnTo>
                  <a:lnTo>
                    <a:pt x="57" y="138"/>
                  </a:lnTo>
                  <a:lnTo>
                    <a:pt x="55" y="138"/>
                  </a:lnTo>
                  <a:lnTo>
                    <a:pt x="53" y="140"/>
                  </a:lnTo>
                  <a:lnTo>
                    <a:pt x="53" y="143"/>
                  </a:lnTo>
                  <a:lnTo>
                    <a:pt x="53" y="145"/>
                  </a:lnTo>
                  <a:lnTo>
                    <a:pt x="50" y="145"/>
                  </a:lnTo>
                  <a:lnTo>
                    <a:pt x="50" y="148"/>
                  </a:lnTo>
                  <a:lnTo>
                    <a:pt x="50" y="150"/>
                  </a:lnTo>
                  <a:lnTo>
                    <a:pt x="48" y="150"/>
                  </a:lnTo>
                  <a:lnTo>
                    <a:pt x="48" y="152"/>
                  </a:lnTo>
                  <a:lnTo>
                    <a:pt x="46" y="152"/>
                  </a:lnTo>
                  <a:lnTo>
                    <a:pt x="43" y="152"/>
                  </a:lnTo>
                  <a:lnTo>
                    <a:pt x="41" y="155"/>
                  </a:lnTo>
                  <a:lnTo>
                    <a:pt x="38" y="155"/>
                  </a:lnTo>
                  <a:lnTo>
                    <a:pt x="36" y="155"/>
                  </a:lnTo>
                  <a:lnTo>
                    <a:pt x="34" y="155"/>
                  </a:lnTo>
                  <a:lnTo>
                    <a:pt x="34" y="157"/>
                  </a:lnTo>
                  <a:lnTo>
                    <a:pt x="31" y="157"/>
                  </a:lnTo>
                  <a:lnTo>
                    <a:pt x="31" y="155"/>
                  </a:lnTo>
                  <a:lnTo>
                    <a:pt x="31" y="157"/>
                  </a:lnTo>
                  <a:lnTo>
                    <a:pt x="29" y="157"/>
                  </a:lnTo>
                  <a:lnTo>
                    <a:pt x="29" y="155"/>
                  </a:lnTo>
                  <a:lnTo>
                    <a:pt x="29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4" y="148"/>
                  </a:lnTo>
                  <a:lnTo>
                    <a:pt x="34" y="145"/>
                  </a:lnTo>
                  <a:lnTo>
                    <a:pt x="36" y="143"/>
                  </a:lnTo>
                  <a:lnTo>
                    <a:pt x="34" y="143"/>
                  </a:lnTo>
                  <a:lnTo>
                    <a:pt x="34" y="140"/>
                  </a:lnTo>
                  <a:lnTo>
                    <a:pt x="34" y="138"/>
                  </a:lnTo>
                  <a:lnTo>
                    <a:pt x="31" y="138"/>
                  </a:lnTo>
                  <a:lnTo>
                    <a:pt x="31" y="140"/>
                  </a:lnTo>
                  <a:lnTo>
                    <a:pt x="31" y="138"/>
                  </a:lnTo>
                  <a:lnTo>
                    <a:pt x="29" y="140"/>
                  </a:lnTo>
                  <a:lnTo>
                    <a:pt x="27" y="140"/>
                  </a:lnTo>
                  <a:lnTo>
                    <a:pt x="24" y="140"/>
                  </a:lnTo>
                  <a:lnTo>
                    <a:pt x="22" y="140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7" y="138"/>
                  </a:lnTo>
                  <a:lnTo>
                    <a:pt x="15" y="136"/>
                  </a:lnTo>
                  <a:lnTo>
                    <a:pt x="12" y="136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8" y="129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8" y="124"/>
                  </a:lnTo>
                  <a:lnTo>
                    <a:pt x="8" y="121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4"/>
                  </a:lnTo>
                  <a:lnTo>
                    <a:pt x="12" y="114"/>
                  </a:lnTo>
                  <a:lnTo>
                    <a:pt x="15" y="114"/>
                  </a:lnTo>
                  <a:lnTo>
                    <a:pt x="15" y="112"/>
                  </a:lnTo>
                  <a:lnTo>
                    <a:pt x="12" y="112"/>
                  </a:lnTo>
                  <a:lnTo>
                    <a:pt x="12" y="110"/>
                  </a:lnTo>
                  <a:lnTo>
                    <a:pt x="12" y="107"/>
                  </a:lnTo>
                  <a:lnTo>
                    <a:pt x="10" y="107"/>
                  </a:lnTo>
                  <a:lnTo>
                    <a:pt x="8" y="107"/>
                  </a:lnTo>
                  <a:lnTo>
                    <a:pt x="5" y="107"/>
                  </a:lnTo>
                  <a:lnTo>
                    <a:pt x="5" y="105"/>
                  </a:lnTo>
                  <a:lnTo>
                    <a:pt x="3" y="105"/>
                  </a:lnTo>
                  <a:lnTo>
                    <a:pt x="3" y="102"/>
                  </a:lnTo>
                  <a:lnTo>
                    <a:pt x="3" y="100"/>
                  </a:lnTo>
                  <a:lnTo>
                    <a:pt x="3" y="98"/>
                  </a:lnTo>
                  <a:lnTo>
                    <a:pt x="0" y="98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5" y="93"/>
                  </a:lnTo>
                  <a:lnTo>
                    <a:pt x="8" y="93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5" y="91"/>
                  </a:lnTo>
                  <a:lnTo>
                    <a:pt x="15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5" y="83"/>
                  </a:lnTo>
                  <a:lnTo>
                    <a:pt x="17" y="83"/>
                  </a:lnTo>
                  <a:lnTo>
                    <a:pt x="17" y="81"/>
                  </a:lnTo>
                  <a:lnTo>
                    <a:pt x="17" y="79"/>
                  </a:lnTo>
                  <a:lnTo>
                    <a:pt x="15" y="79"/>
                  </a:lnTo>
                  <a:lnTo>
                    <a:pt x="12" y="79"/>
                  </a:lnTo>
                  <a:lnTo>
                    <a:pt x="12" y="76"/>
                  </a:lnTo>
                  <a:lnTo>
                    <a:pt x="15" y="76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0" y="72"/>
                  </a:lnTo>
                  <a:lnTo>
                    <a:pt x="12" y="72"/>
                  </a:lnTo>
                  <a:lnTo>
                    <a:pt x="12" y="69"/>
                  </a:lnTo>
                  <a:lnTo>
                    <a:pt x="10" y="69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5" y="67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5" y="60"/>
                  </a:lnTo>
                  <a:lnTo>
                    <a:pt x="8" y="60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57"/>
                  </a:lnTo>
                  <a:lnTo>
                    <a:pt x="15" y="57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19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7" y="57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29" y="53"/>
                  </a:lnTo>
                  <a:lnTo>
                    <a:pt x="31" y="53"/>
                  </a:lnTo>
                  <a:lnTo>
                    <a:pt x="31" y="55"/>
                  </a:lnTo>
                  <a:lnTo>
                    <a:pt x="34" y="55"/>
                  </a:lnTo>
                  <a:lnTo>
                    <a:pt x="36" y="55"/>
                  </a:lnTo>
                  <a:lnTo>
                    <a:pt x="36" y="57"/>
                  </a:lnTo>
                  <a:lnTo>
                    <a:pt x="36" y="55"/>
                  </a:lnTo>
                  <a:lnTo>
                    <a:pt x="38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43" y="53"/>
                  </a:lnTo>
                  <a:lnTo>
                    <a:pt x="46" y="53"/>
                  </a:lnTo>
                  <a:lnTo>
                    <a:pt x="46" y="50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50" y="45"/>
                  </a:lnTo>
                  <a:lnTo>
                    <a:pt x="50" y="43"/>
                  </a:lnTo>
                  <a:lnTo>
                    <a:pt x="48" y="43"/>
                  </a:lnTo>
                  <a:lnTo>
                    <a:pt x="48" y="41"/>
                  </a:lnTo>
                  <a:lnTo>
                    <a:pt x="48" y="38"/>
                  </a:lnTo>
                  <a:lnTo>
                    <a:pt x="50" y="38"/>
                  </a:lnTo>
                  <a:lnTo>
                    <a:pt x="53" y="38"/>
                  </a:lnTo>
                  <a:lnTo>
                    <a:pt x="53" y="36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7" y="31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60" y="38"/>
                  </a:lnTo>
                  <a:lnTo>
                    <a:pt x="60" y="41"/>
                  </a:lnTo>
                  <a:lnTo>
                    <a:pt x="60" y="43"/>
                  </a:lnTo>
                  <a:lnTo>
                    <a:pt x="62" y="43"/>
                  </a:lnTo>
                  <a:lnTo>
                    <a:pt x="65" y="45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9" y="48"/>
                  </a:lnTo>
                  <a:lnTo>
                    <a:pt x="72" y="48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72" y="53"/>
                  </a:lnTo>
                  <a:lnTo>
                    <a:pt x="72" y="55"/>
                  </a:lnTo>
                  <a:lnTo>
                    <a:pt x="74" y="55"/>
                  </a:lnTo>
                  <a:lnTo>
                    <a:pt x="74" y="57"/>
                  </a:lnTo>
                  <a:lnTo>
                    <a:pt x="76" y="57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81" y="57"/>
                  </a:lnTo>
                  <a:lnTo>
                    <a:pt x="79" y="57"/>
                  </a:lnTo>
                  <a:lnTo>
                    <a:pt x="79" y="55"/>
                  </a:lnTo>
                  <a:lnTo>
                    <a:pt x="76" y="55"/>
                  </a:lnTo>
                  <a:lnTo>
                    <a:pt x="79" y="53"/>
                  </a:lnTo>
                  <a:lnTo>
                    <a:pt x="79" y="50"/>
                  </a:lnTo>
                  <a:lnTo>
                    <a:pt x="81" y="50"/>
                  </a:lnTo>
                  <a:lnTo>
                    <a:pt x="81" y="48"/>
                  </a:lnTo>
                  <a:lnTo>
                    <a:pt x="81" y="45"/>
                  </a:lnTo>
                  <a:lnTo>
                    <a:pt x="84" y="45"/>
                  </a:lnTo>
                  <a:lnTo>
                    <a:pt x="84" y="43"/>
                  </a:lnTo>
                  <a:lnTo>
                    <a:pt x="86" y="43"/>
                  </a:lnTo>
                  <a:lnTo>
                    <a:pt x="86" y="41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6" y="36"/>
                  </a:lnTo>
                  <a:lnTo>
                    <a:pt x="86" y="34"/>
                  </a:lnTo>
                  <a:lnTo>
                    <a:pt x="86" y="31"/>
                  </a:lnTo>
                  <a:lnTo>
                    <a:pt x="86" y="29"/>
                  </a:lnTo>
                  <a:lnTo>
                    <a:pt x="88" y="29"/>
                  </a:lnTo>
                  <a:lnTo>
                    <a:pt x="91" y="29"/>
                  </a:lnTo>
                  <a:lnTo>
                    <a:pt x="91" y="31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31"/>
                  </a:lnTo>
                  <a:lnTo>
                    <a:pt x="93" y="34"/>
                  </a:lnTo>
                  <a:lnTo>
                    <a:pt x="93" y="36"/>
                  </a:lnTo>
                  <a:lnTo>
                    <a:pt x="95" y="36"/>
                  </a:lnTo>
                  <a:lnTo>
                    <a:pt x="95" y="38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3" y="36"/>
                  </a:lnTo>
                  <a:lnTo>
                    <a:pt x="105" y="36"/>
                  </a:lnTo>
                  <a:lnTo>
                    <a:pt x="107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10" y="41"/>
                  </a:lnTo>
                  <a:lnTo>
                    <a:pt x="112" y="41"/>
                  </a:lnTo>
                  <a:lnTo>
                    <a:pt x="112" y="43"/>
                  </a:lnTo>
                  <a:lnTo>
                    <a:pt x="114" y="43"/>
                  </a:lnTo>
                  <a:lnTo>
                    <a:pt x="117" y="41"/>
                  </a:lnTo>
                  <a:lnTo>
                    <a:pt x="117" y="38"/>
                  </a:lnTo>
                  <a:lnTo>
                    <a:pt x="114" y="38"/>
                  </a:lnTo>
                  <a:lnTo>
                    <a:pt x="114" y="36"/>
                  </a:lnTo>
                  <a:lnTo>
                    <a:pt x="114" y="34"/>
                  </a:lnTo>
                  <a:lnTo>
                    <a:pt x="117" y="34"/>
                  </a:lnTo>
                  <a:lnTo>
                    <a:pt x="114" y="34"/>
                  </a:lnTo>
                  <a:lnTo>
                    <a:pt x="112" y="31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7" y="24"/>
                  </a:lnTo>
                  <a:lnTo>
                    <a:pt x="119" y="24"/>
                  </a:lnTo>
                  <a:lnTo>
                    <a:pt x="119" y="22"/>
                  </a:lnTo>
                  <a:lnTo>
                    <a:pt x="119" y="24"/>
                  </a:lnTo>
                  <a:lnTo>
                    <a:pt x="119" y="26"/>
                  </a:lnTo>
                  <a:lnTo>
                    <a:pt x="121" y="26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4" y="19"/>
                  </a:lnTo>
                  <a:lnTo>
                    <a:pt x="124" y="17"/>
                  </a:lnTo>
                  <a:lnTo>
                    <a:pt x="126" y="17"/>
                  </a:lnTo>
                  <a:lnTo>
                    <a:pt x="124" y="17"/>
                  </a:lnTo>
                  <a:lnTo>
                    <a:pt x="124" y="15"/>
                  </a:lnTo>
                  <a:lnTo>
                    <a:pt x="126" y="15"/>
                  </a:lnTo>
                  <a:lnTo>
                    <a:pt x="126" y="12"/>
                  </a:lnTo>
                  <a:lnTo>
                    <a:pt x="129" y="12"/>
                  </a:lnTo>
                  <a:lnTo>
                    <a:pt x="131" y="12"/>
                  </a:lnTo>
                  <a:lnTo>
                    <a:pt x="133" y="12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6" y="15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3" y="17"/>
                  </a:lnTo>
                  <a:lnTo>
                    <a:pt x="145" y="17"/>
                  </a:lnTo>
                  <a:lnTo>
                    <a:pt x="145" y="15"/>
                  </a:lnTo>
                  <a:lnTo>
                    <a:pt x="145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50" y="7"/>
                  </a:lnTo>
                  <a:lnTo>
                    <a:pt x="152" y="7"/>
                  </a:lnTo>
                  <a:lnTo>
                    <a:pt x="155" y="7"/>
                  </a:lnTo>
                  <a:lnTo>
                    <a:pt x="155" y="5"/>
                  </a:lnTo>
                  <a:lnTo>
                    <a:pt x="157" y="7"/>
                  </a:lnTo>
                  <a:lnTo>
                    <a:pt x="159" y="7"/>
                  </a:lnTo>
                  <a:lnTo>
                    <a:pt x="159" y="5"/>
                  </a:lnTo>
                  <a:lnTo>
                    <a:pt x="162" y="5"/>
                  </a:lnTo>
                  <a:lnTo>
                    <a:pt x="162" y="7"/>
                  </a:lnTo>
                  <a:lnTo>
                    <a:pt x="162" y="5"/>
                  </a:lnTo>
                  <a:lnTo>
                    <a:pt x="164" y="5"/>
                  </a:lnTo>
                  <a:lnTo>
                    <a:pt x="167" y="5"/>
                  </a:lnTo>
                  <a:lnTo>
                    <a:pt x="167" y="7"/>
                  </a:lnTo>
                  <a:lnTo>
                    <a:pt x="169" y="7"/>
                  </a:lnTo>
                  <a:lnTo>
                    <a:pt x="169" y="5"/>
                  </a:lnTo>
                  <a:lnTo>
                    <a:pt x="171" y="5"/>
                  </a:lnTo>
                  <a:lnTo>
                    <a:pt x="174" y="5"/>
                  </a:lnTo>
                  <a:lnTo>
                    <a:pt x="176" y="3"/>
                  </a:lnTo>
                  <a:lnTo>
                    <a:pt x="178" y="3"/>
                  </a:lnTo>
                  <a:lnTo>
                    <a:pt x="181" y="3"/>
                  </a:lnTo>
                  <a:lnTo>
                    <a:pt x="183" y="0"/>
                  </a:lnTo>
                  <a:lnTo>
                    <a:pt x="183" y="3"/>
                  </a:lnTo>
                  <a:lnTo>
                    <a:pt x="186" y="3"/>
                  </a:lnTo>
                  <a:lnTo>
                    <a:pt x="183" y="3"/>
                  </a:lnTo>
                  <a:lnTo>
                    <a:pt x="183" y="5"/>
                  </a:lnTo>
                  <a:lnTo>
                    <a:pt x="181" y="5"/>
                  </a:lnTo>
                  <a:lnTo>
                    <a:pt x="181" y="7"/>
                  </a:lnTo>
                  <a:lnTo>
                    <a:pt x="183" y="7"/>
                  </a:lnTo>
                  <a:lnTo>
                    <a:pt x="183" y="10"/>
                  </a:lnTo>
                  <a:lnTo>
                    <a:pt x="181" y="10"/>
                  </a:lnTo>
                  <a:lnTo>
                    <a:pt x="183" y="10"/>
                  </a:lnTo>
                  <a:lnTo>
                    <a:pt x="183" y="12"/>
                  </a:lnTo>
                  <a:lnTo>
                    <a:pt x="186" y="12"/>
                  </a:lnTo>
                  <a:lnTo>
                    <a:pt x="186" y="10"/>
                  </a:lnTo>
                  <a:lnTo>
                    <a:pt x="186" y="12"/>
                  </a:lnTo>
                  <a:lnTo>
                    <a:pt x="186" y="15"/>
                  </a:lnTo>
                  <a:lnTo>
                    <a:pt x="186" y="17"/>
                  </a:lnTo>
                  <a:lnTo>
                    <a:pt x="188" y="17"/>
                  </a:lnTo>
                  <a:lnTo>
                    <a:pt x="190" y="19"/>
                  </a:lnTo>
                  <a:lnTo>
                    <a:pt x="193" y="19"/>
                  </a:lnTo>
                  <a:lnTo>
                    <a:pt x="193" y="22"/>
                  </a:lnTo>
                  <a:lnTo>
                    <a:pt x="195" y="22"/>
                  </a:lnTo>
                  <a:lnTo>
                    <a:pt x="197" y="22"/>
                  </a:lnTo>
                  <a:lnTo>
                    <a:pt x="200" y="22"/>
                  </a:lnTo>
                  <a:lnTo>
                    <a:pt x="202" y="22"/>
                  </a:lnTo>
                  <a:lnTo>
                    <a:pt x="202" y="24"/>
                  </a:lnTo>
                  <a:lnTo>
                    <a:pt x="205" y="24"/>
                  </a:lnTo>
                  <a:lnTo>
                    <a:pt x="207" y="24"/>
                  </a:lnTo>
                  <a:lnTo>
                    <a:pt x="209" y="24"/>
                  </a:lnTo>
                  <a:lnTo>
                    <a:pt x="212" y="24"/>
                  </a:lnTo>
                  <a:lnTo>
                    <a:pt x="214" y="24"/>
                  </a:lnTo>
                  <a:lnTo>
                    <a:pt x="216" y="26"/>
                  </a:lnTo>
                  <a:lnTo>
                    <a:pt x="219" y="26"/>
                  </a:lnTo>
                  <a:lnTo>
                    <a:pt x="221" y="26"/>
                  </a:lnTo>
                  <a:lnTo>
                    <a:pt x="224" y="26"/>
                  </a:lnTo>
                  <a:lnTo>
                    <a:pt x="226" y="26"/>
                  </a:lnTo>
                  <a:lnTo>
                    <a:pt x="228" y="26"/>
                  </a:lnTo>
                  <a:lnTo>
                    <a:pt x="231" y="26"/>
                  </a:lnTo>
                  <a:lnTo>
                    <a:pt x="231" y="29"/>
                  </a:lnTo>
                  <a:lnTo>
                    <a:pt x="233" y="29"/>
                  </a:lnTo>
                  <a:lnTo>
                    <a:pt x="233" y="31"/>
                  </a:lnTo>
                  <a:lnTo>
                    <a:pt x="231" y="31"/>
                  </a:lnTo>
                  <a:lnTo>
                    <a:pt x="228" y="31"/>
                  </a:lnTo>
                  <a:lnTo>
                    <a:pt x="228" y="34"/>
                  </a:lnTo>
                  <a:lnTo>
                    <a:pt x="226" y="36"/>
                  </a:lnTo>
                  <a:lnTo>
                    <a:pt x="224" y="36"/>
                  </a:lnTo>
                  <a:lnTo>
                    <a:pt x="224" y="38"/>
                  </a:lnTo>
                  <a:lnTo>
                    <a:pt x="221" y="38"/>
                  </a:lnTo>
                  <a:lnTo>
                    <a:pt x="224" y="38"/>
                  </a:lnTo>
                  <a:lnTo>
                    <a:pt x="224" y="41"/>
                  </a:lnTo>
                  <a:lnTo>
                    <a:pt x="224" y="43"/>
                  </a:lnTo>
                  <a:lnTo>
                    <a:pt x="226" y="43"/>
                  </a:lnTo>
                  <a:lnTo>
                    <a:pt x="224" y="43"/>
                  </a:lnTo>
                  <a:lnTo>
                    <a:pt x="226" y="43"/>
                  </a:lnTo>
                  <a:lnTo>
                    <a:pt x="228" y="43"/>
                  </a:lnTo>
                  <a:lnTo>
                    <a:pt x="231" y="43"/>
                  </a:lnTo>
                  <a:lnTo>
                    <a:pt x="231" y="45"/>
                  </a:lnTo>
                  <a:lnTo>
                    <a:pt x="231" y="48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6" y="50"/>
                  </a:lnTo>
                  <a:lnTo>
                    <a:pt x="226" y="53"/>
                  </a:lnTo>
                  <a:lnTo>
                    <a:pt x="226" y="55"/>
                  </a:lnTo>
                  <a:lnTo>
                    <a:pt x="228" y="55"/>
                  </a:lnTo>
                  <a:lnTo>
                    <a:pt x="228" y="53"/>
                  </a:lnTo>
                  <a:lnTo>
                    <a:pt x="231" y="53"/>
                  </a:lnTo>
                  <a:lnTo>
                    <a:pt x="231" y="55"/>
                  </a:lnTo>
                  <a:lnTo>
                    <a:pt x="231" y="57"/>
                  </a:lnTo>
                  <a:lnTo>
                    <a:pt x="228" y="57"/>
                  </a:lnTo>
                  <a:lnTo>
                    <a:pt x="228" y="60"/>
                  </a:lnTo>
                  <a:lnTo>
                    <a:pt x="228" y="62"/>
                  </a:lnTo>
                  <a:lnTo>
                    <a:pt x="231" y="62"/>
                  </a:lnTo>
                  <a:lnTo>
                    <a:pt x="233" y="62"/>
                  </a:lnTo>
                  <a:lnTo>
                    <a:pt x="233" y="64"/>
                  </a:lnTo>
                  <a:lnTo>
                    <a:pt x="235" y="64"/>
                  </a:lnTo>
                  <a:lnTo>
                    <a:pt x="235" y="67"/>
                  </a:lnTo>
                  <a:lnTo>
                    <a:pt x="238" y="67"/>
                  </a:lnTo>
                  <a:lnTo>
                    <a:pt x="238" y="69"/>
                  </a:lnTo>
                  <a:lnTo>
                    <a:pt x="240" y="69"/>
                  </a:lnTo>
                  <a:lnTo>
                    <a:pt x="240" y="72"/>
                  </a:lnTo>
                  <a:lnTo>
                    <a:pt x="238" y="72"/>
                  </a:lnTo>
                  <a:lnTo>
                    <a:pt x="235" y="72"/>
                  </a:lnTo>
                  <a:lnTo>
                    <a:pt x="233" y="72"/>
                  </a:lnTo>
                  <a:lnTo>
                    <a:pt x="235" y="72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5" y="67"/>
                  </a:lnTo>
                  <a:lnTo>
                    <a:pt x="233" y="67"/>
                  </a:lnTo>
                  <a:lnTo>
                    <a:pt x="233" y="64"/>
                  </a:lnTo>
                  <a:lnTo>
                    <a:pt x="231" y="64"/>
                  </a:lnTo>
                  <a:lnTo>
                    <a:pt x="228" y="64"/>
                  </a:lnTo>
                  <a:lnTo>
                    <a:pt x="228" y="62"/>
                  </a:lnTo>
                  <a:lnTo>
                    <a:pt x="228" y="64"/>
                  </a:lnTo>
                  <a:lnTo>
                    <a:pt x="228" y="62"/>
                  </a:lnTo>
                  <a:lnTo>
                    <a:pt x="228" y="64"/>
                  </a:lnTo>
                  <a:lnTo>
                    <a:pt x="226" y="64"/>
                  </a:lnTo>
                  <a:lnTo>
                    <a:pt x="228" y="64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8" y="64"/>
                  </a:lnTo>
                  <a:lnTo>
                    <a:pt x="228" y="67"/>
                  </a:lnTo>
                  <a:lnTo>
                    <a:pt x="226" y="67"/>
                  </a:lnTo>
                  <a:lnTo>
                    <a:pt x="224" y="67"/>
                  </a:lnTo>
                  <a:close/>
                  <a:moveTo>
                    <a:pt x="224" y="67"/>
                  </a:moveTo>
                  <a:lnTo>
                    <a:pt x="221" y="67"/>
                  </a:lnTo>
                  <a:lnTo>
                    <a:pt x="224" y="67"/>
                  </a:lnTo>
                  <a:close/>
                  <a:moveTo>
                    <a:pt x="190" y="148"/>
                  </a:moveTo>
                  <a:lnTo>
                    <a:pt x="190" y="150"/>
                  </a:lnTo>
                  <a:lnTo>
                    <a:pt x="193" y="150"/>
                  </a:lnTo>
                  <a:lnTo>
                    <a:pt x="193" y="148"/>
                  </a:lnTo>
                  <a:lnTo>
                    <a:pt x="190" y="148"/>
                  </a:lnTo>
                  <a:close/>
                  <a:moveTo>
                    <a:pt x="190" y="243"/>
                  </a:moveTo>
                  <a:lnTo>
                    <a:pt x="193" y="243"/>
                  </a:lnTo>
                  <a:lnTo>
                    <a:pt x="190" y="243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2" name="Freeform 52480"/>
            <p:cNvSpPr>
              <a:spLocks noEditPoints="1"/>
            </p:cNvSpPr>
            <p:nvPr/>
          </p:nvSpPr>
          <p:spPr bwMode="auto">
            <a:xfrm>
              <a:off x="2459033" y="5021287"/>
              <a:ext cx="508000" cy="739778"/>
            </a:xfrm>
            <a:custGeom>
              <a:avLst/>
              <a:gdLst>
                <a:gd name="T0" fmla="*/ 142 w 320"/>
                <a:gd name="T1" fmla="*/ 464 h 466"/>
                <a:gd name="T2" fmla="*/ 125 w 320"/>
                <a:gd name="T3" fmla="*/ 409 h 466"/>
                <a:gd name="T4" fmla="*/ 123 w 320"/>
                <a:gd name="T5" fmla="*/ 407 h 466"/>
                <a:gd name="T6" fmla="*/ 135 w 320"/>
                <a:gd name="T7" fmla="*/ 357 h 466"/>
                <a:gd name="T8" fmla="*/ 135 w 320"/>
                <a:gd name="T9" fmla="*/ 357 h 466"/>
                <a:gd name="T10" fmla="*/ 220 w 320"/>
                <a:gd name="T11" fmla="*/ 335 h 466"/>
                <a:gd name="T12" fmla="*/ 220 w 320"/>
                <a:gd name="T13" fmla="*/ 333 h 466"/>
                <a:gd name="T14" fmla="*/ 216 w 320"/>
                <a:gd name="T15" fmla="*/ 328 h 466"/>
                <a:gd name="T16" fmla="*/ 208 w 320"/>
                <a:gd name="T17" fmla="*/ 328 h 466"/>
                <a:gd name="T18" fmla="*/ 161 w 320"/>
                <a:gd name="T19" fmla="*/ 324 h 466"/>
                <a:gd name="T20" fmla="*/ 4 w 320"/>
                <a:gd name="T21" fmla="*/ 307 h 466"/>
                <a:gd name="T22" fmla="*/ 4 w 320"/>
                <a:gd name="T23" fmla="*/ 312 h 466"/>
                <a:gd name="T24" fmla="*/ 2 w 320"/>
                <a:gd name="T25" fmla="*/ 302 h 466"/>
                <a:gd name="T26" fmla="*/ 2 w 320"/>
                <a:gd name="T27" fmla="*/ 302 h 466"/>
                <a:gd name="T28" fmla="*/ 197 w 320"/>
                <a:gd name="T29" fmla="*/ 240 h 466"/>
                <a:gd name="T30" fmla="*/ 185 w 320"/>
                <a:gd name="T31" fmla="*/ 233 h 466"/>
                <a:gd name="T32" fmla="*/ 171 w 320"/>
                <a:gd name="T33" fmla="*/ 231 h 466"/>
                <a:gd name="T34" fmla="*/ 47 w 320"/>
                <a:gd name="T35" fmla="*/ 224 h 466"/>
                <a:gd name="T36" fmla="*/ 154 w 320"/>
                <a:gd name="T37" fmla="*/ 226 h 466"/>
                <a:gd name="T38" fmla="*/ 45 w 320"/>
                <a:gd name="T39" fmla="*/ 217 h 466"/>
                <a:gd name="T40" fmla="*/ 0 w 320"/>
                <a:gd name="T41" fmla="*/ 221 h 466"/>
                <a:gd name="T42" fmla="*/ 0 w 320"/>
                <a:gd name="T43" fmla="*/ 217 h 466"/>
                <a:gd name="T44" fmla="*/ 38 w 320"/>
                <a:gd name="T45" fmla="*/ 212 h 466"/>
                <a:gd name="T46" fmla="*/ 33 w 320"/>
                <a:gd name="T47" fmla="*/ 209 h 466"/>
                <a:gd name="T48" fmla="*/ 40 w 320"/>
                <a:gd name="T49" fmla="*/ 209 h 466"/>
                <a:gd name="T50" fmla="*/ 38 w 320"/>
                <a:gd name="T51" fmla="*/ 207 h 466"/>
                <a:gd name="T52" fmla="*/ 38 w 320"/>
                <a:gd name="T53" fmla="*/ 209 h 466"/>
                <a:gd name="T54" fmla="*/ 38 w 320"/>
                <a:gd name="T55" fmla="*/ 207 h 466"/>
                <a:gd name="T56" fmla="*/ 35 w 320"/>
                <a:gd name="T57" fmla="*/ 205 h 466"/>
                <a:gd name="T58" fmla="*/ 95 w 320"/>
                <a:gd name="T59" fmla="*/ 162 h 466"/>
                <a:gd name="T60" fmla="*/ 66 w 320"/>
                <a:gd name="T61" fmla="*/ 160 h 466"/>
                <a:gd name="T62" fmla="*/ 87 w 320"/>
                <a:gd name="T63" fmla="*/ 160 h 466"/>
                <a:gd name="T64" fmla="*/ 59 w 320"/>
                <a:gd name="T65" fmla="*/ 145 h 466"/>
                <a:gd name="T66" fmla="*/ 73 w 320"/>
                <a:gd name="T67" fmla="*/ 136 h 466"/>
                <a:gd name="T68" fmla="*/ 71 w 320"/>
                <a:gd name="T69" fmla="*/ 141 h 466"/>
                <a:gd name="T70" fmla="*/ 66 w 320"/>
                <a:gd name="T71" fmla="*/ 141 h 466"/>
                <a:gd name="T72" fmla="*/ 64 w 320"/>
                <a:gd name="T73" fmla="*/ 138 h 466"/>
                <a:gd name="T74" fmla="*/ 71 w 320"/>
                <a:gd name="T75" fmla="*/ 136 h 466"/>
                <a:gd name="T76" fmla="*/ 50 w 320"/>
                <a:gd name="T77" fmla="*/ 126 h 466"/>
                <a:gd name="T78" fmla="*/ 54 w 320"/>
                <a:gd name="T79" fmla="*/ 110 h 466"/>
                <a:gd name="T80" fmla="*/ 52 w 320"/>
                <a:gd name="T81" fmla="*/ 81 h 466"/>
                <a:gd name="T82" fmla="*/ 140 w 320"/>
                <a:gd name="T83" fmla="*/ 41 h 466"/>
                <a:gd name="T84" fmla="*/ 137 w 320"/>
                <a:gd name="T85" fmla="*/ 43 h 466"/>
                <a:gd name="T86" fmla="*/ 133 w 320"/>
                <a:gd name="T87" fmla="*/ 38 h 466"/>
                <a:gd name="T88" fmla="*/ 140 w 320"/>
                <a:gd name="T89" fmla="*/ 38 h 466"/>
                <a:gd name="T90" fmla="*/ 140 w 320"/>
                <a:gd name="T91" fmla="*/ 38 h 466"/>
                <a:gd name="T92" fmla="*/ 140 w 320"/>
                <a:gd name="T93" fmla="*/ 38 h 466"/>
                <a:gd name="T94" fmla="*/ 137 w 320"/>
                <a:gd name="T95" fmla="*/ 34 h 466"/>
                <a:gd name="T96" fmla="*/ 133 w 320"/>
                <a:gd name="T97" fmla="*/ 24 h 466"/>
                <a:gd name="T98" fmla="*/ 133 w 320"/>
                <a:gd name="T99" fmla="*/ 24 h 466"/>
                <a:gd name="T100" fmla="*/ 135 w 320"/>
                <a:gd name="T101" fmla="*/ 22 h 466"/>
                <a:gd name="T102" fmla="*/ 133 w 320"/>
                <a:gd name="T103" fmla="*/ 17 h 466"/>
                <a:gd name="T104" fmla="*/ 133 w 320"/>
                <a:gd name="T105" fmla="*/ 17 h 466"/>
                <a:gd name="T106" fmla="*/ 137 w 320"/>
                <a:gd name="T107" fmla="*/ 15 h 466"/>
                <a:gd name="T108" fmla="*/ 137 w 320"/>
                <a:gd name="T109" fmla="*/ 15 h 466"/>
                <a:gd name="T110" fmla="*/ 137 w 320"/>
                <a:gd name="T111" fmla="*/ 15 h 466"/>
                <a:gd name="T112" fmla="*/ 137 w 320"/>
                <a:gd name="T113" fmla="*/ 15 h 466"/>
                <a:gd name="T114" fmla="*/ 166 w 320"/>
                <a:gd name="T115" fmla="*/ 3 h 466"/>
                <a:gd name="T116" fmla="*/ 163 w 320"/>
                <a:gd name="T117" fmla="*/ 3 h 466"/>
                <a:gd name="T118" fmla="*/ 166 w 320"/>
                <a:gd name="T119" fmla="*/ 3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466">
                  <a:moveTo>
                    <a:pt x="142" y="464"/>
                  </a:moveTo>
                  <a:lnTo>
                    <a:pt x="144" y="464"/>
                  </a:lnTo>
                  <a:lnTo>
                    <a:pt x="144" y="466"/>
                  </a:lnTo>
                  <a:lnTo>
                    <a:pt x="142" y="466"/>
                  </a:lnTo>
                  <a:lnTo>
                    <a:pt x="140" y="464"/>
                  </a:lnTo>
                  <a:lnTo>
                    <a:pt x="142" y="464"/>
                  </a:lnTo>
                  <a:close/>
                  <a:moveTo>
                    <a:pt x="152" y="449"/>
                  </a:moveTo>
                  <a:lnTo>
                    <a:pt x="154" y="449"/>
                  </a:lnTo>
                  <a:lnTo>
                    <a:pt x="152" y="449"/>
                  </a:lnTo>
                  <a:close/>
                  <a:moveTo>
                    <a:pt x="123" y="407"/>
                  </a:moveTo>
                  <a:lnTo>
                    <a:pt x="125" y="407"/>
                  </a:lnTo>
                  <a:lnTo>
                    <a:pt x="125" y="409"/>
                  </a:lnTo>
                  <a:lnTo>
                    <a:pt x="125" y="411"/>
                  </a:lnTo>
                  <a:lnTo>
                    <a:pt x="123" y="411"/>
                  </a:lnTo>
                  <a:lnTo>
                    <a:pt x="123" y="409"/>
                  </a:lnTo>
                  <a:lnTo>
                    <a:pt x="121" y="409"/>
                  </a:lnTo>
                  <a:lnTo>
                    <a:pt x="121" y="407"/>
                  </a:lnTo>
                  <a:lnTo>
                    <a:pt x="123" y="407"/>
                  </a:lnTo>
                  <a:close/>
                  <a:moveTo>
                    <a:pt x="137" y="359"/>
                  </a:moveTo>
                  <a:lnTo>
                    <a:pt x="137" y="362"/>
                  </a:lnTo>
                  <a:lnTo>
                    <a:pt x="140" y="362"/>
                  </a:lnTo>
                  <a:lnTo>
                    <a:pt x="137" y="362"/>
                  </a:lnTo>
                  <a:lnTo>
                    <a:pt x="137" y="359"/>
                  </a:lnTo>
                  <a:close/>
                  <a:moveTo>
                    <a:pt x="135" y="357"/>
                  </a:moveTo>
                  <a:lnTo>
                    <a:pt x="135" y="359"/>
                  </a:lnTo>
                  <a:lnTo>
                    <a:pt x="135" y="357"/>
                  </a:lnTo>
                  <a:lnTo>
                    <a:pt x="135" y="359"/>
                  </a:lnTo>
                  <a:lnTo>
                    <a:pt x="133" y="359"/>
                  </a:lnTo>
                  <a:lnTo>
                    <a:pt x="133" y="357"/>
                  </a:lnTo>
                  <a:lnTo>
                    <a:pt x="135" y="357"/>
                  </a:lnTo>
                  <a:close/>
                  <a:moveTo>
                    <a:pt x="125" y="354"/>
                  </a:moveTo>
                  <a:lnTo>
                    <a:pt x="125" y="357"/>
                  </a:lnTo>
                  <a:lnTo>
                    <a:pt x="128" y="357"/>
                  </a:lnTo>
                  <a:lnTo>
                    <a:pt x="125" y="357"/>
                  </a:lnTo>
                  <a:lnTo>
                    <a:pt x="125" y="354"/>
                  </a:lnTo>
                  <a:close/>
                  <a:moveTo>
                    <a:pt x="220" y="335"/>
                  </a:moveTo>
                  <a:lnTo>
                    <a:pt x="223" y="335"/>
                  </a:lnTo>
                  <a:lnTo>
                    <a:pt x="223" y="338"/>
                  </a:lnTo>
                  <a:lnTo>
                    <a:pt x="220" y="338"/>
                  </a:lnTo>
                  <a:lnTo>
                    <a:pt x="220" y="335"/>
                  </a:lnTo>
                  <a:close/>
                  <a:moveTo>
                    <a:pt x="220" y="331"/>
                  </a:moveTo>
                  <a:lnTo>
                    <a:pt x="220" y="333"/>
                  </a:lnTo>
                  <a:lnTo>
                    <a:pt x="223" y="333"/>
                  </a:lnTo>
                  <a:lnTo>
                    <a:pt x="220" y="333"/>
                  </a:lnTo>
                  <a:lnTo>
                    <a:pt x="220" y="335"/>
                  </a:lnTo>
                  <a:lnTo>
                    <a:pt x="220" y="333"/>
                  </a:lnTo>
                  <a:lnTo>
                    <a:pt x="220" y="331"/>
                  </a:lnTo>
                  <a:close/>
                  <a:moveTo>
                    <a:pt x="216" y="328"/>
                  </a:moveTo>
                  <a:lnTo>
                    <a:pt x="218" y="328"/>
                  </a:lnTo>
                  <a:lnTo>
                    <a:pt x="218" y="331"/>
                  </a:lnTo>
                  <a:lnTo>
                    <a:pt x="216" y="331"/>
                  </a:lnTo>
                  <a:lnTo>
                    <a:pt x="216" y="328"/>
                  </a:lnTo>
                  <a:close/>
                  <a:moveTo>
                    <a:pt x="208" y="331"/>
                  </a:moveTo>
                  <a:lnTo>
                    <a:pt x="208" y="328"/>
                  </a:lnTo>
                  <a:lnTo>
                    <a:pt x="208" y="331"/>
                  </a:lnTo>
                  <a:close/>
                  <a:moveTo>
                    <a:pt x="225" y="326"/>
                  </a:moveTo>
                  <a:lnTo>
                    <a:pt x="225" y="328"/>
                  </a:lnTo>
                  <a:lnTo>
                    <a:pt x="225" y="326"/>
                  </a:lnTo>
                  <a:close/>
                  <a:moveTo>
                    <a:pt x="163" y="324"/>
                  </a:moveTo>
                  <a:lnTo>
                    <a:pt x="161" y="324"/>
                  </a:lnTo>
                  <a:lnTo>
                    <a:pt x="163" y="324"/>
                  </a:lnTo>
                  <a:close/>
                  <a:moveTo>
                    <a:pt x="230" y="319"/>
                  </a:moveTo>
                  <a:lnTo>
                    <a:pt x="230" y="321"/>
                  </a:lnTo>
                  <a:lnTo>
                    <a:pt x="230" y="319"/>
                  </a:lnTo>
                  <a:close/>
                  <a:moveTo>
                    <a:pt x="4" y="305"/>
                  </a:moveTo>
                  <a:lnTo>
                    <a:pt x="4" y="307"/>
                  </a:lnTo>
                  <a:lnTo>
                    <a:pt x="4" y="305"/>
                  </a:lnTo>
                  <a:lnTo>
                    <a:pt x="7" y="305"/>
                  </a:lnTo>
                  <a:lnTo>
                    <a:pt x="7" y="307"/>
                  </a:lnTo>
                  <a:lnTo>
                    <a:pt x="7" y="309"/>
                  </a:lnTo>
                  <a:lnTo>
                    <a:pt x="7" y="312"/>
                  </a:lnTo>
                  <a:lnTo>
                    <a:pt x="4" y="312"/>
                  </a:lnTo>
                  <a:lnTo>
                    <a:pt x="4" y="309"/>
                  </a:lnTo>
                  <a:lnTo>
                    <a:pt x="4" y="307"/>
                  </a:lnTo>
                  <a:lnTo>
                    <a:pt x="2" y="307"/>
                  </a:lnTo>
                  <a:lnTo>
                    <a:pt x="4" y="307"/>
                  </a:lnTo>
                  <a:lnTo>
                    <a:pt x="4" y="305"/>
                  </a:lnTo>
                  <a:close/>
                  <a:moveTo>
                    <a:pt x="2" y="302"/>
                  </a:moveTo>
                  <a:lnTo>
                    <a:pt x="2" y="305"/>
                  </a:lnTo>
                  <a:lnTo>
                    <a:pt x="2" y="307"/>
                  </a:lnTo>
                  <a:lnTo>
                    <a:pt x="0" y="307"/>
                  </a:lnTo>
                  <a:lnTo>
                    <a:pt x="0" y="305"/>
                  </a:lnTo>
                  <a:lnTo>
                    <a:pt x="0" y="302"/>
                  </a:lnTo>
                  <a:lnTo>
                    <a:pt x="2" y="302"/>
                  </a:lnTo>
                  <a:close/>
                  <a:moveTo>
                    <a:pt x="320" y="264"/>
                  </a:moveTo>
                  <a:lnTo>
                    <a:pt x="320" y="262"/>
                  </a:lnTo>
                  <a:lnTo>
                    <a:pt x="320" y="264"/>
                  </a:lnTo>
                  <a:close/>
                  <a:moveTo>
                    <a:pt x="197" y="240"/>
                  </a:moveTo>
                  <a:lnTo>
                    <a:pt x="199" y="240"/>
                  </a:lnTo>
                  <a:lnTo>
                    <a:pt x="197" y="240"/>
                  </a:lnTo>
                  <a:close/>
                  <a:moveTo>
                    <a:pt x="185" y="231"/>
                  </a:moveTo>
                  <a:lnTo>
                    <a:pt x="187" y="231"/>
                  </a:lnTo>
                  <a:lnTo>
                    <a:pt x="187" y="233"/>
                  </a:lnTo>
                  <a:lnTo>
                    <a:pt x="190" y="233"/>
                  </a:lnTo>
                  <a:lnTo>
                    <a:pt x="187" y="233"/>
                  </a:lnTo>
                  <a:lnTo>
                    <a:pt x="185" y="233"/>
                  </a:lnTo>
                  <a:lnTo>
                    <a:pt x="185" y="231"/>
                  </a:lnTo>
                  <a:close/>
                  <a:moveTo>
                    <a:pt x="190" y="231"/>
                  </a:moveTo>
                  <a:lnTo>
                    <a:pt x="192" y="231"/>
                  </a:lnTo>
                  <a:lnTo>
                    <a:pt x="190" y="231"/>
                  </a:lnTo>
                  <a:close/>
                  <a:moveTo>
                    <a:pt x="171" y="228"/>
                  </a:moveTo>
                  <a:lnTo>
                    <a:pt x="171" y="231"/>
                  </a:lnTo>
                  <a:lnTo>
                    <a:pt x="171" y="228"/>
                  </a:lnTo>
                  <a:close/>
                  <a:moveTo>
                    <a:pt x="50" y="226"/>
                  </a:moveTo>
                  <a:lnTo>
                    <a:pt x="47" y="226"/>
                  </a:lnTo>
                  <a:lnTo>
                    <a:pt x="50" y="226"/>
                  </a:lnTo>
                  <a:close/>
                  <a:moveTo>
                    <a:pt x="50" y="224"/>
                  </a:moveTo>
                  <a:lnTo>
                    <a:pt x="47" y="224"/>
                  </a:lnTo>
                  <a:lnTo>
                    <a:pt x="47" y="226"/>
                  </a:lnTo>
                  <a:lnTo>
                    <a:pt x="47" y="224"/>
                  </a:lnTo>
                  <a:lnTo>
                    <a:pt x="50" y="224"/>
                  </a:lnTo>
                  <a:close/>
                  <a:moveTo>
                    <a:pt x="156" y="224"/>
                  </a:moveTo>
                  <a:lnTo>
                    <a:pt x="156" y="226"/>
                  </a:lnTo>
                  <a:lnTo>
                    <a:pt x="154" y="226"/>
                  </a:lnTo>
                  <a:lnTo>
                    <a:pt x="154" y="224"/>
                  </a:lnTo>
                  <a:lnTo>
                    <a:pt x="156" y="224"/>
                  </a:lnTo>
                  <a:close/>
                  <a:moveTo>
                    <a:pt x="152" y="221"/>
                  </a:moveTo>
                  <a:lnTo>
                    <a:pt x="152" y="224"/>
                  </a:lnTo>
                  <a:lnTo>
                    <a:pt x="152" y="221"/>
                  </a:lnTo>
                  <a:close/>
                  <a:moveTo>
                    <a:pt x="45" y="217"/>
                  </a:moveTo>
                  <a:lnTo>
                    <a:pt x="42" y="217"/>
                  </a:lnTo>
                  <a:lnTo>
                    <a:pt x="45" y="217"/>
                  </a:lnTo>
                  <a:lnTo>
                    <a:pt x="42" y="217"/>
                  </a:lnTo>
                  <a:lnTo>
                    <a:pt x="45" y="217"/>
                  </a:lnTo>
                  <a:close/>
                  <a:moveTo>
                    <a:pt x="0" y="219"/>
                  </a:moveTo>
                  <a:lnTo>
                    <a:pt x="0" y="221"/>
                  </a:lnTo>
                  <a:lnTo>
                    <a:pt x="0" y="219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0" y="214"/>
                  </a:lnTo>
                  <a:lnTo>
                    <a:pt x="2" y="214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0" y="219"/>
                  </a:lnTo>
                  <a:close/>
                  <a:moveTo>
                    <a:pt x="38" y="212"/>
                  </a:moveTo>
                  <a:lnTo>
                    <a:pt x="38" y="209"/>
                  </a:lnTo>
                  <a:lnTo>
                    <a:pt x="38" y="212"/>
                  </a:lnTo>
                  <a:close/>
                  <a:moveTo>
                    <a:pt x="33" y="212"/>
                  </a:moveTo>
                  <a:lnTo>
                    <a:pt x="33" y="209"/>
                  </a:lnTo>
                  <a:lnTo>
                    <a:pt x="35" y="209"/>
                  </a:lnTo>
                  <a:lnTo>
                    <a:pt x="33" y="209"/>
                  </a:lnTo>
                  <a:lnTo>
                    <a:pt x="35" y="209"/>
                  </a:lnTo>
                  <a:lnTo>
                    <a:pt x="35" y="212"/>
                  </a:lnTo>
                  <a:lnTo>
                    <a:pt x="33" y="212"/>
                  </a:lnTo>
                  <a:close/>
                  <a:moveTo>
                    <a:pt x="40" y="209"/>
                  </a:moveTo>
                  <a:lnTo>
                    <a:pt x="40" y="212"/>
                  </a:lnTo>
                  <a:lnTo>
                    <a:pt x="40" y="209"/>
                  </a:lnTo>
                  <a:lnTo>
                    <a:pt x="40" y="212"/>
                  </a:lnTo>
                  <a:lnTo>
                    <a:pt x="40" y="209"/>
                  </a:lnTo>
                  <a:close/>
                  <a:moveTo>
                    <a:pt x="35" y="209"/>
                  </a:moveTo>
                  <a:lnTo>
                    <a:pt x="38" y="209"/>
                  </a:lnTo>
                  <a:lnTo>
                    <a:pt x="35" y="209"/>
                  </a:lnTo>
                  <a:close/>
                  <a:moveTo>
                    <a:pt x="38" y="207"/>
                  </a:moveTo>
                  <a:lnTo>
                    <a:pt x="40" y="207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38" y="209"/>
                  </a:lnTo>
                  <a:lnTo>
                    <a:pt x="40" y="209"/>
                  </a:lnTo>
                  <a:lnTo>
                    <a:pt x="38" y="209"/>
                  </a:lnTo>
                  <a:lnTo>
                    <a:pt x="38" y="207"/>
                  </a:lnTo>
                  <a:lnTo>
                    <a:pt x="38" y="209"/>
                  </a:lnTo>
                  <a:lnTo>
                    <a:pt x="38" y="207"/>
                  </a:lnTo>
                  <a:close/>
                  <a:moveTo>
                    <a:pt x="38" y="207"/>
                  </a:moveTo>
                  <a:lnTo>
                    <a:pt x="35" y="207"/>
                  </a:lnTo>
                  <a:lnTo>
                    <a:pt x="38" y="207"/>
                  </a:lnTo>
                  <a:lnTo>
                    <a:pt x="35" y="207"/>
                  </a:lnTo>
                  <a:lnTo>
                    <a:pt x="38" y="207"/>
                  </a:lnTo>
                  <a:close/>
                  <a:moveTo>
                    <a:pt x="35" y="207"/>
                  </a:moveTo>
                  <a:lnTo>
                    <a:pt x="38" y="207"/>
                  </a:lnTo>
                  <a:lnTo>
                    <a:pt x="35" y="207"/>
                  </a:lnTo>
                  <a:lnTo>
                    <a:pt x="35" y="205"/>
                  </a:lnTo>
                  <a:lnTo>
                    <a:pt x="35" y="207"/>
                  </a:lnTo>
                  <a:close/>
                  <a:moveTo>
                    <a:pt x="38" y="205"/>
                  </a:moveTo>
                  <a:lnTo>
                    <a:pt x="38" y="207"/>
                  </a:lnTo>
                  <a:lnTo>
                    <a:pt x="38" y="205"/>
                  </a:lnTo>
                  <a:close/>
                  <a:moveTo>
                    <a:pt x="95" y="164"/>
                  </a:moveTo>
                  <a:lnTo>
                    <a:pt x="95" y="162"/>
                  </a:lnTo>
                  <a:lnTo>
                    <a:pt x="92" y="162"/>
                  </a:lnTo>
                  <a:lnTo>
                    <a:pt x="95" y="162"/>
                  </a:lnTo>
                  <a:lnTo>
                    <a:pt x="95" y="164"/>
                  </a:lnTo>
                  <a:close/>
                  <a:moveTo>
                    <a:pt x="68" y="157"/>
                  </a:moveTo>
                  <a:lnTo>
                    <a:pt x="68" y="160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7"/>
                  </a:lnTo>
                  <a:close/>
                  <a:moveTo>
                    <a:pt x="87" y="157"/>
                  </a:moveTo>
                  <a:lnTo>
                    <a:pt x="87" y="160"/>
                  </a:lnTo>
                  <a:lnTo>
                    <a:pt x="90" y="160"/>
                  </a:lnTo>
                  <a:lnTo>
                    <a:pt x="87" y="160"/>
                  </a:lnTo>
                  <a:lnTo>
                    <a:pt x="85" y="160"/>
                  </a:lnTo>
                  <a:lnTo>
                    <a:pt x="85" y="157"/>
                  </a:lnTo>
                  <a:lnTo>
                    <a:pt x="87" y="157"/>
                  </a:lnTo>
                  <a:close/>
                  <a:moveTo>
                    <a:pt x="61" y="148"/>
                  </a:moveTo>
                  <a:lnTo>
                    <a:pt x="59" y="148"/>
                  </a:lnTo>
                  <a:lnTo>
                    <a:pt x="59" y="145"/>
                  </a:lnTo>
                  <a:lnTo>
                    <a:pt x="61" y="145"/>
                  </a:lnTo>
                  <a:lnTo>
                    <a:pt x="61" y="148"/>
                  </a:lnTo>
                  <a:close/>
                  <a:moveTo>
                    <a:pt x="76" y="136"/>
                  </a:moveTo>
                  <a:lnTo>
                    <a:pt x="76" y="133"/>
                  </a:lnTo>
                  <a:lnTo>
                    <a:pt x="76" y="136"/>
                  </a:lnTo>
                  <a:close/>
                  <a:moveTo>
                    <a:pt x="73" y="136"/>
                  </a:moveTo>
                  <a:lnTo>
                    <a:pt x="73" y="133"/>
                  </a:lnTo>
                  <a:lnTo>
                    <a:pt x="73" y="136"/>
                  </a:lnTo>
                  <a:close/>
                  <a:moveTo>
                    <a:pt x="73" y="136"/>
                  </a:moveTo>
                  <a:lnTo>
                    <a:pt x="73" y="138"/>
                  </a:lnTo>
                  <a:lnTo>
                    <a:pt x="71" y="138"/>
                  </a:lnTo>
                  <a:lnTo>
                    <a:pt x="71" y="141"/>
                  </a:lnTo>
                  <a:lnTo>
                    <a:pt x="73" y="141"/>
                  </a:lnTo>
                  <a:lnTo>
                    <a:pt x="73" y="143"/>
                  </a:lnTo>
                  <a:lnTo>
                    <a:pt x="71" y="143"/>
                  </a:lnTo>
                  <a:lnTo>
                    <a:pt x="68" y="143"/>
                  </a:lnTo>
                  <a:lnTo>
                    <a:pt x="68" y="141"/>
                  </a:lnTo>
                  <a:lnTo>
                    <a:pt x="66" y="141"/>
                  </a:lnTo>
                  <a:lnTo>
                    <a:pt x="64" y="141"/>
                  </a:lnTo>
                  <a:lnTo>
                    <a:pt x="61" y="141"/>
                  </a:lnTo>
                  <a:lnTo>
                    <a:pt x="61" y="138"/>
                  </a:lnTo>
                  <a:lnTo>
                    <a:pt x="61" y="136"/>
                  </a:lnTo>
                  <a:lnTo>
                    <a:pt x="64" y="136"/>
                  </a:lnTo>
                  <a:lnTo>
                    <a:pt x="64" y="138"/>
                  </a:lnTo>
                  <a:lnTo>
                    <a:pt x="66" y="138"/>
                  </a:lnTo>
                  <a:lnTo>
                    <a:pt x="66" y="136"/>
                  </a:lnTo>
                  <a:lnTo>
                    <a:pt x="68" y="136"/>
                  </a:lnTo>
                  <a:lnTo>
                    <a:pt x="68" y="138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1" y="133"/>
                  </a:lnTo>
                  <a:lnTo>
                    <a:pt x="73" y="133"/>
                  </a:lnTo>
                  <a:lnTo>
                    <a:pt x="73" y="136"/>
                  </a:lnTo>
                  <a:close/>
                  <a:moveTo>
                    <a:pt x="52" y="129"/>
                  </a:moveTo>
                  <a:lnTo>
                    <a:pt x="50" y="129"/>
                  </a:lnTo>
                  <a:lnTo>
                    <a:pt x="50" y="126"/>
                  </a:lnTo>
                  <a:lnTo>
                    <a:pt x="52" y="126"/>
                  </a:lnTo>
                  <a:lnTo>
                    <a:pt x="52" y="124"/>
                  </a:lnTo>
                  <a:lnTo>
                    <a:pt x="52" y="126"/>
                  </a:lnTo>
                  <a:lnTo>
                    <a:pt x="52" y="129"/>
                  </a:lnTo>
                  <a:close/>
                  <a:moveTo>
                    <a:pt x="54" y="107"/>
                  </a:moveTo>
                  <a:lnTo>
                    <a:pt x="54" y="110"/>
                  </a:lnTo>
                  <a:lnTo>
                    <a:pt x="54" y="107"/>
                  </a:lnTo>
                  <a:close/>
                  <a:moveTo>
                    <a:pt x="52" y="81"/>
                  </a:moveTo>
                  <a:lnTo>
                    <a:pt x="52" y="79"/>
                  </a:lnTo>
                  <a:lnTo>
                    <a:pt x="52" y="81"/>
                  </a:lnTo>
                  <a:lnTo>
                    <a:pt x="52" y="79"/>
                  </a:lnTo>
                  <a:lnTo>
                    <a:pt x="52" y="81"/>
                  </a:lnTo>
                  <a:close/>
                  <a:moveTo>
                    <a:pt x="140" y="38"/>
                  </a:moveTo>
                  <a:lnTo>
                    <a:pt x="142" y="38"/>
                  </a:lnTo>
                  <a:lnTo>
                    <a:pt x="140" y="38"/>
                  </a:lnTo>
                  <a:close/>
                  <a:moveTo>
                    <a:pt x="137" y="38"/>
                  </a:moveTo>
                  <a:lnTo>
                    <a:pt x="137" y="41"/>
                  </a:lnTo>
                  <a:lnTo>
                    <a:pt x="140" y="41"/>
                  </a:lnTo>
                  <a:lnTo>
                    <a:pt x="140" y="43"/>
                  </a:lnTo>
                  <a:lnTo>
                    <a:pt x="140" y="41"/>
                  </a:lnTo>
                  <a:lnTo>
                    <a:pt x="140" y="43"/>
                  </a:lnTo>
                  <a:lnTo>
                    <a:pt x="137" y="43"/>
                  </a:lnTo>
                  <a:lnTo>
                    <a:pt x="137" y="41"/>
                  </a:lnTo>
                  <a:lnTo>
                    <a:pt x="137" y="43"/>
                  </a:lnTo>
                  <a:lnTo>
                    <a:pt x="137" y="46"/>
                  </a:lnTo>
                  <a:lnTo>
                    <a:pt x="137" y="43"/>
                  </a:lnTo>
                  <a:lnTo>
                    <a:pt x="135" y="43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3" y="38"/>
                  </a:lnTo>
                  <a:lnTo>
                    <a:pt x="135" y="38"/>
                  </a:lnTo>
                  <a:lnTo>
                    <a:pt x="137" y="38"/>
                  </a:lnTo>
                  <a:close/>
                  <a:moveTo>
                    <a:pt x="142" y="38"/>
                  </a:moveTo>
                  <a:lnTo>
                    <a:pt x="140" y="38"/>
                  </a:lnTo>
                  <a:lnTo>
                    <a:pt x="140" y="41"/>
                  </a:lnTo>
                  <a:lnTo>
                    <a:pt x="140" y="38"/>
                  </a:lnTo>
                  <a:lnTo>
                    <a:pt x="140" y="41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40" y="38"/>
                  </a:lnTo>
                  <a:lnTo>
                    <a:pt x="137" y="38"/>
                  </a:lnTo>
                  <a:lnTo>
                    <a:pt x="140" y="38"/>
                  </a:lnTo>
                  <a:lnTo>
                    <a:pt x="142" y="38"/>
                  </a:lnTo>
                  <a:close/>
                  <a:moveTo>
                    <a:pt x="140" y="36"/>
                  </a:moveTo>
                  <a:lnTo>
                    <a:pt x="142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0" y="38"/>
                  </a:lnTo>
                  <a:lnTo>
                    <a:pt x="140" y="36"/>
                  </a:lnTo>
                  <a:close/>
                  <a:moveTo>
                    <a:pt x="137" y="34"/>
                  </a:moveTo>
                  <a:lnTo>
                    <a:pt x="135" y="34"/>
                  </a:lnTo>
                  <a:lnTo>
                    <a:pt x="137" y="34"/>
                  </a:lnTo>
                  <a:lnTo>
                    <a:pt x="135" y="34"/>
                  </a:lnTo>
                  <a:lnTo>
                    <a:pt x="137" y="34"/>
                  </a:lnTo>
                  <a:close/>
                  <a:moveTo>
                    <a:pt x="133" y="27"/>
                  </a:moveTo>
                  <a:lnTo>
                    <a:pt x="133" y="24"/>
                  </a:lnTo>
                  <a:lnTo>
                    <a:pt x="133" y="27"/>
                  </a:lnTo>
                  <a:close/>
                  <a:moveTo>
                    <a:pt x="133" y="24"/>
                  </a:moveTo>
                  <a:lnTo>
                    <a:pt x="135" y="24"/>
                  </a:lnTo>
                  <a:lnTo>
                    <a:pt x="133" y="24"/>
                  </a:lnTo>
                  <a:lnTo>
                    <a:pt x="133" y="27"/>
                  </a:lnTo>
                  <a:lnTo>
                    <a:pt x="135" y="27"/>
                  </a:lnTo>
                  <a:lnTo>
                    <a:pt x="133" y="27"/>
                  </a:lnTo>
                  <a:lnTo>
                    <a:pt x="133" y="24"/>
                  </a:lnTo>
                  <a:close/>
                  <a:moveTo>
                    <a:pt x="135" y="24"/>
                  </a:moveTo>
                  <a:lnTo>
                    <a:pt x="133" y="24"/>
                  </a:lnTo>
                  <a:lnTo>
                    <a:pt x="135" y="24"/>
                  </a:lnTo>
                  <a:close/>
                  <a:moveTo>
                    <a:pt x="130" y="22"/>
                  </a:moveTo>
                  <a:lnTo>
                    <a:pt x="130" y="24"/>
                  </a:lnTo>
                  <a:lnTo>
                    <a:pt x="130" y="22"/>
                  </a:lnTo>
                  <a:close/>
                  <a:moveTo>
                    <a:pt x="135" y="19"/>
                  </a:moveTo>
                  <a:lnTo>
                    <a:pt x="135" y="22"/>
                  </a:lnTo>
                  <a:lnTo>
                    <a:pt x="133" y="22"/>
                  </a:lnTo>
                  <a:lnTo>
                    <a:pt x="133" y="24"/>
                  </a:lnTo>
                  <a:lnTo>
                    <a:pt x="133" y="22"/>
                  </a:lnTo>
                  <a:lnTo>
                    <a:pt x="135" y="22"/>
                  </a:lnTo>
                  <a:lnTo>
                    <a:pt x="135" y="19"/>
                  </a:lnTo>
                  <a:close/>
                  <a:moveTo>
                    <a:pt x="133" y="17"/>
                  </a:moveTo>
                  <a:lnTo>
                    <a:pt x="133" y="19"/>
                  </a:lnTo>
                  <a:lnTo>
                    <a:pt x="130" y="19"/>
                  </a:lnTo>
                  <a:lnTo>
                    <a:pt x="130" y="17"/>
                  </a:lnTo>
                  <a:lnTo>
                    <a:pt x="130" y="19"/>
                  </a:lnTo>
                  <a:lnTo>
                    <a:pt x="130" y="17"/>
                  </a:lnTo>
                  <a:lnTo>
                    <a:pt x="133" y="17"/>
                  </a:lnTo>
                  <a:close/>
                  <a:moveTo>
                    <a:pt x="135" y="15"/>
                  </a:moveTo>
                  <a:lnTo>
                    <a:pt x="135" y="17"/>
                  </a:lnTo>
                  <a:lnTo>
                    <a:pt x="135" y="15"/>
                  </a:lnTo>
                  <a:close/>
                  <a:moveTo>
                    <a:pt x="137" y="15"/>
                  </a:moveTo>
                  <a:lnTo>
                    <a:pt x="137" y="17"/>
                  </a:lnTo>
                  <a:lnTo>
                    <a:pt x="137" y="15"/>
                  </a:lnTo>
                  <a:lnTo>
                    <a:pt x="137" y="17"/>
                  </a:lnTo>
                  <a:lnTo>
                    <a:pt x="135" y="17"/>
                  </a:lnTo>
                  <a:lnTo>
                    <a:pt x="135" y="19"/>
                  </a:lnTo>
                  <a:lnTo>
                    <a:pt x="135" y="17"/>
                  </a:lnTo>
                  <a:lnTo>
                    <a:pt x="135" y="15"/>
                  </a:lnTo>
                  <a:lnTo>
                    <a:pt x="137" y="15"/>
                  </a:lnTo>
                  <a:close/>
                  <a:moveTo>
                    <a:pt x="137" y="15"/>
                  </a:moveTo>
                  <a:lnTo>
                    <a:pt x="135" y="15"/>
                  </a:lnTo>
                  <a:lnTo>
                    <a:pt x="137" y="15"/>
                  </a:lnTo>
                  <a:lnTo>
                    <a:pt x="135" y="15"/>
                  </a:lnTo>
                  <a:lnTo>
                    <a:pt x="137" y="15"/>
                  </a:lnTo>
                  <a:close/>
                  <a:moveTo>
                    <a:pt x="137" y="15"/>
                  </a:moveTo>
                  <a:lnTo>
                    <a:pt x="135" y="15"/>
                  </a:lnTo>
                  <a:lnTo>
                    <a:pt x="137" y="15"/>
                  </a:lnTo>
                  <a:close/>
                  <a:moveTo>
                    <a:pt x="137" y="12"/>
                  </a:moveTo>
                  <a:lnTo>
                    <a:pt x="140" y="12"/>
                  </a:lnTo>
                  <a:lnTo>
                    <a:pt x="137" y="12"/>
                  </a:lnTo>
                  <a:lnTo>
                    <a:pt x="137" y="15"/>
                  </a:lnTo>
                  <a:lnTo>
                    <a:pt x="137" y="12"/>
                  </a:lnTo>
                  <a:close/>
                  <a:moveTo>
                    <a:pt x="140" y="12"/>
                  </a:moveTo>
                  <a:lnTo>
                    <a:pt x="137" y="12"/>
                  </a:lnTo>
                  <a:lnTo>
                    <a:pt x="140" y="12"/>
                  </a:lnTo>
                  <a:close/>
                  <a:moveTo>
                    <a:pt x="168" y="3"/>
                  </a:moveTo>
                  <a:lnTo>
                    <a:pt x="166" y="3"/>
                  </a:lnTo>
                  <a:lnTo>
                    <a:pt x="168" y="3"/>
                  </a:lnTo>
                  <a:close/>
                  <a:moveTo>
                    <a:pt x="163" y="3"/>
                  </a:moveTo>
                  <a:lnTo>
                    <a:pt x="161" y="3"/>
                  </a:lnTo>
                  <a:lnTo>
                    <a:pt x="163" y="3"/>
                  </a:lnTo>
                  <a:close/>
                  <a:moveTo>
                    <a:pt x="166" y="3"/>
                  </a:moveTo>
                  <a:lnTo>
                    <a:pt x="163" y="3"/>
                  </a:lnTo>
                  <a:lnTo>
                    <a:pt x="166" y="3"/>
                  </a:lnTo>
                  <a:close/>
                  <a:moveTo>
                    <a:pt x="166" y="0"/>
                  </a:moveTo>
                  <a:lnTo>
                    <a:pt x="168" y="0"/>
                  </a:lnTo>
                  <a:lnTo>
                    <a:pt x="166" y="3"/>
                  </a:lnTo>
                  <a:lnTo>
                    <a:pt x="168" y="3"/>
                  </a:lnTo>
                  <a:lnTo>
                    <a:pt x="166" y="3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3" name="Freeform 52481"/>
            <p:cNvSpPr>
              <a:spLocks noEditPoints="1"/>
            </p:cNvSpPr>
            <p:nvPr/>
          </p:nvSpPr>
          <p:spPr bwMode="auto">
            <a:xfrm>
              <a:off x="2511421" y="5021287"/>
              <a:ext cx="452438" cy="622304"/>
            </a:xfrm>
            <a:custGeom>
              <a:avLst/>
              <a:gdLst>
                <a:gd name="T0" fmla="*/ 197 w 285"/>
                <a:gd name="T1" fmla="*/ 392 h 392"/>
                <a:gd name="T2" fmla="*/ 107 w 285"/>
                <a:gd name="T3" fmla="*/ 362 h 392"/>
                <a:gd name="T4" fmla="*/ 107 w 285"/>
                <a:gd name="T5" fmla="*/ 362 h 392"/>
                <a:gd name="T6" fmla="*/ 104 w 285"/>
                <a:gd name="T7" fmla="*/ 359 h 392"/>
                <a:gd name="T8" fmla="*/ 194 w 285"/>
                <a:gd name="T9" fmla="*/ 326 h 392"/>
                <a:gd name="T10" fmla="*/ 194 w 285"/>
                <a:gd name="T11" fmla="*/ 326 h 392"/>
                <a:gd name="T12" fmla="*/ 192 w 285"/>
                <a:gd name="T13" fmla="*/ 326 h 392"/>
                <a:gd name="T14" fmla="*/ 285 w 285"/>
                <a:gd name="T15" fmla="*/ 255 h 392"/>
                <a:gd name="T16" fmla="*/ 285 w 285"/>
                <a:gd name="T17" fmla="*/ 255 h 392"/>
                <a:gd name="T18" fmla="*/ 138 w 285"/>
                <a:gd name="T19" fmla="*/ 228 h 392"/>
                <a:gd name="T20" fmla="*/ 14 w 285"/>
                <a:gd name="T21" fmla="*/ 221 h 392"/>
                <a:gd name="T22" fmla="*/ 14 w 285"/>
                <a:gd name="T23" fmla="*/ 221 h 392"/>
                <a:gd name="T24" fmla="*/ 9 w 285"/>
                <a:gd name="T25" fmla="*/ 219 h 392"/>
                <a:gd name="T26" fmla="*/ 9 w 285"/>
                <a:gd name="T27" fmla="*/ 212 h 392"/>
                <a:gd name="T28" fmla="*/ 9 w 285"/>
                <a:gd name="T29" fmla="*/ 212 h 392"/>
                <a:gd name="T30" fmla="*/ 0 w 285"/>
                <a:gd name="T31" fmla="*/ 209 h 392"/>
                <a:gd name="T32" fmla="*/ 100 w 285"/>
                <a:gd name="T33" fmla="*/ 46 h 392"/>
                <a:gd name="T34" fmla="*/ 100 w 285"/>
                <a:gd name="T35" fmla="*/ 46 h 392"/>
                <a:gd name="T36" fmla="*/ 104 w 285"/>
                <a:gd name="T37" fmla="*/ 46 h 392"/>
                <a:gd name="T38" fmla="*/ 104 w 285"/>
                <a:gd name="T39" fmla="*/ 43 h 392"/>
                <a:gd name="T40" fmla="*/ 104 w 285"/>
                <a:gd name="T41" fmla="*/ 43 h 392"/>
                <a:gd name="T42" fmla="*/ 100 w 285"/>
                <a:gd name="T43" fmla="*/ 36 h 392"/>
                <a:gd name="T44" fmla="*/ 109 w 285"/>
                <a:gd name="T45" fmla="*/ 36 h 392"/>
                <a:gd name="T46" fmla="*/ 109 w 285"/>
                <a:gd name="T47" fmla="*/ 36 h 392"/>
                <a:gd name="T48" fmla="*/ 97 w 285"/>
                <a:gd name="T49" fmla="*/ 36 h 392"/>
                <a:gd name="T50" fmla="*/ 102 w 285"/>
                <a:gd name="T51" fmla="*/ 34 h 392"/>
                <a:gd name="T52" fmla="*/ 102 w 285"/>
                <a:gd name="T53" fmla="*/ 34 h 392"/>
                <a:gd name="T54" fmla="*/ 100 w 285"/>
                <a:gd name="T55" fmla="*/ 31 h 392"/>
                <a:gd name="T56" fmla="*/ 102 w 285"/>
                <a:gd name="T57" fmla="*/ 31 h 392"/>
                <a:gd name="T58" fmla="*/ 102 w 285"/>
                <a:gd name="T59" fmla="*/ 31 h 392"/>
                <a:gd name="T60" fmla="*/ 97 w 285"/>
                <a:gd name="T61" fmla="*/ 24 h 392"/>
                <a:gd name="T62" fmla="*/ 95 w 285"/>
                <a:gd name="T63" fmla="*/ 24 h 392"/>
                <a:gd name="T64" fmla="*/ 95 w 285"/>
                <a:gd name="T65" fmla="*/ 22 h 392"/>
                <a:gd name="T66" fmla="*/ 95 w 285"/>
                <a:gd name="T67" fmla="*/ 24 h 392"/>
                <a:gd name="T68" fmla="*/ 97 w 285"/>
                <a:gd name="T69" fmla="*/ 17 h 392"/>
                <a:gd name="T70" fmla="*/ 102 w 285"/>
                <a:gd name="T71" fmla="*/ 15 h 392"/>
                <a:gd name="T72" fmla="*/ 102 w 285"/>
                <a:gd name="T73" fmla="*/ 15 h 392"/>
                <a:gd name="T74" fmla="*/ 102 w 285"/>
                <a:gd name="T75" fmla="*/ 15 h 392"/>
                <a:gd name="T76" fmla="*/ 104 w 285"/>
                <a:gd name="T77" fmla="*/ 15 h 392"/>
                <a:gd name="T78" fmla="*/ 104 w 285"/>
                <a:gd name="T79" fmla="*/ 15 h 392"/>
                <a:gd name="T80" fmla="*/ 102 w 285"/>
                <a:gd name="T81" fmla="*/ 15 h 392"/>
                <a:gd name="T82" fmla="*/ 104 w 285"/>
                <a:gd name="T83" fmla="*/ 15 h 392"/>
                <a:gd name="T84" fmla="*/ 104 w 285"/>
                <a:gd name="T85" fmla="*/ 15 h 392"/>
                <a:gd name="T86" fmla="*/ 104 w 285"/>
                <a:gd name="T87" fmla="*/ 12 h 392"/>
                <a:gd name="T88" fmla="*/ 107 w 285"/>
                <a:gd name="T89" fmla="*/ 12 h 392"/>
                <a:gd name="T90" fmla="*/ 107 w 285"/>
                <a:gd name="T91" fmla="*/ 12 h 392"/>
                <a:gd name="T92" fmla="*/ 107 w 285"/>
                <a:gd name="T93" fmla="*/ 12 h 392"/>
                <a:gd name="T94" fmla="*/ 104 w 285"/>
                <a:gd name="T95" fmla="*/ 15 h 392"/>
                <a:gd name="T96" fmla="*/ 107 w 285"/>
                <a:gd name="T97" fmla="*/ 12 h 392"/>
                <a:gd name="T98" fmla="*/ 107 w 285"/>
                <a:gd name="T99" fmla="*/ 12 h 392"/>
                <a:gd name="T100" fmla="*/ 109 w 285"/>
                <a:gd name="T101" fmla="*/ 12 h 392"/>
                <a:gd name="T102" fmla="*/ 109 w 285"/>
                <a:gd name="T103" fmla="*/ 12 h 392"/>
                <a:gd name="T104" fmla="*/ 107 w 285"/>
                <a:gd name="T105" fmla="*/ 12 h 392"/>
                <a:gd name="T106" fmla="*/ 107 w 285"/>
                <a:gd name="T107" fmla="*/ 12 h 392"/>
                <a:gd name="T108" fmla="*/ 107 w 285"/>
                <a:gd name="T109" fmla="*/ 10 h 392"/>
                <a:gd name="T110" fmla="*/ 130 w 285"/>
                <a:gd name="T111" fmla="*/ 3 h 392"/>
                <a:gd name="T112" fmla="*/ 130 w 285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5" h="392">
                  <a:moveTo>
                    <a:pt x="197" y="390"/>
                  </a:moveTo>
                  <a:lnTo>
                    <a:pt x="197" y="392"/>
                  </a:lnTo>
                  <a:lnTo>
                    <a:pt x="197" y="390"/>
                  </a:lnTo>
                  <a:close/>
                  <a:moveTo>
                    <a:pt x="107" y="362"/>
                  </a:moveTo>
                  <a:lnTo>
                    <a:pt x="107" y="359"/>
                  </a:lnTo>
                  <a:lnTo>
                    <a:pt x="107" y="362"/>
                  </a:lnTo>
                  <a:close/>
                  <a:moveTo>
                    <a:pt x="107" y="359"/>
                  </a:moveTo>
                  <a:lnTo>
                    <a:pt x="104" y="359"/>
                  </a:lnTo>
                  <a:lnTo>
                    <a:pt x="107" y="359"/>
                  </a:lnTo>
                  <a:close/>
                  <a:moveTo>
                    <a:pt x="194" y="326"/>
                  </a:moveTo>
                  <a:lnTo>
                    <a:pt x="192" y="326"/>
                  </a:lnTo>
                  <a:lnTo>
                    <a:pt x="194" y="326"/>
                  </a:lnTo>
                  <a:close/>
                  <a:moveTo>
                    <a:pt x="194" y="326"/>
                  </a:moveTo>
                  <a:lnTo>
                    <a:pt x="192" y="326"/>
                  </a:lnTo>
                  <a:lnTo>
                    <a:pt x="194" y="326"/>
                  </a:lnTo>
                  <a:close/>
                  <a:moveTo>
                    <a:pt x="285" y="255"/>
                  </a:moveTo>
                  <a:lnTo>
                    <a:pt x="285" y="252"/>
                  </a:lnTo>
                  <a:lnTo>
                    <a:pt x="285" y="255"/>
                  </a:lnTo>
                  <a:close/>
                  <a:moveTo>
                    <a:pt x="140" y="228"/>
                  </a:moveTo>
                  <a:lnTo>
                    <a:pt x="138" y="228"/>
                  </a:lnTo>
                  <a:lnTo>
                    <a:pt x="140" y="228"/>
                  </a:lnTo>
                  <a:close/>
                  <a:moveTo>
                    <a:pt x="14" y="221"/>
                  </a:moveTo>
                  <a:lnTo>
                    <a:pt x="12" y="221"/>
                  </a:lnTo>
                  <a:lnTo>
                    <a:pt x="14" y="221"/>
                  </a:lnTo>
                  <a:close/>
                  <a:moveTo>
                    <a:pt x="12" y="219"/>
                  </a:moveTo>
                  <a:lnTo>
                    <a:pt x="9" y="219"/>
                  </a:lnTo>
                  <a:lnTo>
                    <a:pt x="12" y="219"/>
                  </a:lnTo>
                  <a:close/>
                  <a:moveTo>
                    <a:pt x="9" y="212"/>
                  </a:moveTo>
                  <a:lnTo>
                    <a:pt x="7" y="212"/>
                  </a:lnTo>
                  <a:lnTo>
                    <a:pt x="9" y="212"/>
                  </a:lnTo>
                  <a:close/>
                  <a:moveTo>
                    <a:pt x="0" y="207"/>
                  </a:moveTo>
                  <a:lnTo>
                    <a:pt x="0" y="209"/>
                  </a:lnTo>
                  <a:lnTo>
                    <a:pt x="0" y="207"/>
                  </a:lnTo>
                  <a:close/>
                  <a:moveTo>
                    <a:pt x="100" y="46"/>
                  </a:moveTo>
                  <a:lnTo>
                    <a:pt x="102" y="46"/>
                  </a:lnTo>
                  <a:lnTo>
                    <a:pt x="100" y="46"/>
                  </a:lnTo>
                  <a:close/>
                  <a:moveTo>
                    <a:pt x="104" y="43"/>
                  </a:moveTo>
                  <a:lnTo>
                    <a:pt x="104" y="46"/>
                  </a:lnTo>
                  <a:lnTo>
                    <a:pt x="104" y="43"/>
                  </a:lnTo>
                  <a:close/>
                  <a:moveTo>
                    <a:pt x="104" y="43"/>
                  </a:moveTo>
                  <a:lnTo>
                    <a:pt x="107" y="43"/>
                  </a:lnTo>
                  <a:lnTo>
                    <a:pt x="104" y="43"/>
                  </a:lnTo>
                  <a:close/>
                  <a:moveTo>
                    <a:pt x="100" y="38"/>
                  </a:moveTo>
                  <a:lnTo>
                    <a:pt x="100" y="36"/>
                  </a:lnTo>
                  <a:lnTo>
                    <a:pt x="100" y="38"/>
                  </a:lnTo>
                  <a:close/>
                  <a:moveTo>
                    <a:pt x="109" y="36"/>
                  </a:moveTo>
                  <a:lnTo>
                    <a:pt x="107" y="36"/>
                  </a:lnTo>
                  <a:lnTo>
                    <a:pt x="109" y="36"/>
                  </a:lnTo>
                  <a:close/>
                  <a:moveTo>
                    <a:pt x="100" y="36"/>
                  </a:moveTo>
                  <a:lnTo>
                    <a:pt x="97" y="36"/>
                  </a:lnTo>
                  <a:lnTo>
                    <a:pt x="100" y="36"/>
                  </a:lnTo>
                  <a:close/>
                  <a:moveTo>
                    <a:pt x="102" y="34"/>
                  </a:moveTo>
                  <a:lnTo>
                    <a:pt x="102" y="31"/>
                  </a:lnTo>
                  <a:lnTo>
                    <a:pt x="102" y="34"/>
                  </a:lnTo>
                  <a:close/>
                  <a:moveTo>
                    <a:pt x="102" y="31"/>
                  </a:moveTo>
                  <a:lnTo>
                    <a:pt x="100" y="31"/>
                  </a:lnTo>
                  <a:lnTo>
                    <a:pt x="102" y="31"/>
                  </a:lnTo>
                  <a:close/>
                  <a:moveTo>
                    <a:pt x="102" y="31"/>
                  </a:moveTo>
                  <a:lnTo>
                    <a:pt x="100" y="31"/>
                  </a:lnTo>
                  <a:lnTo>
                    <a:pt x="102" y="31"/>
                  </a:lnTo>
                  <a:close/>
                  <a:moveTo>
                    <a:pt x="100" y="24"/>
                  </a:moveTo>
                  <a:lnTo>
                    <a:pt x="97" y="24"/>
                  </a:lnTo>
                  <a:lnTo>
                    <a:pt x="100" y="24"/>
                  </a:lnTo>
                  <a:close/>
                  <a:moveTo>
                    <a:pt x="95" y="24"/>
                  </a:moveTo>
                  <a:lnTo>
                    <a:pt x="97" y="22"/>
                  </a:lnTo>
                  <a:lnTo>
                    <a:pt x="95" y="22"/>
                  </a:lnTo>
                  <a:lnTo>
                    <a:pt x="97" y="22"/>
                  </a:lnTo>
                  <a:lnTo>
                    <a:pt x="95" y="24"/>
                  </a:lnTo>
                  <a:close/>
                  <a:moveTo>
                    <a:pt x="97" y="19"/>
                  </a:moveTo>
                  <a:lnTo>
                    <a:pt x="97" y="17"/>
                  </a:lnTo>
                  <a:lnTo>
                    <a:pt x="97" y="19"/>
                  </a:lnTo>
                  <a:close/>
                  <a:moveTo>
                    <a:pt x="102" y="15"/>
                  </a:moveTo>
                  <a:lnTo>
                    <a:pt x="100" y="15"/>
                  </a:lnTo>
                  <a:lnTo>
                    <a:pt x="102" y="15"/>
                  </a:lnTo>
                  <a:close/>
                  <a:moveTo>
                    <a:pt x="100" y="15"/>
                  </a:moveTo>
                  <a:lnTo>
                    <a:pt x="102" y="15"/>
                  </a:lnTo>
                  <a:lnTo>
                    <a:pt x="100" y="15"/>
                  </a:lnTo>
                  <a:close/>
                  <a:moveTo>
                    <a:pt x="104" y="15"/>
                  </a:moveTo>
                  <a:lnTo>
                    <a:pt x="102" y="15"/>
                  </a:lnTo>
                  <a:lnTo>
                    <a:pt x="104" y="15"/>
                  </a:lnTo>
                  <a:close/>
                  <a:moveTo>
                    <a:pt x="104" y="15"/>
                  </a:moveTo>
                  <a:lnTo>
                    <a:pt x="102" y="15"/>
                  </a:lnTo>
                  <a:lnTo>
                    <a:pt x="104" y="15"/>
                  </a:lnTo>
                  <a:close/>
                  <a:moveTo>
                    <a:pt x="104" y="15"/>
                  </a:moveTo>
                  <a:lnTo>
                    <a:pt x="104" y="12"/>
                  </a:lnTo>
                  <a:lnTo>
                    <a:pt x="104" y="15"/>
                  </a:lnTo>
                  <a:close/>
                  <a:moveTo>
                    <a:pt x="104" y="15"/>
                  </a:moveTo>
                  <a:lnTo>
                    <a:pt x="104" y="12"/>
                  </a:lnTo>
                  <a:lnTo>
                    <a:pt x="104" y="15"/>
                  </a:lnTo>
                  <a:close/>
                  <a:moveTo>
                    <a:pt x="107" y="12"/>
                  </a:moveTo>
                  <a:lnTo>
                    <a:pt x="107" y="15"/>
                  </a:lnTo>
                  <a:lnTo>
                    <a:pt x="107" y="12"/>
                  </a:lnTo>
                  <a:lnTo>
                    <a:pt x="107" y="15"/>
                  </a:lnTo>
                  <a:lnTo>
                    <a:pt x="107" y="12"/>
                  </a:lnTo>
                  <a:close/>
                  <a:moveTo>
                    <a:pt x="104" y="12"/>
                  </a:moveTo>
                  <a:lnTo>
                    <a:pt x="104" y="15"/>
                  </a:lnTo>
                  <a:lnTo>
                    <a:pt x="104" y="12"/>
                  </a:lnTo>
                  <a:close/>
                  <a:moveTo>
                    <a:pt x="107" y="12"/>
                  </a:moveTo>
                  <a:lnTo>
                    <a:pt x="104" y="12"/>
                  </a:lnTo>
                  <a:lnTo>
                    <a:pt x="107" y="12"/>
                  </a:lnTo>
                  <a:close/>
                  <a:moveTo>
                    <a:pt x="109" y="10"/>
                  </a:moveTo>
                  <a:lnTo>
                    <a:pt x="109" y="12"/>
                  </a:lnTo>
                  <a:lnTo>
                    <a:pt x="109" y="10"/>
                  </a:lnTo>
                  <a:lnTo>
                    <a:pt x="109" y="12"/>
                  </a:lnTo>
                  <a:lnTo>
                    <a:pt x="109" y="10"/>
                  </a:lnTo>
                  <a:close/>
                  <a:moveTo>
                    <a:pt x="107" y="12"/>
                  </a:moveTo>
                  <a:lnTo>
                    <a:pt x="107" y="10"/>
                  </a:lnTo>
                  <a:lnTo>
                    <a:pt x="107" y="12"/>
                  </a:lnTo>
                  <a:close/>
                  <a:moveTo>
                    <a:pt x="107" y="12"/>
                  </a:moveTo>
                  <a:lnTo>
                    <a:pt x="107" y="10"/>
                  </a:lnTo>
                  <a:lnTo>
                    <a:pt x="107" y="12"/>
                  </a:lnTo>
                  <a:close/>
                  <a:moveTo>
                    <a:pt x="130" y="3"/>
                  </a:moveTo>
                  <a:lnTo>
                    <a:pt x="128" y="3"/>
                  </a:lnTo>
                  <a:lnTo>
                    <a:pt x="130" y="0"/>
                  </a:lnTo>
                  <a:lnTo>
                    <a:pt x="130" y="3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4" name="Freeform 52483"/>
            <p:cNvSpPr>
              <a:spLocks/>
            </p:cNvSpPr>
            <p:nvPr/>
          </p:nvSpPr>
          <p:spPr bwMode="auto">
            <a:xfrm>
              <a:off x="1908172" y="4757760"/>
              <a:ext cx="11113" cy="7938"/>
            </a:xfrm>
            <a:custGeom>
              <a:avLst/>
              <a:gdLst>
                <a:gd name="T0" fmla="*/ 3 w 7"/>
                <a:gd name="T1" fmla="*/ 0 h 5"/>
                <a:gd name="T2" fmla="*/ 5 w 7"/>
                <a:gd name="T3" fmla="*/ 0 h 5"/>
                <a:gd name="T4" fmla="*/ 5 w 7"/>
                <a:gd name="T5" fmla="*/ 0 h 5"/>
                <a:gd name="T6" fmla="*/ 5 w 7"/>
                <a:gd name="T7" fmla="*/ 0 h 5"/>
                <a:gd name="T8" fmla="*/ 5 w 7"/>
                <a:gd name="T9" fmla="*/ 0 h 5"/>
                <a:gd name="T10" fmla="*/ 5 w 7"/>
                <a:gd name="T11" fmla="*/ 0 h 5"/>
                <a:gd name="T12" fmla="*/ 5 w 7"/>
                <a:gd name="T13" fmla="*/ 0 h 5"/>
                <a:gd name="T14" fmla="*/ 7 w 7"/>
                <a:gd name="T15" fmla="*/ 0 h 5"/>
                <a:gd name="T16" fmla="*/ 7 w 7"/>
                <a:gd name="T17" fmla="*/ 0 h 5"/>
                <a:gd name="T18" fmla="*/ 7 w 7"/>
                <a:gd name="T19" fmla="*/ 0 h 5"/>
                <a:gd name="T20" fmla="*/ 7 w 7"/>
                <a:gd name="T21" fmla="*/ 0 h 5"/>
                <a:gd name="T22" fmla="*/ 7 w 7"/>
                <a:gd name="T23" fmla="*/ 0 h 5"/>
                <a:gd name="T24" fmla="*/ 7 w 7"/>
                <a:gd name="T25" fmla="*/ 0 h 5"/>
                <a:gd name="T26" fmla="*/ 7 w 7"/>
                <a:gd name="T27" fmla="*/ 3 h 5"/>
                <a:gd name="T28" fmla="*/ 7 w 7"/>
                <a:gd name="T29" fmla="*/ 3 h 5"/>
                <a:gd name="T30" fmla="*/ 7 w 7"/>
                <a:gd name="T31" fmla="*/ 3 h 5"/>
                <a:gd name="T32" fmla="*/ 7 w 7"/>
                <a:gd name="T33" fmla="*/ 3 h 5"/>
                <a:gd name="T34" fmla="*/ 7 w 7"/>
                <a:gd name="T35" fmla="*/ 3 h 5"/>
                <a:gd name="T36" fmla="*/ 7 w 7"/>
                <a:gd name="T37" fmla="*/ 3 h 5"/>
                <a:gd name="T38" fmla="*/ 7 w 7"/>
                <a:gd name="T39" fmla="*/ 5 h 5"/>
                <a:gd name="T40" fmla="*/ 7 w 7"/>
                <a:gd name="T41" fmla="*/ 5 h 5"/>
                <a:gd name="T42" fmla="*/ 7 w 7"/>
                <a:gd name="T43" fmla="*/ 5 h 5"/>
                <a:gd name="T44" fmla="*/ 7 w 7"/>
                <a:gd name="T45" fmla="*/ 5 h 5"/>
                <a:gd name="T46" fmla="*/ 5 w 7"/>
                <a:gd name="T47" fmla="*/ 5 h 5"/>
                <a:gd name="T48" fmla="*/ 5 w 7"/>
                <a:gd name="T49" fmla="*/ 3 h 5"/>
                <a:gd name="T50" fmla="*/ 5 w 7"/>
                <a:gd name="T51" fmla="*/ 5 h 5"/>
                <a:gd name="T52" fmla="*/ 5 w 7"/>
                <a:gd name="T53" fmla="*/ 5 h 5"/>
                <a:gd name="T54" fmla="*/ 5 w 7"/>
                <a:gd name="T55" fmla="*/ 5 h 5"/>
                <a:gd name="T56" fmla="*/ 5 w 7"/>
                <a:gd name="T57" fmla="*/ 5 h 5"/>
                <a:gd name="T58" fmla="*/ 5 w 7"/>
                <a:gd name="T59" fmla="*/ 5 h 5"/>
                <a:gd name="T60" fmla="*/ 5 w 7"/>
                <a:gd name="T61" fmla="*/ 3 h 5"/>
                <a:gd name="T62" fmla="*/ 5 w 7"/>
                <a:gd name="T63" fmla="*/ 3 h 5"/>
                <a:gd name="T64" fmla="*/ 3 w 7"/>
                <a:gd name="T65" fmla="*/ 3 h 5"/>
                <a:gd name="T66" fmla="*/ 3 w 7"/>
                <a:gd name="T67" fmla="*/ 3 h 5"/>
                <a:gd name="T68" fmla="*/ 3 w 7"/>
                <a:gd name="T69" fmla="*/ 3 h 5"/>
                <a:gd name="T70" fmla="*/ 3 w 7"/>
                <a:gd name="T71" fmla="*/ 5 h 5"/>
                <a:gd name="T72" fmla="*/ 3 w 7"/>
                <a:gd name="T73" fmla="*/ 5 h 5"/>
                <a:gd name="T74" fmla="*/ 3 w 7"/>
                <a:gd name="T75" fmla="*/ 5 h 5"/>
                <a:gd name="T76" fmla="*/ 3 w 7"/>
                <a:gd name="T77" fmla="*/ 5 h 5"/>
                <a:gd name="T78" fmla="*/ 3 w 7"/>
                <a:gd name="T79" fmla="*/ 3 h 5"/>
                <a:gd name="T80" fmla="*/ 3 w 7"/>
                <a:gd name="T81" fmla="*/ 3 h 5"/>
                <a:gd name="T82" fmla="*/ 3 w 7"/>
                <a:gd name="T83" fmla="*/ 3 h 5"/>
                <a:gd name="T84" fmla="*/ 3 w 7"/>
                <a:gd name="T85" fmla="*/ 3 h 5"/>
                <a:gd name="T86" fmla="*/ 3 w 7"/>
                <a:gd name="T87" fmla="*/ 3 h 5"/>
                <a:gd name="T88" fmla="*/ 0 w 7"/>
                <a:gd name="T89" fmla="*/ 5 h 5"/>
                <a:gd name="T90" fmla="*/ 0 w 7"/>
                <a:gd name="T91" fmla="*/ 3 h 5"/>
                <a:gd name="T92" fmla="*/ 0 w 7"/>
                <a:gd name="T93" fmla="*/ 3 h 5"/>
                <a:gd name="T94" fmla="*/ 0 w 7"/>
                <a:gd name="T95" fmla="*/ 3 h 5"/>
                <a:gd name="T96" fmla="*/ 3 w 7"/>
                <a:gd name="T97" fmla="*/ 3 h 5"/>
                <a:gd name="T98" fmla="*/ 0 w 7"/>
                <a:gd name="T99" fmla="*/ 3 h 5"/>
                <a:gd name="T100" fmla="*/ 0 w 7"/>
                <a:gd name="T101" fmla="*/ 0 h 5"/>
                <a:gd name="T102" fmla="*/ 0 w 7"/>
                <a:gd name="T103" fmla="*/ 0 h 5"/>
                <a:gd name="T104" fmla="*/ 0 w 7"/>
                <a:gd name="T105" fmla="*/ 0 h 5"/>
                <a:gd name="T106" fmla="*/ 0 w 7"/>
                <a:gd name="T107" fmla="*/ 0 h 5"/>
                <a:gd name="T108" fmla="*/ 0 w 7"/>
                <a:gd name="T109" fmla="*/ 0 h 5"/>
                <a:gd name="T110" fmla="*/ 3 w 7"/>
                <a:gd name="T111" fmla="*/ 0 h 5"/>
                <a:gd name="T112" fmla="*/ 3 w 7"/>
                <a:gd name="T113" fmla="*/ 0 h 5"/>
                <a:gd name="T114" fmla="*/ 3 w 7"/>
                <a:gd name="T115" fmla="*/ 0 h 5"/>
                <a:gd name="T116" fmla="*/ 3 w 7"/>
                <a:gd name="T117" fmla="*/ 0 h 5"/>
                <a:gd name="T118" fmla="*/ 3 w 7"/>
                <a:gd name="T119" fmla="*/ 0 h 5"/>
                <a:gd name="T120" fmla="*/ 3 w 7"/>
                <a:gd name="T1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5" name="Freeform 52484"/>
            <p:cNvSpPr>
              <a:spLocks noEditPoints="1"/>
            </p:cNvSpPr>
            <p:nvPr/>
          </p:nvSpPr>
          <p:spPr bwMode="auto">
            <a:xfrm>
              <a:off x="1912933" y="4754584"/>
              <a:ext cx="14288" cy="11113"/>
            </a:xfrm>
            <a:custGeom>
              <a:avLst/>
              <a:gdLst>
                <a:gd name="T0" fmla="*/ 4 w 9"/>
                <a:gd name="T1" fmla="*/ 7 h 7"/>
                <a:gd name="T2" fmla="*/ 4 w 9"/>
                <a:gd name="T3" fmla="*/ 7 h 7"/>
                <a:gd name="T4" fmla="*/ 4 w 9"/>
                <a:gd name="T5" fmla="*/ 7 h 7"/>
                <a:gd name="T6" fmla="*/ 4 w 9"/>
                <a:gd name="T7" fmla="*/ 7 h 7"/>
                <a:gd name="T8" fmla="*/ 4 w 9"/>
                <a:gd name="T9" fmla="*/ 7 h 7"/>
                <a:gd name="T10" fmla="*/ 2 w 9"/>
                <a:gd name="T11" fmla="*/ 7 h 7"/>
                <a:gd name="T12" fmla="*/ 2 w 9"/>
                <a:gd name="T13" fmla="*/ 7 h 7"/>
                <a:gd name="T14" fmla="*/ 2 w 9"/>
                <a:gd name="T15" fmla="*/ 7 h 7"/>
                <a:gd name="T16" fmla="*/ 2 w 9"/>
                <a:gd name="T17" fmla="*/ 7 h 7"/>
                <a:gd name="T18" fmla="*/ 2 w 9"/>
                <a:gd name="T19" fmla="*/ 7 h 7"/>
                <a:gd name="T20" fmla="*/ 2 w 9"/>
                <a:gd name="T21" fmla="*/ 5 h 7"/>
                <a:gd name="T22" fmla="*/ 2 w 9"/>
                <a:gd name="T23" fmla="*/ 5 h 7"/>
                <a:gd name="T24" fmla="*/ 2 w 9"/>
                <a:gd name="T25" fmla="*/ 5 h 7"/>
                <a:gd name="T26" fmla="*/ 2 w 9"/>
                <a:gd name="T27" fmla="*/ 5 h 7"/>
                <a:gd name="T28" fmla="*/ 2 w 9"/>
                <a:gd name="T29" fmla="*/ 5 h 7"/>
                <a:gd name="T30" fmla="*/ 2 w 9"/>
                <a:gd name="T31" fmla="*/ 5 h 7"/>
                <a:gd name="T32" fmla="*/ 2 w 9"/>
                <a:gd name="T33" fmla="*/ 5 h 7"/>
                <a:gd name="T34" fmla="*/ 0 w 9"/>
                <a:gd name="T35" fmla="*/ 5 h 7"/>
                <a:gd name="T36" fmla="*/ 0 w 9"/>
                <a:gd name="T37" fmla="*/ 5 h 7"/>
                <a:gd name="T38" fmla="*/ 0 w 9"/>
                <a:gd name="T39" fmla="*/ 5 h 7"/>
                <a:gd name="T40" fmla="*/ 0 w 9"/>
                <a:gd name="T41" fmla="*/ 5 h 7"/>
                <a:gd name="T42" fmla="*/ 0 w 9"/>
                <a:gd name="T43" fmla="*/ 5 h 7"/>
                <a:gd name="T44" fmla="*/ 9 w 9"/>
                <a:gd name="T45" fmla="*/ 0 h 7"/>
                <a:gd name="T46" fmla="*/ 9 w 9"/>
                <a:gd name="T47" fmla="*/ 0 h 7"/>
                <a:gd name="T48" fmla="*/ 9 w 9"/>
                <a:gd name="T49" fmla="*/ 0 h 7"/>
                <a:gd name="T50" fmla="*/ 9 w 9"/>
                <a:gd name="T51" fmla="*/ 0 h 7"/>
                <a:gd name="T52" fmla="*/ 9 w 9"/>
                <a:gd name="T53" fmla="*/ 0 h 7"/>
                <a:gd name="T54" fmla="*/ 9 w 9"/>
                <a:gd name="T55" fmla="*/ 0 h 7"/>
                <a:gd name="T56" fmla="*/ 9 w 9"/>
                <a:gd name="T57" fmla="*/ 0 h 7"/>
                <a:gd name="T58" fmla="*/ 9 w 9"/>
                <a:gd name="T59" fmla="*/ 0 h 7"/>
                <a:gd name="T60" fmla="*/ 9 w 9"/>
                <a:gd name="T6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close/>
                  <a:moveTo>
                    <a:pt x="2" y="7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close/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9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  <a:moveTo>
                    <a:pt x="9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6" name="Freeform 52485"/>
            <p:cNvSpPr>
              <a:spLocks/>
            </p:cNvSpPr>
            <p:nvPr/>
          </p:nvSpPr>
          <p:spPr bwMode="auto">
            <a:xfrm>
              <a:off x="3125782" y="4056081"/>
              <a:ext cx="379413" cy="196850"/>
            </a:xfrm>
            <a:custGeom>
              <a:avLst/>
              <a:gdLst>
                <a:gd name="T0" fmla="*/ 2 w 239"/>
                <a:gd name="T1" fmla="*/ 67 h 124"/>
                <a:gd name="T2" fmla="*/ 12 w 239"/>
                <a:gd name="T3" fmla="*/ 55 h 124"/>
                <a:gd name="T4" fmla="*/ 16 w 239"/>
                <a:gd name="T5" fmla="*/ 41 h 124"/>
                <a:gd name="T6" fmla="*/ 19 w 239"/>
                <a:gd name="T7" fmla="*/ 38 h 124"/>
                <a:gd name="T8" fmla="*/ 19 w 239"/>
                <a:gd name="T9" fmla="*/ 38 h 124"/>
                <a:gd name="T10" fmla="*/ 21 w 239"/>
                <a:gd name="T11" fmla="*/ 29 h 124"/>
                <a:gd name="T12" fmla="*/ 35 w 239"/>
                <a:gd name="T13" fmla="*/ 24 h 124"/>
                <a:gd name="T14" fmla="*/ 52 w 239"/>
                <a:gd name="T15" fmla="*/ 17 h 124"/>
                <a:gd name="T16" fmla="*/ 61 w 239"/>
                <a:gd name="T17" fmla="*/ 29 h 124"/>
                <a:gd name="T18" fmla="*/ 71 w 239"/>
                <a:gd name="T19" fmla="*/ 41 h 124"/>
                <a:gd name="T20" fmla="*/ 80 w 239"/>
                <a:gd name="T21" fmla="*/ 53 h 124"/>
                <a:gd name="T22" fmla="*/ 95 w 239"/>
                <a:gd name="T23" fmla="*/ 57 h 124"/>
                <a:gd name="T24" fmla="*/ 87 w 239"/>
                <a:gd name="T25" fmla="*/ 62 h 124"/>
                <a:gd name="T26" fmla="*/ 87 w 239"/>
                <a:gd name="T27" fmla="*/ 62 h 124"/>
                <a:gd name="T28" fmla="*/ 102 w 239"/>
                <a:gd name="T29" fmla="*/ 55 h 124"/>
                <a:gd name="T30" fmla="*/ 106 w 239"/>
                <a:gd name="T31" fmla="*/ 64 h 124"/>
                <a:gd name="T32" fmla="*/ 106 w 239"/>
                <a:gd name="T33" fmla="*/ 60 h 124"/>
                <a:gd name="T34" fmla="*/ 102 w 239"/>
                <a:gd name="T35" fmla="*/ 55 h 124"/>
                <a:gd name="T36" fmla="*/ 109 w 239"/>
                <a:gd name="T37" fmla="*/ 48 h 124"/>
                <a:gd name="T38" fmla="*/ 111 w 239"/>
                <a:gd name="T39" fmla="*/ 34 h 124"/>
                <a:gd name="T40" fmla="*/ 111 w 239"/>
                <a:gd name="T41" fmla="*/ 15 h 124"/>
                <a:gd name="T42" fmla="*/ 118 w 239"/>
                <a:gd name="T43" fmla="*/ 7 h 124"/>
                <a:gd name="T44" fmla="*/ 133 w 239"/>
                <a:gd name="T45" fmla="*/ 3 h 124"/>
                <a:gd name="T46" fmla="*/ 144 w 239"/>
                <a:gd name="T47" fmla="*/ 0 h 124"/>
                <a:gd name="T48" fmla="*/ 156 w 239"/>
                <a:gd name="T49" fmla="*/ 10 h 124"/>
                <a:gd name="T50" fmla="*/ 166 w 239"/>
                <a:gd name="T51" fmla="*/ 12 h 124"/>
                <a:gd name="T52" fmla="*/ 170 w 239"/>
                <a:gd name="T53" fmla="*/ 19 h 124"/>
                <a:gd name="T54" fmla="*/ 178 w 239"/>
                <a:gd name="T55" fmla="*/ 26 h 124"/>
                <a:gd name="T56" fmla="*/ 192 w 239"/>
                <a:gd name="T57" fmla="*/ 26 h 124"/>
                <a:gd name="T58" fmla="*/ 201 w 239"/>
                <a:gd name="T59" fmla="*/ 26 h 124"/>
                <a:gd name="T60" fmla="*/ 216 w 239"/>
                <a:gd name="T61" fmla="*/ 29 h 124"/>
                <a:gd name="T62" fmla="*/ 225 w 239"/>
                <a:gd name="T63" fmla="*/ 38 h 124"/>
                <a:gd name="T64" fmla="*/ 223 w 239"/>
                <a:gd name="T65" fmla="*/ 53 h 124"/>
                <a:gd name="T66" fmla="*/ 223 w 239"/>
                <a:gd name="T67" fmla="*/ 62 h 124"/>
                <a:gd name="T68" fmla="*/ 230 w 239"/>
                <a:gd name="T69" fmla="*/ 64 h 124"/>
                <a:gd name="T70" fmla="*/ 232 w 239"/>
                <a:gd name="T71" fmla="*/ 76 h 124"/>
                <a:gd name="T72" fmla="*/ 237 w 239"/>
                <a:gd name="T73" fmla="*/ 83 h 124"/>
                <a:gd name="T74" fmla="*/ 239 w 239"/>
                <a:gd name="T75" fmla="*/ 95 h 124"/>
                <a:gd name="T76" fmla="*/ 230 w 239"/>
                <a:gd name="T77" fmla="*/ 105 h 124"/>
                <a:gd name="T78" fmla="*/ 218 w 239"/>
                <a:gd name="T79" fmla="*/ 112 h 124"/>
                <a:gd name="T80" fmla="*/ 208 w 239"/>
                <a:gd name="T81" fmla="*/ 119 h 124"/>
                <a:gd name="T82" fmla="*/ 197 w 239"/>
                <a:gd name="T83" fmla="*/ 119 h 124"/>
                <a:gd name="T84" fmla="*/ 187 w 239"/>
                <a:gd name="T85" fmla="*/ 124 h 124"/>
                <a:gd name="T86" fmla="*/ 173 w 239"/>
                <a:gd name="T87" fmla="*/ 114 h 124"/>
                <a:gd name="T88" fmla="*/ 161 w 239"/>
                <a:gd name="T89" fmla="*/ 107 h 124"/>
                <a:gd name="T90" fmla="*/ 152 w 239"/>
                <a:gd name="T91" fmla="*/ 100 h 124"/>
                <a:gd name="T92" fmla="*/ 140 w 239"/>
                <a:gd name="T93" fmla="*/ 98 h 124"/>
                <a:gd name="T94" fmla="*/ 133 w 239"/>
                <a:gd name="T95" fmla="*/ 91 h 124"/>
                <a:gd name="T96" fmla="*/ 130 w 239"/>
                <a:gd name="T97" fmla="*/ 83 h 124"/>
                <a:gd name="T98" fmla="*/ 121 w 239"/>
                <a:gd name="T99" fmla="*/ 88 h 124"/>
                <a:gd name="T100" fmla="*/ 109 w 239"/>
                <a:gd name="T101" fmla="*/ 91 h 124"/>
                <a:gd name="T102" fmla="*/ 102 w 239"/>
                <a:gd name="T103" fmla="*/ 91 h 124"/>
                <a:gd name="T104" fmla="*/ 85 w 239"/>
                <a:gd name="T105" fmla="*/ 88 h 124"/>
                <a:gd name="T106" fmla="*/ 73 w 239"/>
                <a:gd name="T107" fmla="*/ 91 h 124"/>
                <a:gd name="T108" fmla="*/ 61 w 239"/>
                <a:gd name="T109" fmla="*/ 88 h 124"/>
                <a:gd name="T110" fmla="*/ 45 w 239"/>
                <a:gd name="T111" fmla="*/ 86 h 124"/>
                <a:gd name="T112" fmla="*/ 28 w 239"/>
                <a:gd name="T113" fmla="*/ 88 h 124"/>
                <a:gd name="T114" fmla="*/ 14 w 239"/>
                <a:gd name="T115" fmla="*/ 95 h 124"/>
                <a:gd name="T116" fmla="*/ 7 w 239"/>
                <a:gd name="T117" fmla="*/ 100 h 124"/>
                <a:gd name="T118" fmla="*/ 0 w 239"/>
                <a:gd name="T119" fmla="*/ 9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9" h="124">
                  <a:moveTo>
                    <a:pt x="2" y="79"/>
                  </a:moveTo>
                  <a:lnTo>
                    <a:pt x="0" y="79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4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7" y="62"/>
                  </a:lnTo>
                  <a:lnTo>
                    <a:pt x="9" y="60"/>
                  </a:lnTo>
                  <a:lnTo>
                    <a:pt x="9" y="57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4" y="55"/>
                  </a:lnTo>
                  <a:lnTo>
                    <a:pt x="14" y="53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5"/>
                  </a:lnTo>
                  <a:lnTo>
                    <a:pt x="14" y="43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19"/>
                  </a:lnTo>
                  <a:lnTo>
                    <a:pt x="45" y="19"/>
                  </a:lnTo>
                  <a:lnTo>
                    <a:pt x="49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2" y="22"/>
                  </a:lnTo>
                  <a:lnTo>
                    <a:pt x="54" y="24"/>
                  </a:lnTo>
                  <a:lnTo>
                    <a:pt x="54" y="26"/>
                  </a:lnTo>
                  <a:lnTo>
                    <a:pt x="57" y="26"/>
                  </a:lnTo>
                  <a:lnTo>
                    <a:pt x="57" y="29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1" y="31"/>
                  </a:lnTo>
                  <a:lnTo>
                    <a:pt x="64" y="31"/>
                  </a:lnTo>
                  <a:lnTo>
                    <a:pt x="64" y="34"/>
                  </a:lnTo>
                  <a:lnTo>
                    <a:pt x="66" y="36"/>
                  </a:lnTo>
                  <a:lnTo>
                    <a:pt x="68" y="36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3" y="48"/>
                  </a:lnTo>
                  <a:lnTo>
                    <a:pt x="73" y="50"/>
                  </a:lnTo>
                  <a:lnTo>
                    <a:pt x="76" y="50"/>
                  </a:lnTo>
                  <a:lnTo>
                    <a:pt x="76" y="53"/>
                  </a:lnTo>
                  <a:lnTo>
                    <a:pt x="78" y="53"/>
                  </a:lnTo>
                  <a:lnTo>
                    <a:pt x="80" y="53"/>
                  </a:lnTo>
                  <a:lnTo>
                    <a:pt x="80" y="55"/>
                  </a:lnTo>
                  <a:lnTo>
                    <a:pt x="83" y="55"/>
                  </a:lnTo>
                  <a:lnTo>
                    <a:pt x="83" y="57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90" y="57"/>
                  </a:lnTo>
                  <a:lnTo>
                    <a:pt x="92" y="57"/>
                  </a:lnTo>
                  <a:lnTo>
                    <a:pt x="95" y="57"/>
                  </a:lnTo>
                  <a:lnTo>
                    <a:pt x="97" y="55"/>
                  </a:lnTo>
                  <a:lnTo>
                    <a:pt x="97" y="57"/>
                  </a:lnTo>
                  <a:lnTo>
                    <a:pt x="95" y="57"/>
                  </a:lnTo>
                  <a:lnTo>
                    <a:pt x="92" y="57"/>
                  </a:lnTo>
                  <a:lnTo>
                    <a:pt x="90" y="57"/>
                  </a:lnTo>
                  <a:lnTo>
                    <a:pt x="90" y="60"/>
                  </a:lnTo>
                  <a:lnTo>
                    <a:pt x="87" y="60"/>
                  </a:lnTo>
                  <a:lnTo>
                    <a:pt x="87" y="62"/>
                  </a:lnTo>
                  <a:lnTo>
                    <a:pt x="85" y="62"/>
                  </a:lnTo>
                  <a:lnTo>
                    <a:pt x="87" y="62"/>
                  </a:lnTo>
                  <a:lnTo>
                    <a:pt x="85" y="62"/>
                  </a:lnTo>
                  <a:lnTo>
                    <a:pt x="85" y="64"/>
                  </a:lnTo>
                  <a:lnTo>
                    <a:pt x="85" y="67"/>
                  </a:lnTo>
                  <a:lnTo>
                    <a:pt x="87" y="67"/>
                  </a:lnTo>
                  <a:lnTo>
                    <a:pt x="85" y="64"/>
                  </a:lnTo>
                  <a:lnTo>
                    <a:pt x="87" y="62"/>
                  </a:lnTo>
                  <a:lnTo>
                    <a:pt x="87" y="60"/>
                  </a:lnTo>
                  <a:lnTo>
                    <a:pt x="90" y="60"/>
                  </a:lnTo>
                  <a:lnTo>
                    <a:pt x="92" y="57"/>
                  </a:lnTo>
                  <a:lnTo>
                    <a:pt x="95" y="57"/>
                  </a:lnTo>
                  <a:lnTo>
                    <a:pt x="97" y="57"/>
                  </a:lnTo>
                  <a:lnTo>
                    <a:pt x="97" y="55"/>
                  </a:lnTo>
                  <a:lnTo>
                    <a:pt x="99" y="55"/>
                  </a:lnTo>
                  <a:lnTo>
                    <a:pt x="102" y="55"/>
                  </a:lnTo>
                  <a:lnTo>
                    <a:pt x="99" y="55"/>
                  </a:lnTo>
                  <a:lnTo>
                    <a:pt x="102" y="53"/>
                  </a:lnTo>
                  <a:lnTo>
                    <a:pt x="102" y="55"/>
                  </a:lnTo>
                  <a:lnTo>
                    <a:pt x="102" y="57"/>
                  </a:lnTo>
                  <a:lnTo>
                    <a:pt x="102" y="60"/>
                  </a:lnTo>
                  <a:lnTo>
                    <a:pt x="104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9" y="64"/>
                  </a:lnTo>
                  <a:lnTo>
                    <a:pt x="106" y="64"/>
                  </a:lnTo>
                  <a:lnTo>
                    <a:pt x="106" y="62"/>
                  </a:lnTo>
                  <a:lnTo>
                    <a:pt x="109" y="62"/>
                  </a:lnTo>
                  <a:lnTo>
                    <a:pt x="109" y="64"/>
                  </a:lnTo>
                  <a:lnTo>
                    <a:pt x="109" y="62"/>
                  </a:lnTo>
                  <a:lnTo>
                    <a:pt x="106" y="62"/>
                  </a:lnTo>
                  <a:lnTo>
                    <a:pt x="106" y="60"/>
                  </a:lnTo>
                  <a:lnTo>
                    <a:pt x="104" y="60"/>
                  </a:lnTo>
                  <a:lnTo>
                    <a:pt x="102" y="57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4" y="55"/>
                  </a:lnTo>
                  <a:lnTo>
                    <a:pt x="102" y="55"/>
                  </a:lnTo>
                  <a:lnTo>
                    <a:pt x="102" y="53"/>
                  </a:lnTo>
                  <a:lnTo>
                    <a:pt x="99" y="53"/>
                  </a:lnTo>
                  <a:lnTo>
                    <a:pt x="102" y="53"/>
                  </a:lnTo>
                  <a:lnTo>
                    <a:pt x="104" y="53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6" y="48"/>
                  </a:lnTo>
                  <a:lnTo>
                    <a:pt x="109" y="48"/>
                  </a:lnTo>
                  <a:lnTo>
                    <a:pt x="109" y="45"/>
                  </a:lnTo>
                  <a:lnTo>
                    <a:pt x="111" y="45"/>
                  </a:lnTo>
                  <a:lnTo>
                    <a:pt x="111" y="43"/>
                  </a:lnTo>
                  <a:lnTo>
                    <a:pt x="114" y="43"/>
                  </a:lnTo>
                  <a:lnTo>
                    <a:pt x="114" y="41"/>
                  </a:lnTo>
                  <a:lnTo>
                    <a:pt x="114" y="38"/>
                  </a:lnTo>
                  <a:lnTo>
                    <a:pt x="114" y="36"/>
                  </a:lnTo>
                  <a:lnTo>
                    <a:pt x="111" y="34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11" y="26"/>
                  </a:lnTo>
                  <a:lnTo>
                    <a:pt x="111" y="24"/>
                  </a:lnTo>
                  <a:lnTo>
                    <a:pt x="111" y="22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11" y="15"/>
                  </a:lnTo>
                  <a:lnTo>
                    <a:pt x="111" y="12"/>
                  </a:lnTo>
                  <a:lnTo>
                    <a:pt x="111" y="10"/>
                  </a:lnTo>
                  <a:lnTo>
                    <a:pt x="114" y="10"/>
                  </a:lnTo>
                  <a:lnTo>
                    <a:pt x="114" y="7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18" y="5"/>
                  </a:lnTo>
                  <a:lnTo>
                    <a:pt x="118" y="7"/>
                  </a:lnTo>
                  <a:lnTo>
                    <a:pt x="121" y="7"/>
                  </a:lnTo>
                  <a:lnTo>
                    <a:pt x="121" y="5"/>
                  </a:lnTo>
                  <a:lnTo>
                    <a:pt x="123" y="7"/>
                  </a:lnTo>
                  <a:lnTo>
                    <a:pt x="123" y="5"/>
                  </a:lnTo>
                  <a:lnTo>
                    <a:pt x="125" y="5"/>
                  </a:lnTo>
                  <a:lnTo>
                    <a:pt x="128" y="5"/>
                  </a:lnTo>
                  <a:lnTo>
                    <a:pt x="130" y="3"/>
                  </a:lnTo>
                  <a:lnTo>
                    <a:pt x="133" y="3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40" y="0"/>
                  </a:lnTo>
                  <a:lnTo>
                    <a:pt x="140" y="3"/>
                  </a:lnTo>
                  <a:lnTo>
                    <a:pt x="142" y="5"/>
                  </a:lnTo>
                  <a:lnTo>
                    <a:pt x="142" y="3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4" y="3"/>
                  </a:lnTo>
                  <a:lnTo>
                    <a:pt x="147" y="3"/>
                  </a:lnTo>
                  <a:lnTo>
                    <a:pt x="147" y="5"/>
                  </a:lnTo>
                  <a:lnTo>
                    <a:pt x="149" y="5"/>
                  </a:lnTo>
                  <a:lnTo>
                    <a:pt x="152" y="5"/>
                  </a:lnTo>
                  <a:lnTo>
                    <a:pt x="152" y="7"/>
                  </a:lnTo>
                  <a:lnTo>
                    <a:pt x="154" y="7"/>
                  </a:lnTo>
                  <a:lnTo>
                    <a:pt x="156" y="10"/>
                  </a:lnTo>
                  <a:lnTo>
                    <a:pt x="156" y="7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61" y="12"/>
                  </a:lnTo>
                  <a:lnTo>
                    <a:pt x="161" y="10"/>
                  </a:lnTo>
                  <a:lnTo>
                    <a:pt x="161" y="12"/>
                  </a:lnTo>
                  <a:lnTo>
                    <a:pt x="163" y="12"/>
                  </a:lnTo>
                  <a:lnTo>
                    <a:pt x="166" y="12"/>
                  </a:lnTo>
                  <a:lnTo>
                    <a:pt x="168" y="12"/>
                  </a:lnTo>
                  <a:lnTo>
                    <a:pt x="166" y="15"/>
                  </a:lnTo>
                  <a:lnTo>
                    <a:pt x="166" y="17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0" y="19"/>
                  </a:lnTo>
                  <a:lnTo>
                    <a:pt x="173" y="19"/>
                  </a:lnTo>
                  <a:lnTo>
                    <a:pt x="170" y="19"/>
                  </a:lnTo>
                  <a:lnTo>
                    <a:pt x="173" y="19"/>
                  </a:lnTo>
                  <a:lnTo>
                    <a:pt x="173" y="22"/>
                  </a:lnTo>
                  <a:lnTo>
                    <a:pt x="173" y="24"/>
                  </a:lnTo>
                  <a:lnTo>
                    <a:pt x="175" y="24"/>
                  </a:lnTo>
                  <a:lnTo>
                    <a:pt x="175" y="26"/>
                  </a:lnTo>
                  <a:lnTo>
                    <a:pt x="175" y="24"/>
                  </a:lnTo>
                  <a:lnTo>
                    <a:pt x="175" y="26"/>
                  </a:lnTo>
                  <a:lnTo>
                    <a:pt x="178" y="26"/>
                  </a:lnTo>
                  <a:lnTo>
                    <a:pt x="180" y="26"/>
                  </a:lnTo>
                  <a:lnTo>
                    <a:pt x="182" y="26"/>
                  </a:lnTo>
                  <a:lnTo>
                    <a:pt x="182" y="29"/>
                  </a:lnTo>
                  <a:lnTo>
                    <a:pt x="185" y="29"/>
                  </a:lnTo>
                  <a:lnTo>
                    <a:pt x="187" y="29"/>
                  </a:lnTo>
                  <a:lnTo>
                    <a:pt x="187" y="26"/>
                  </a:lnTo>
                  <a:lnTo>
                    <a:pt x="189" y="26"/>
                  </a:lnTo>
                  <a:lnTo>
                    <a:pt x="192" y="26"/>
                  </a:lnTo>
                  <a:lnTo>
                    <a:pt x="189" y="26"/>
                  </a:lnTo>
                  <a:lnTo>
                    <a:pt x="192" y="26"/>
                  </a:lnTo>
                  <a:lnTo>
                    <a:pt x="194" y="24"/>
                  </a:lnTo>
                  <a:lnTo>
                    <a:pt x="197" y="22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199" y="26"/>
                  </a:lnTo>
                  <a:lnTo>
                    <a:pt x="201" y="26"/>
                  </a:lnTo>
                  <a:lnTo>
                    <a:pt x="204" y="26"/>
                  </a:lnTo>
                  <a:lnTo>
                    <a:pt x="206" y="26"/>
                  </a:lnTo>
                  <a:lnTo>
                    <a:pt x="208" y="29"/>
                  </a:lnTo>
                  <a:lnTo>
                    <a:pt x="211" y="29"/>
                  </a:lnTo>
                  <a:lnTo>
                    <a:pt x="213" y="29"/>
                  </a:lnTo>
                  <a:lnTo>
                    <a:pt x="216" y="29"/>
                  </a:lnTo>
                  <a:lnTo>
                    <a:pt x="218" y="29"/>
                  </a:lnTo>
                  <a:lnTo>
                    <a:pt x="216" y="29"/>
                  </a:lnTo>
                  <a:lnTo>
                    <a:pt x="216" y="31"/>
                  </a:lnTo>
                  <a:lnTo>
                    <a:pt x="216" y="34"/>
                  </a:lnTo>
                  <a:lnTo>
                    <a:pt x="218" y="34"/>
                  </a:lnTo>
                  <a:lnTo>
                    <a:pt x="218" y="36"/>
                  </a:lnTo>
                  <a:lnTo>
                    <a:pt x="220" y="36"/>
                  </a:lnTo>
                  <a:lnTo>
                    <a:pt x="223" y="36"/>
                  </a:lnTo>
                  <a:lnTo>
                    <a:pt x="223" y="38"/>
                  </a:lnTo>
                  <a:lnTo>
                    <a:pt x="225" y="38"/>
                  </a:lnTo>
                  <a:lnTo>
                    <a:pt x="227" y="41"/>
                  </a:lnTo>
                  <a:lnTo>
                    <a:pt x="227" y="43"/>
                  </a:lnTo>
                  <a:lnTo>
                    <a:pt x="225" y="43"/>
                  </a:lnTo>
                  <a:lnTo>
                    <a:pt x="225" y="45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50"/>
                  </a:lnTo>
                  <a:lnTo>
                    <a:pt x="223" y="53"/>
                  </a:lnTo>
                  <a:lnTo>
                    <a:pt x="223" y="55"/>
                  </a:lnTo>
                  <a:lnTo>
                    <a:pt x="223" y="57"/>
                  </a:lnTo>
                  <a:lnTo>
                    <a:pt x="223" y="60"/>
                  </a:lnTo>
                  <a:lnTo>
                    <a:pt x="220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3" y="64"/>
                  </a:lnTo>
                  <a:lnTo>
                    <a:pt x="223" y="62"/>
                  </a:lnTo>
                  <a:lnTo>
                    <a:pt x="223" y="64"/>
                  </a:lnTo>
                  <a:lnTo>
                    <a:pt x="223" y="62"/>
                  </a:lnTo>
                  <a:lnTo>
                    <a:pt x="225" y="62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30" y="64"/>
                  </a:lnTo>
                  <a:lnTo>
                    <a:pt x="230" y="67"/>
                  </a:lnTo>
                  <a:lnTo>
                    <a:pt x="230" y="64"/>
                  </a:lnTo>
                  <a:lnTo>
                    <a:pt x="230" y="67"/>
                  </a:lnTo>
                  <a:lnTo>
                    <a:pt x="227" y="67"/>
                  </a:lnTo>
                  <a:lnTo>
                    <a:pt x="227" y="69"/>
                  </a:lnTo>
                  <a:lnTo>
                    <a:pt x="230" y="69"/>
                  </a:lnTo>
                  <a:lnTo>
                    <a:pt x="230" y="72"/>
                  </a:lnTo>
                  <a:lnTo>
                    <a:pt x="232" y="72"/>
                  </a:lnTo>
                  <a:lnTo>
                    <a:pt x="232" y="74"/>
                  </a:lnTo>
                  <a:lnTo>
                    <a:pt x="232" y="76"/>
                  </a:lnTo>
                  <a:lnTo>
                    <a:pt x="235" y="76"/>
                  </a:lnTo>
                  <a:lnTo>
                    <a:pt x="237" y="76"/>
                  </a:lnTo>
                  <a:lnTo>
                    <a:pt x="237" y="79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7" y="81"/>
                  </a:lnTo>
                  <a:lnTo>
                    <a:pt x="235" y="81"/>
                  </a:lnTo>
                  <a:lnTo>
                    <a:pt x="237" y="83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7" y="91"/>
                  </a:lnTo>
                  <a:lnTo>
                    <a:pt x="239" y="91"/>
                  </a:lnTo>
                  <a:lnTo>
                    <a:pt x="239" y="93"/>
                  </a:lnTo>
                  <a:lnTo>
                    <a:pt x="239" y="95"/>
                  </a:lnTo>
                  <a:lnTo>
                    <a:pt x="237" y="95"/>
                  </a:lnTo>
                  <a:lnTo>
                    <a:pt x="239" y="95"/>
                  </a:lnTo>
                  <a:lnTo>
                    <a:pt x="237" y="95"/>
                  </a:lnTo>
                  <a:lnTo>
                    <a:pt x="237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2" y="100"/>
                  </a:lnTo>
                  <a:lnTo>
                    <a:pt x="230" y="100"/>
                  </a:lnTo>
                  <a:lnTo>
                    <a:pt x="230" y="102"/>
                  </a:lnTo>
                  <a:lnTo>
                    <a:pt x="230" y="105"/>
                  </a:lnTo>
                  <a:lnTo>
                    <a:pt x="227" y="105"/>
                  </a:lnTo>
                  <a:lnTo>
                    <a:pt x="225" y="105"/>
                  </a:lnTo>
                  <a:lnTo>
                    <a:pt x="225" y="107"/>
                  </a:lnTo>
                  <a:lnTo>
                    <a:pt x="223" y="107"/>
                  </a:lnTo>
                  <a:lnTo>
                    <a:pt x="223" y="110"/>
                  </a:lnTo>
                  <a:lnTo>
                    <a:pt x="220" y="110"/>
                  </a:lnTo>
                  <a:lnTo>
                    <a:pt x="220" y="112"/>
                  </a:lnTo>
                  <a:lnTo>
                    <a:pt x="218" y="112"/>
                  </a:lnTo>
                  <a:lnTo>
                    <a:pt x="220" y="114"/>
                  </a:lnTo>
                  <a:lnTo>
                    <a:pt x="218" y="117"/>
                  </a:lnTo>
                  <a:lnTo>
                    <a:pt x="218" y="119"/>
                  </a:lnTo>
                  <a:lnTo>
                    <a:pt x="216" y="119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08" y="117"/>
                  </a:lnTo>
                  <a:lnTo>
                    <a:pt x="208" y="119"/>
                  </a:lnTo>
                  <a:lnTo>
                    <a:pt x="206" y="117"/>
                  </a:lnTo>
                  <a:lnTo>
                    <a:pt x="204" y="117"/>
                  </a:lnTo>
                  <a:lnTo>
                    <a:pt x="204" y="114"/>
                  </a:lnTo>
                  <a:lnTo>
                    <a:pt x="201" y="114"/>
                  </a:lnTo>
                  <a:lnTo>
                    <a:pt x="201" y="117"/>
                  </a:lnTo>
                  <a:lnTo>
                    <a:pt x="199" y="117"/>
                  </a:lnTo>
                  <a:lnTo>
                    <a:pt x="197" y="117"/>
                  </a:lnTo>
                  <a:lnTo>
                    <a:pt x="197" y="119"/>
                  </a:lnTo>
                  <a:lnTo>
                    <a:pt x="194" y="119"/>
                  </a:lnTo>
                  <a:lnTo>
                    <a:pt x="194" y="121"/>
                  </a:lnTo>
                  <a:lnTo>
                    <a:pt x="192" y="121"/>
                  </a:lnTo>
                  <a:lnTo>
                    <a:pt x="192" y="124"/>
                  </a:lnTo>
                  <a:lnTo>
                    <a:pt x="189" y="124"/>
                  </a:lnTo>
                  <a:lnTo>
                    <a:pt x="189" y="121"/>
                  </a:lnTo>
                  <a:lnTo>
                    <a:pt x="187" y="121"/>
                  </a:lnTo>
                  <a:lnTo>
                    <a:pt x="187" y="124"/>
                  </a:lnTo>
                  <a:lnTo>
                    <a:pt x="185" y="124"/>
                  </a:lnTo>
                  <a:lnTo>
                    <a:pt x="182" y="124"/>
                  </a:lnTo>
                  <a:lnTo>
                    <a:pt x="180" y="121"/>
                  </a:lnTo>
                  <a:lnTo>
                    <a:pt x="178" y="121"/>
                  </a:lnTo>
                  <a:lnTo>
                    <a:pt x="178" y="119"/>
                  </a:lnTo>
                  <a:lnTo>
                    <a:pt x="175" y="119"/>
                  </a:lnTo>
                  <a:lnTo>
                    <a:pt x="173" y="117"/>
                  </a:lnTo>
                  <a:lnTo>
                    <a:pt x="173" y="114"/>
                  </a:lnTo>
                  <a:lnTo>
                    <a:pt x="170" y="114"/>
                  </a:lnTo>
                  <a:lnTo>
                    <a:pt x="170" y="112"/>
                  </a:lnTo>
                  <a:lnTo>
                    <a:pt x="168" y="112"/>
                  </a:lnTo>
                  <a:lnTo>
                    <a:pt x="168" y="110"/>
                  </a:lnTo>
                  <a:lnTo>
                    <a:pt x="166" y="110"/>
                  </a:lnTo>
                  <a:lnTo>
                    <a:pt x="166" y="107"/>
                  </a:lnTo>
                  <a:lnTo>
                    <a:pt x="163" y="107"/>
                  </a:lnTo>
                  <a:lnTo>
                    <a:pt x="161" y="107"/>
                  </a:lnTo>
                  <a:lnTo>
                    <a:pt x="161" y="105"/>
                  </a:lnTo>
                  <a:lnTo>
                    <a:pt x="159" y="105"/>
                  </a:lnTo>
                  <a:lnTo>
                    <a:pt x="156" y="102"/>
                  </a:lnTo>
                  <a:lnTo>
                    <a:pt x="154" y="102"/>
                  </a:lnTo>
                  <a:lnTo>
                    <a:pt x="156" y="102"/>
                  </a:lnTo>
                  <a:lnTo>
                    <a:pt x="156" y="100"/>
                  </a:lnTo>
                  <a:lnTo>
                    <a:pt x="154" y="100"/>
                  </a:lnTo>
                  <a:lnTo>
                    <a:pt x="152" y="100"/>
                  </a:lnTo>
                  <a:lnTo>
                    <a:pt x="152" y="98"/>
                  </a:lnTo>
                  <a:lnTo>
                    <a:pt x="149" y="98"/>
                  </a:lnTo>
                  <a:lnTo>
                    <a:pt x="149" y="100"/>
                  </a:lnTo>
                  <a:lnTo>
                    <a:pt x="147" y="100"/>
                  </a:lnTo>
                  <a:lnTo>
                    <a:pt x="144" y="100"/>
                  </a:lnTo>
                  <a:lnTo>
                    <a:pt x="142" y="100"/>
                  </a:lnTo>
                  <a:lnTo>
                    <a:pt x="142" y="98"/>
                  </a:lnTo>
                  <a:lnTo>
                    <a:pt x="140" y="98"/>
                  </a:lnTo>
                  <a:lnTo>
                    <a:pt x="137" y="98"/>
                  </a:lnTo>
                  <a:lnTo>
                    <a:pt x="135" y="98"/>
                  </a:lnTo>
                  <a:lnTo>
                    <a:pt x="135" y="95"/>
                  </a:lnTo>
                  <a:lnTo>
                    <a:pt x="135" y="93"/>
                  </a:lnTo>
                  <a:lnTo>
                    <a:pt x="133" y="93"/>
                  </a:lnTo>
                  <a:lnTo>
                    <a:pt x="133" y="91"/>
                  </a:lnTo>
                  <a:lnTo>
                    <a:pt x="130" y="91"/>
                  </a:lnTo>
                  <a:lnTo>
                    <a:pt x="133" y="91"/>
                  </a:lnTo>
                  <a:lnTo>
                    <a:pt x="130" y="91"/>
                  </a:lnTo>
                  <a:lnTo>
                    <a:pt x="133" y="91"/>
                  </a:lnTo>
                  <a:lnTo>
                    <a:pt x="130" y="91"/>
                  </a:lnTo>
                  <a:lnTo>
                    <a:pt x="130" y="88"/>
                  </a:lnTo>
                  <a:lnTo>
                    <a:pt x="133" y="88"/>
                  </a:lnTo>
                  <a:lnTo>
                    <a:pt x="130" y="88"/>
                  </a:lnTo>
                  <a:lnTo>
                    <a:pt x="130" y="86"/>
                  </a:lnTo>
                  <a:lnTo>
                    <a:pt x="130" y="83"/>
                  </a:lnTo>
                  <a:lnTo>
                    <a:pt x="128" y="83"/>
                  </a:lnTo>
                  <a:lnTo>
                    <a:pt x="128" y="86"/>
                  </a:lnTo>
                  <a:lnTo>
                    <a:pt x="125" y="86"/>
                  </a:lnTo>
                  <a:lnTo>
                    <a:pt x="123" y="86"/>
                  </a:lnTo>
                  <a:lnTo>
                    <a:pt x="123" y="88"/>
                  </a:lnTo>
                  <a:lnTo>
                    <a:pt x="121" y="88"/>
                  </a:lnTo>
                  <a:lnTo>
                    <a:pt x="121" y="91"/>
                  </a:lnTo>
                  <a:lnTo>
                    <a:pt x="121" y="88"/>
                  </a:lnTo>
                  <a:lnTo>
                    <a:pt x="121" y="91"/>
                  </a:lnTo>
                  <a:lnTo>
                    <a:pt x="118" y="91"/>
                  </a:lnTo>
                  <a:lnTo>
                    <a:pt x="118" y="93"/>
                  </a:lnTo>
                  <a:lnTo>
                    <a:pt x="116" y="93"/>
                  </a:lnTo>
                  <a:lnTo>
                    <a:pt x="114" y="93"/>
                  </a:lnTo>
                  <a:lnTo>
                    <a:pt x="111" y="93"/>
                  </a:lnTo>
                  <a:lnTo>
                    <a:pt x="111" y="91"/>
                  </a:lnTo>
                  <a:lnTo>
                    <a:pt x="109" y="91"/>
                  </a:lnTo>
                  <a:lnTo>
                    <a:pt x="109" y="93"/>
                  </a:lnTo>
                  <a:lnTo>
                    <a:pt x="106" y="93"/>
                  </a:lnTo>
                  <a:lnTo>
                    <a:pt x="104" y="95"/>
                  </a:lnTo>
                  <a:lnTo>
                    <a:pt x="104" y="93"/>
                  </a:lnTo>
                  <a:lnTo>
                    <a:pt x="104" y="95"/>
                  </a:lnTo>
                  <a:lnTo>
                    <a:pt x="104" y="93"/>
                  </a:lnTo>
                  <a:lnTo>
                    <a:pt x="102" y="93"/>
                  </a:lnTo>
                  <a:lnTo>
                    <a:pt x="102" y="91"/>
                  </a:lnTo>
                  <a:lnTo>
                    <a:pt x="99" y="91"/>
                  </a:lnTo>
                  <a:lnTo>
                    <a:pt x="97" y="91"/>
                  </a:lnTo>
                  <a:lnTo>
                    <a:pt x="95" y="91"/>
                  </a:lnTo>
                  <a:lnTo>
                    <a:pt x="92" y="91"/>
                  </a:lnTo>
                  <a:lnTo>
                    <a:pt x="92" y="88"/>
                  </a:lnTo>
                  <a:lnTo>
                    <a:pt x="90" y="88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5" y="91"/>
                  </a:lnTo>
                  <a:lnTo>
                    <a:pt x="83" y="91"/>
                  </a:lnTo>
                  <a:lnTo>
                    <a:pt x="83" y="88"/>
                  </a:lnTo>
                  <a:lnTo>
                    <a:pt x="80" y="88"/>
                  </a:lnTo>
                  <a:lnTo>
                    <a:pt x="76" y="88"/>
                  </a:lnTo>
                  <a:lnTo>
                    <a:pt x="73" y="88"/>
                  </a:lnTo>
                  <a:lnTo>
                    <a:pt x="71" y="88"/>
                  </a:lnTo>
                  <a:lnTo>
                    <a:pt x="73" y="91"/>
                  </a:lnTo>
                  <a:lnTo>
                    <a:pt x="71" y="91"/>
                  </a:lnTo>
                  <a:lnTo>
                    <a:pt x="68" y="91"/>
                  </a:lnTo>
                  <a:lnTo>
                    <a:pt x="66" y="91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8"/>
                  </a:lnTo>
                  <a:lnTo>
                    <a:pt x="61" y="88"/>
                  </a:lnTo>
                  <a:lnTo>
                    <a:pt x="59" y="88"/>
                  </a:lnTo>
                  <a:lnTo>
                    <a:pt x="57" y="88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49" y="86"/>
                  </a:lnTo>
                  <a:lnTo>
                    <a:pt x="47" y="86"/>
                  </a:lnTo>
                  <a:lnTo>
                    <a:pt x="45" y="86"/>
                  </a:lnTo>
                  <a:lnTo>
                    <a:pt x="42" y="86"/>
                  </a:lnTo>
                  <a:lnTo>
                    <a:pt x="40" y="86"/>
                  </a:lnTo>
                  <a:lnTo>
                    <a:pt x="38" y="86"/>
                  </a:lnTo>
                  <a:lnTo>
                    <a:pt x="35" y="86"/>
                  </a:lnTo>
                  <a:lnTo>
                    <a:pt x="33" y="86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28" y="88"/>
                  </a:lnTo>
                  <a:lnTo>
                    <a:pt x="26" y="91"/>
                  </a:lnTo>
                  <a:lnTo>
                    <a:pt x="23" y="91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19" y="93"/>
                  </a:lnTo>
                  <a:lnTo>
                    <a:pt x="16" y="93"/>
                  </a:lnTo>
                  <a:lnTo>
                    <a:pt x="16" y="95"/>
                  </a:lnTo>
                  <a:lnTo>
                    <a:pt x="14" y="95"/>
                  </a:lnTo>
                  <a:lnTo>
                    <a:pt x="12" y="95"/>
                  </a:lnTo>
                  <a:lnTo>
                    <a:pt x="12" y="98"/>
                  </a:lnTo>
                  <a:lnTo>
                    <a:pt x="9" y="98"/>
                  </a:lnTo>
                  <a:lnTo>
                    <a:pt x="7" y="100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4" y="102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9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7" name="Freeform 52486"/>
            <p:cNvSpPr>
              <a:spLocks noEditPoints="1"/>
            </p:cNvSpPr>
            <p:nvPr/>
          </p:nvSpPr>
          <p:spPr bwMode="auto">
            <a:xfrm>
              <a:off x="3279771" y="4140218"/>
              <a:ext cx="11113" cy="11113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7 h 7"/>
                <a:gd name="T4" fmla="*/ 7 w 7"/>
                <a:gd name="T5" fmla="*/ 7 h 7"/>
                <a:gd name="T6" fmla="*/ 7 w 7"/>
                <a:gd name="T7" fmla="*/ 7 h 7"/>
                <a:gd name="T8" fmla="*/ 7 w 7"/>
                <a:gd name="T9" fmla="*/ 7 h 7"/>
                <a:gd name="T10" fmla="*/ 7 w 7"/>
                <a:gd name="T11" fmla="*/ 7 h 7"/>
                <a:gd name="T12" fmla="*/ 5 w 7"/>
                <a:gd name="T13" fmla="*/ 7 h 7"/>
                <a:gd name="T14" fmla="*/ 7 w 7"/>
                <a:gd name="T15" fmla="*/ 7 h 7"/>
                <a:gd name="T16" fmla="*/ 7 w 7"/>
                <a:gd name="T17" fmla="*/ 7 h 7"/>
                <a:gd name="T18" fmla="*/ 7 w 7"/>
                <a:gd name="T19" fmla="*/ 7 h 7"/>
                <a:gd name="T20" fmla="*/ 7 w 7"/>
                <a:gd name="T21" fmla="*/ 7 h 7"/>
                <a:gd name="T22" fmla="*/ 7 w 7"/>
                <a:gd name="T23" fmla="*/ 7 h 7"/>
                <a:gd name="T24" fmla="*/ 5 w 7"/>
                <a:gd name="T25" fmla="*/ 0 h 7"/>
                <a:gd name="T26" fmla="*/ 5 w 7"/>
                <a:gd name="T27" fmla="*/ 0 h 7"/>
                <a:gd name="T28" fmla="*/ 5 w 7"/>
                <a:gd name="T29" fmla="*/ 0 h 7"/>
                <a:gd name="T30" fmla="*/ 5 w 7"/>
                <a:gd name="T31" fmla="*/ 0 h 7"/>
                <a:gd name="T32" fmla="*/ 5 w 7"/>
                <a:gd name="T33" fmla="*/ 0 h 7"/>
                <a:gd name="T34" fmla="*/ 5 w 7"/>
                <a:gd name="T35" fmla="*/ 0 h 7"/>
                <a:gd name="T36" fmla="*/ 5 w 7"/>
                <a:gd name="T37" fmla="*/ 0 h 7"/>
                <a:gd name="T38" fmla="*/ 5 w 7"/>
                <a:gd name="T39" fmla="*/ 0 h 7"/>
                <a:gd name="T40" fmla="*/ 5 w 7"/>
                <a:gd name="T41" fmla="*/ 0 h 7"/>
                <a:gd name="T42" fmla="*/ 2 w 7"/>
                <a:gd name="T43" fmla="*/ 0 h 7"/>
                <a:gd name="T44" fmla="*/ 2 w 7"/>
                <a:gd name="T45" fmla="*/ 0 h 7"/>
                <a:gd name="T46" fmla="*/ 2 w 7"/>
                <a:gd name="T47" fmla="*/ 0 h 7"/>
                <a:gd name="T48" fmla="*/ 2 w 7"/>
                <a:gd name="T49" fmla="*/ 0 h 7"/>
                <a:gd name="T50" fmla="*/ 2 w 7"/>
                <a:gd name="T51" fmla="*/ 0 h 7"/>
                <a:gd name="T52" fmla="*/ 2 w 7"/>
                <a:gd name="T53" fmla="*/ 0 h 7"/>
                <a:gd name="T54" fmla="*/ 2 w 7"/>
                <a:gd name="T55" fmla="*/ 0 h 7"/>
                <a:gd name="T56" fmla="*/ 2 w 7"/>
                <a:gd name="T57" fmla="*/ 0 h 7"/>
                <a:gd name="T58" fmla="*/ 2 w 7"/>
                <a:gd name="T59" fmla="*/ 0 h 7"/>
                <a:gd name="T60" fmla="*/ 2 w 7"/>
                <a:gd name="T61" fmla="*/ 0 h 7"/>
                <a:gd name="T62" fmla="*/ 5 w 7"/>
                <a:gd name="T63" fmla="*/ 0 h 7"/>
                <a:gd name="T64" fmla="*/ 5 w 7"/>
                <a:gd name="T65" fmla="*/ 0 h 7"/>
                <a:gd name="T66" fmla="*/ 5 w 7"/>
                <a:gd name="T67" fmla="*/ 0 h 7"/>
                <a:gd name="T68" fmla="*/ 5 w 7"/>
                <a:gd name="T69" fmla="*/ 0 h 7"/>
                <a:gd name="T70" fmla="*/ 5 w 7"/>
                <a:gd name="T71" fmla="*/ 0 h 7"/>
                <a:gd name="T72" fmla="*/ 2 w 7"/>
                <a:gd name="T73" fmla="*/ 2 h 7"/>
                <a:gd name="T74" fmla="*/ 2 w 7"/>
                <a:gd name="T75" fmla="*/ 2 h 7"/>
                <a:gd name="T76" fmla="*/ 2 w 7"/>
                <a:gd name="T77" fmla="*/ 2 h 7"/>
                <a:gd name="T78" fmla="*/ 2 w 7"/>
                <a:gd name="T79" fmla="*/ 2 h 7"/>
                <a:gd name="T80" fmla="*/ 2 w 7"/>
                <a:gd name="T81" fmla="*/ 2 h 7"/>
                <a:gd name="T82" fmla="*/ 2 w 7"/>
                <a:gd name="T83" fmla="*/ 2 h 7"/>
                <a:gd name="T84" fmla="*/ 2 w 7"/>
                <a:gd name="T85" fmla="*/ 2 h 7"/>
                <a:gd name="T86" fmla="*/ 2 w 7"/>
                <a:gd name="T87" fmla="*/ 2 h 7"/>
                <a:gd name="T88" fmla="*/ 2 w 7"/>
                <a:gd name="T89" fmla="*/ 2 h 7"/>
                <a:gd name="T90" fmla="*/ 2 w 7"/>
                <a:gd name="T91" fmla="*/ 2 h 7"/>
                <a:gd name="T92" fmla="*/ 0 w 7"/>
                <a:gd name="T93" fmla="*/ 2 h 7"/>
                <a:gd name="T94" fmla="*/ 0 w 7"/>
                <a:gd name="T95" fmla="*/ 2 h 7"/>
                <a:gd name="T96" fmla="*/ 0 w 7"/>
                <a:gd name="T97" fmla="*/ 2 h 7"/>
                <a:gd name="T98" fmla="*/ 0 w 7"/>
                <a:gd name="T99" fmla="*/ 2 h 7"/>
                <a:gd name="T100" fmla="*/ 0 w 7"/>
                <a:gd name="T101" fmla="*/ 2 h 7"/>
                <a:gd name="T102" fmla="*/ 0 w 7"/>
                <a:gd name="T103" fmla="*/ 2 h 7"/>
                <a:gd name="T104" fmla="*/ 0 w 7"/>
                <a:gd name="T105" fmla="*/ 2 h 7"/>
                <a:gd name="T106" fmla="*/ 2 w 7"/>
                <a:gd name="T107" fmla="*/ 2 h 7"/>
                <a:gd name="T108" fmla="*/ 2 w 7"/>
                <a:gd name="T109" fmla="*/ 2 h 7"/>
                <a:gd name="T110" fmla="*/ 2 w 7"/>
                <a:gd name="T111" fmla="*/ 0 h 7"/>
                <a:gd name="T112" fmla="*/ 2 w 7"/>
                <a:gd name="T113" fmla="*/ 0 h 7"/>
                <a:gd name="T114" fmla="*/ 2 w 7"/>
                <a:gd name="T115" fmla="*/ 0 h 7"/>
                <a:gd name="T116" fmla="*/ 2 w 7"/>
                <a:gd name="T117" fmla="*/ 0 h 7"/>
                <a:gd name="T118" fmla="*/ 2 w 7"/>
                <a:gd name="T119" fmla="*/ 0 h 7"/>
                <a:gd name="T120" fmla="*/ 2 w 7"/>
                <a:gd name="T1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8" name="Freeform 52487"/>
            <p:cNvSpPr>
              <a:spLocks/>
            </p:cNvSpPr>
            <p:nvPr/>
          </p:nvSpPr>
          <p:spPr bwMode="auto">
            <a:xfrm>
              <a:off x="2522534" y="4908573"/>
              <a:ext cx="7938" cy="15875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2 w 5"/>
                <a:gd name="T5" fmla="*/ 10 h 10"/>
                <a:gd name="T6" fmla="*/ 2 w 5"/>
                <a:gd name="T7" fmla="*/ 10 h 10"/>
                <a:gd name="T8" fmla="*/ 2 w 5"/>
                <a:gd name="T9" fmla="*/ 10 h 10"/>
                <a:gd name="T10" fmla="*/ 2 w 5"/>
                <a:gd name="T11" fmla="*/ 10 h 10"/>
                <a:gd name="T12" fmla="*/ 0 w 5"/>
                <a:gd name="T13" fmla="*/ 10 h 10"/>
                <a:gd name="T14" fmla="*/ 0 w 5"/>
                <a:gd name="T15" fmla="*/ 10 h 10"/>
                <a:gd name="T16" fmla="*/ 2 w 5"/>
                <a:gd name="T17" fmla="*/ 10 h 10"/>
                <a:gd name="T18" fmla="*/ 2 w 5"/>
                <a:gd name="T19" fmla="*/ 7 h 10"/>
                <a:gd name="T20" fmla="*/ 2 w 5"/>
                <a:gd name="T21" fmla="*/ 7 h 10"/>
                <a:gd name="T22" fmla="*/ 2 w 5"/>
                <a:gd name="T23" fmla="*/ 7 h 10"/>
                <a:gd name="T24" fmla="*/ 2 w 5"/>
                <a:gd name="T25" fmla="*/ 7 h 10"/>
                <a:gd name="T26" fmla="*/ 0 w 5"/>
                <a:gd name="T27" fmla="*/ 5 h 10"/>
                <a:gd name="T28" fmla="*/ 0 w 5"/>
                <a:gd name="T29" fmla="*/ 5 h 10"/>
                <a:gd name="T30" fmla="*/ 0 w 5"/>
                <a:gd name="T31" fmla="*/ 3 h 10"/>
                <a:gd name="T32" fmla="*/ 2 w 5"/>
                <a:gd name="T33" fmla="*/ 3 h 10"/>
                <a:gd name="T34" fmla="*/ 2 w 5"/>
                <a:gd name="T35" fmla="*/ 0 h 10"/>
                <a:gd name="T36" fmla="*/ 2 w 5"/>
                <a:gd name="T37" fmla="*/ 0 h 10"/>
                <a:gd name="T38" fmla="*/ 2 w 5"/>
                <a:gd name="T39" fmla="*/ 0 h 10"/>
                <a:gd name="T40" fmla="*/ 2 w 5"/>
                <a:gd name="T41" fmla="*/ 0 h 10"/>
                <a:gd name="T42" fmla="*/ 2 w 5"/>
                <a:gd name="T43" fmla="*/ 0 h 10"/>
                <a:gd name="T44" fmla="*/ 2 w 5"/>
                <a:gd name="T45" fmla="*/ 3 h 10"/>
                <a:gd name="T46" fmla="*/ 5 w 5"/>
                <a:gd name="T47" fmla="*/ 3 h 10"/>
                <a:gd name="T48" fmla="*/ 5 w 5"/>
                <a:gd name="T49" fmla="*/ 3 h 10"/>
                <a:gd name="T50" fmla="*/ 5 w 5"/>
                <a:gd name="T51" fmla="*/ 5 h 10"/>
                <a:gd name="T52" fmla="*/ 2 w 5"/>
                <a:gd name="T53" fmla="*/ 5 h 10"/>
                <a:gd name="T54" fmla="*/ 5 w 5"/>
                <a:gd name="T55" fmla="*/ 5 h 10"/>
                <a:gd name="T56" fmla="*/ 5 w 5"/>
                <a:gd name="T57" fmla="*/ 5 h 10"/>
                <a:gd name="T58" fmla="*/ 5 w 5"/>
                <a:gd name="T59" fmla="*/ 5 h 10"/>
                <a:gd name="T60" fmla="*/ 5 w 5"/>
                <a:gd name="T61" fmla="*/ 5 h 10"/>
                <a:gd name="T62" fmla="*/ 5 w 5"/>
                <a:gd name="T63" fmla="*/ 7 h 10"/>
                <a:gd name="T64" fmla="*/ 5 w 5"/>
                <a:gd name="T65" fmla="*/ 7 h 10"/>
                <a:gd name="T66" fmla="*/ 5 w 5"/>
                <a:gd name="T67" fmla="*/ 7 h 10"/>
                <a:gd name="T68" fmla="*/ 5 w 5"/>
                <a:gd name="T69" fmla="*/ 7 h 10"/>
                <a:gd name="T70" fmla="*/ 5 w 5"/>
                <a:gd name="T71" fmla="*/ 10 h 10"/>
                <a:gd name="T72" fmla="*/ 5 w 5"/>
                <a:gd name="T73" fmla="*/ 10 h 10"/>
                <a:gd name="T74" fmla="*/ 5 w 5"/>
                <a:gd name="T7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9" name="Freeform 52488"/>
            <p:cNvSpPr>
              <a:spLocks noEditPoints="1"/>
            </p:cNvSpPr>
            <p:nvPr/>
          </p:nvSpPr>
          <p:spPr bwMode="auto">
            <a:xfrm>
              <a:off x="3125782" y="4187845"/>
              <a:ext cx="304799" cy="207965"/>
            </a:xfrm>
            <a:custGeom>
              <a:avLst/>
              <a:gdLst>
                <a:gd name="T0" fmla="*/ 0 w 192"/>
                <a:gd name="T1" fmla="*/ 57 h 131"/>
                <a:gd name="T2" fmla="*/ 4 w 192"/>
                <a:gd name="T3" fmla="*/ 41 h 131"/>
                <a:gd name="T4" fmla="*/ 4 w 192"/>
                <a:gd name="T5" fmla="*/ 53 h 131"/>
                <a:gd name="T6" fmla="*/ 130 w 192"/>
                <a:gd name="T7" fmla="*/ 8 h 131"/>
                <a:gd name="T8" fmla="*/ 135 w 192"/>
                <a:gd name="T9" fmla="*/ 10 h 131"/>
                <a:gd name="T10" fmla="*/ 144 w 192"/>
                <a:gd name="T11" fmla="*/ 17 h 131"/>
                <a:gd name="T12" fmla="*/ 156 w 192"/>
                <a:gd name="T13" fmla="*/ 17 h 131"/>
                <a:gd name="T14" fmla="*/ 163 w 192"/>
                <a:gd name="T15" fmla="*/ 24 h 131"/>
                <a:gd name="T16" fmla="*/ 173 w 192"/>
                <a:gd name="T17" fmla="*/ 31 h 131"/>
                <a:gd name="T18" fmla="*/ 185 w 192"/>
                <a:gd name="T19" fmla="*/ 41 h 131"/>
                <a:gd name="T20" fmla="*/ 182 w 192"/>
                <a:gd name="T21" fmla="*/ 50 h 131"/>
                <a:gd name="T22" fmla="*/ 182 w 192"/>
                <a:gd name="T23" fmla="*/ 55 h 131"/>
                <a:gd name="T24" fmla="*/ 185 w 192"/>
                <a:gd name="T25" fmla="*/ 57 h 131"/>
                <a:gd name="T26" fmla="*/ 192 w 192"/>
                <a:gd name="T27" fmla="*/ 60 h 131"/>
                <a:gd name="T28" fmla="*/ 185 w 192"/>
                <a:gd name="T29" fmla="*/ 67 h 131"/>
                <a:gd name="T30" fmla="*/ 173 w 192"/>
                <a:gd name="T31" fmla="*/ 69 h 131"/>
                <a:gd name="T32" fmla="*/ 168 w 192"/>
                <a:gd name="T33" fmla="*/ 79 h 131"/>
                <a:gd name="T34" fmla="*/ 159 w 192"/>
                <a:gd name="T35" fmla="*/ 81 h 131"/>
                <a:gd name="T36" fmla="*/ 156 w 192"/>
                <a:gd name="T37" fmla="*/ 95 h 131"/>
                <a:gd name="T38" fmla="*/ 152 w 192"/>
                <a:gd name="T39" fmla="*/ 103 h 131"/>
                <a:gd name="T40" fmla="*/ 152 w 192"/>
                <a:gd name="T41" fmla="*/ 110 h 131"/>
                <a:gd name="T42" fmla="*/ 159 w 192"/>
                <a:gd name="T43" fmla="*/ 114 h 131"/>
                <a:gd name="T44" fmla="*/ 152 w 192"/>
                <a:gd name="T45" fmla="*/ 117 h 131"/>
                <a:gd name="T46" fmla="*/ 152 w 192"/>
                <a:gd name="T47" fmla="*/ 112 h 131"/>
                <a:gd name="T48" fmla="*/ 140 w 192"/>
                <a:gd name="T49" fmla="*/ 112 h 131"/>
                <a:gd name="T50" fmla="*/ 133 w 192"/>
                <a:gd name="T51" fmla="*/ 117 h 131"/>
                <a:gd name="T52" fmla="*/ 125 w 192"/>
                <a:gd name="T53" fmla="*/ 124 h 131"/>
                <a:gd name="T54" fmla="*/ 121 w 192"/>
                <a:gd name="T55" fmla="*/ 126 h 131"/>
                <a:gd name="T56" fmla="*/ 111 w 192"/>
                <a:gd name="T57" fmla="*/ 129 h 131"/>
                <a:gd name="T58" fmla="*/ 104 w 192"/>
                <a:gd name="T59" fmla="*/ 129 h 131"/>
                <a:gd name="T60" fmla="*/ 95 w 192"/>
                <a:gd name="T61" fmla="*/ 129 h 131"/>
                <a:gd name="T62" fmla="*/ 83 w 192"/>
                <a:gd name="T63" fmla="*/ 126 h 131"/>
                <a:gd name="T64" fmla="*/ 78 w 192"/>
                <a:gd name="T65" fmla="*/ 114 h 131"/>
                <a:gd name="T66" fmla="*/ 68 w 192"/>
                <a:gd name="T67" fmla="*/ 107 h 131"/>
                <a:gd name="T68" fmla="*/ 57 w 192"/>
                <a:gd name="T69" fmla="*/ 103 h 131"/>
                <a:gd name="T70" fmla="*/ 57 w 192"/>
                <a:gd name="T71" fmla="*/ 91 h 131"/>
                <a:gd name="T72" fmla="*/ 64 w 192"/>
                <a:gd name="T73" fmla="*/ 84 h 131"/>
                <a:gd name="T74" fmla="*/ 57 w 192"/>
                <a:gd name="T75" fmla="*/ 76 h 131"/>
                <a:gd name="T76" fmla="*/ 45 w 192"/>
                <a:gd name="T77" fmla="*/ 72 h 131"/>
                <a:gd name="T78" fmla="*/ 33 w 192"/>
                <a:gd name="T79" fmla="*/ 72 h 131"/>
                <a:gd name="T80" fmla="*/ 21 w 192"/>
                <a:gd name="T81" fmla="*/ 67 h 131"/>
                <a:gd name="T82" fmla="*/ 14 w 192"/>
                <a:gd name="T83" fmla="*/ 57 h 131"/>
                <a:gd name="T84" fmla="*/ 9 w 192"/>
                <a:gd name="T85" fmla="*/ 55 h 131"/>
                <a:gd name="T86" fmla="*/ 4 w 192"/>
                <a:gd name="T87" fmla="*/ 41 h 131"/>
                <a:gd name="T88" fmla="*/ 2 w 192"/>
                <a:gd name="T89" fmla="*/ 36 h 131"/>
                <a:gd name="T90" fmla="*/ 2 w 192"/>
                <a:gd name="T91" fmla="*/ 19 h 131"/>
                <a:gd name="T92" fmla="*/ 7 w 192"/>
                <a:gd name="T93" fmla="*/ 17 h 131"/>
                <a:gd name="T94" fmla="*/ 19 w 192"/>
                <a:gd name="T95" fmla="*/ 10 h 131"/>
                <a:gd name="T96" fmla="*/ 33 w 192"/>
                <a:gd name="T97" fmla="*/ 5 h 131"/>
                <a:gd name="T98" fmla="*/ 47 w 192"/>
                <a:gd name="T99" fmla="*/ 3 h 131"/>
                <a:gd name="T100" fmla="*/ 61 w 192"/>
                <a:gd name="T101" fmla="*/ 5 h 131"/>
                <a:gd name="T102" fmla="*/ 71 w 192"/>
                <a:gd name="T103" fmla="*/ 8 h 131"/>
                <a:gd name="T104" fmla="*/ 83 w 192"/>
                <a:gd name="T105" fmla="*/ 8 h 131"/>
                <a:gd name="T106" fmla="*/ 95 w 192"/>
                <a:gd name="T107" fmla="*/ 8 h 131"/>
                <a:gd name="T108" fmla="*/ 104 w 192"/>
                <a:gd name="T109" fmla="*/ 10 h 131"/>
                <a:gd name="T110" fmla="*/ 114 w 192"/>
                <a:gd name="T111" fmla="*/ 10 h 131"/>
                <a:gd name="T112" fmla="*/ 121 w 192"/>
                <a:gd name="T1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" h="131">
                  <a:moveTo>
                    <a:pt x="4" y="53"/>
                  </a:moveTo>
                  <a:lnTo>
                    <a:pt x="4" y="55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3"/>
                  </a:lnTo>
                  <a:close/>
                  <a:moveTo>
                    <a:pt x="128" y="0"/>
                  </a:moveTo>
                  <a:lnTo>
                    <a:pt x="130" y="0"/>
                  </a:lnTo>
                  <a:lnTo>
                    <a:pt x="130" y="3"/>
                  </a:lnTo>
                  <a:lnTo>
                    <a:pt x="130" y="5"/>
                  </a:lnTo>
                  <a:lnTo>
                    <a:pt x="133" y="5"/>
                  </a:lnTo>
                  <a:lnTo>
                    <a:pt x="130" y="5"/>
                  </a:lnTo>
                  <a:lnTo>
                    <a:pt x="130" y="8"/>
                  </a:lnTo>
                  <a:lnTo>
                    <a:pt x="133" y="8"/>
                  </a:lnTo>
                  <a:lnTo>
                    <a:pt x="130" y="8"/>
                  </a:lnTo>
                  <a:lnTo>
                    <a:pt x="133" y="8"/>
                  </a:lnTo>
                  <a:lnTo>
                    <a:pt x="130" y="8"/>
                  </a:lnTo>
                  <a:lnTo>
                    <a:pt x="133" y="8"/>
                  </a:lnTo>
                  <a:lnTo>
                    <a:pt x="133" y="10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5" y="15"/>
                  </a:lnTo>
                  <a:lnTo>
                    <a:pt x="137" y="15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2" y="17"/>
                  </a:lnTo>
                  <a:lnTo>
                    <a:pt x="144" y="17"/>
                  </a:lnTo>
                  <a:lnTo>
                    <a:pt x="147" y="17"/>
                  </a:lnTo>
                  <a:lnTo>
                    <a:pt x="149" y="17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17"/>
                  </a:lnTo>
                  <a:lnTo>
                    <a:pt x="154" y="17"/>
                  </a:lnTo>
                  <a:lnTo>
                    <a:pt x="156" y="17"/>
                  </a:lnTo>
                  <a:lnTo>
                    <a:pt x="156" y="19"/>
                  </a:lnTo>
                  <a:lnTo>
                    <a:pt x="154" y="19"/>
                  </a:lnTo>
                  <a:lnTo>
                    <a:pt x="156" y="19"/>
                  </a:lnTo>
                  <a:lnTo>
                    <a:pt x="159" y="22"/>
                  </a:lnTo>
                  <a:lnTo>
                    <a:pt x="161" y="22"/>
                  </a:lnTo>
                  <a:lnTo>
                    <a:pt x="161" y="24"/>
                  </a:lnTo>
                  <a:lnTo>
                    <a:pt x="163" y="24"/>
                  </a:lnTo>
                  <a:lnTo>
                    <a:pt x="166" y="24"/>
                  </a:lnTo>
                  <a:lnTo>
                    <a:pt x="166" y="27"/>
                  </a:lnTo>
                  <a:lnTo>
                    <a:pt x="168" y="27"/>
                  </a:lnTo>
                  <a:lnTo>
                    <a:pt x="168" y="29"/>
                  </a:lnTo>
                  <a:lnTo>
                    <a:pt x="170" y="29"/>
                  </a:lnTo>
                  <a:lnTo>
                    <a:pt x="170" y="31"/>
                  </a:lnTo>
                  <a:lnTo>
                    <a:pt x="173" y="31"/>
                  </a:lnTo>
                  <a:lnTo>
                    <a:pt x="173" y="34"/>
                  </a:lnTo>
                  <a:lnTo>
                    <a:pt x="175" y="36"/>
                  </a:lnTo>
                  <a:lnTo>
                    <a:pt x="178" y="36"/>
                  </a:lnTo>
                  <a:lnTo>
                    <a:pt x="178" y="38"/>
                  </a:lnTo>
                  <a:lnTo>
                    <a:pt x="180" y="38"/>
                  </a:lnTo>
                  <a:lnTo>
                    <a:pt x="182" y="41"/>
                  </a:lnTo>
                  <a:lnTo>
                    <a:pt x="185" y="41"/>
                  </a:lnTo>
                  <a:lnTo>
                    <a:pt x="187" y="41"/>
                  </a:lnTo>
                  <a:lnTo>
                    <a:pt x="187" y="43"/>
                  </a:lnTo>
                  <a:lnTo>
                    <a:pt x="187" y="46"/>
                  </a:lnTo>
                  <a:lnTo>
                    <a:pt x="185" y="46"/>
                  </a:lnTo>
                  <a:lnTo>
                    <a:pt x="185" y="48"/>
                  </a:lnTo>
                  <a:lnTo>
                    <a:pt x="182" y="48"/>
                  </a:lnTo>
                  <a:lnTo>
                    <a:pt x="182" y="50"/>
                  </a:lnTo>
                  <a:lnTo>
                    <a:pt x="185" y="50"/>
                  </a:lnTo>
                  <a:lnTo>
                    <a:pt x="185" y="53"/>
                  </a:lnTo>
                  <a:lnTo>
                    <a:pt x="182" y="53"/>
                  </a:lnTo>
                  <a:lnTo>
                    <a:pt x="185" y="53"/>
                  </a:lnTo>
                  <a:lnTo>
                    <a:pt x="182" y="53"/>
                  </a:lnTo>
                  <a:lnTo>
                    <a:pt x="185" y="55"/>
                  </a:lnTo>
                  <a:lnTo>
                    <a:pt x="182" y="55"/>
                  </a:lnTo>
                  <a:lnTo>
                    <a:pt x="185" y="55"/>
                  </a:lnTo>
                  <a:lnTo>
                    <a:pt x="182" y="55"/>
                  </a:lnTo>
                  <a:lnTo>
                    <a:pt x="180" y="57"/>
                  </a:lnTo>
                  <a:lnTo>
                    <a:pt x="182" y="57"/>
                  </a:lnTo>
                  <a:lnTo>
                    <a:pt x="185" y="57"/>
                  </a:lnTo>
                  <a:lnTo>
                    <a:pt x="185" y="60"/>
                  </a:lnTo>
                  <a:lnTo>
                    <a:pt x="185" y="57"/>
                  </a:lnTo>
                  <a:lnTo>
                    <a:pt x="185" y="60"/>
                  </a:lnTo>
                  <a:lnTo>
                    <a:pt x="185" y="57"/>
                  </a:lnTo>
                  <a:lnTo>
                    <a:pt x="185" y="60"/>
                  </a:lnTo>
                  <a:lnTo>
                    <a:pt x="185" y="57"/>
                  </a:lnTo>
                  <a:lnTo>
                    <a:pt x="187" y="57"/>
                  </a:lnTo>
                  <a:lnTo>
                    <a:pt x="189" y="57"/>
                  </a:lnTo>
                  <a:lnTo>
                    <a:pt x="192" y="60"/>
                  </a:lnTo>
                  <a:lnTo>
                    <a:pt x="192" y="62"/>
                  </a:lnTo>
                  <a:lnTo>
                    <a:pt x="189" y="62"/>
                  </a:lnTo>
                  <a:lnTo>
                    <a:pt x="189" y="65"/>
                  </a:lnTo>
                  <a:lnTo>
                    <a:pt x="187" y="65"/>
                  </a:lnTo>
                  <a:lnTo>
                    <a:pt x="189" y="67"/>
                  </a:lnTo>
                  <a:lnTo>
                    <a:pt x="187" y="67"/>
                  </a:lnTo>
                  <a:lnTo>
                    <a:pt x="185" y="67"/>
                  </a:lnTo>
                  <a:lnTo>
                    <a:pt x="182" y="67"/>
                  </a:lnTo>
                  <a:lnTo>
                    <a:pt x="180" y="69"/>
                  </a:lnTo>
                  <a:lnTo>
                    <a:pt x="180" y="67"/>
                  </a:lnTo>
                  <a:lnTo>
                    <a:pt x="178" y="67"/>
                  </a:lnTo>
                  <a:lnTo>
                    <a:pt x="175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5" y="72"/>
                  </a:lnTo>
                  <a:lnTo>
                    <a:pt x="173" y="72"/>
                  </a:lnTo>
                  <a:lnTo>
                    <a:pt x="173" y="74"/>
                  </a:lnTo>
                  <a:lnTo>
                    <a:pt x="173" y="76"/>
                  </a:lnTo>
                  <a:lnTo>
                    <a:pt x="170" y="76"/>
                  </a:lnTo>
                  <a:lnTo>
                    <a:pt x="168" y="76"/>
                  </a:lnTo>
                  <a:lnTo>
                    <a:pt x="168" y="79"/>
                  </a:lnTo>
                  <a:lnTo>
                    <a:pt x="166" y="79"/>
                  </a:lnTo>
                  <a:lnTo>
                    <a:pt x="166" y="76"/>
                  </a:lnTo>
                  <a:lnTo>
                    <a:pt x="163" y="76"/>
                  </a:lnTo>
                  <a:lnTo>
                    <a:pt x="163" y="79"/>
                  </a:lnTo>
                  <a:lnTo>
                    <a:pt x="161" y="79"/>
                  </a:lnTo>
                  <a:lnTo>
                    <a:pt x="161" y="81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56" y="84"/>
                  </a:lnTo>
                  <a:lnTo>
                    <a:pt x="156" y="86"/>
                  </a:lnTo>
                  <a:lnTo>
                    <a:pt x="156" y="88"/>
                  </a:lnTo>
                  <a:lnTo>
                    <a:pt x="156" y="91"/>
                  </a:lnTo>
                  <a:lnTo>
                    <a:pt x="156" y="93"/>
                  </a:lnTo>
                  <a:lnTo>
                    <a:pt x="156" y="95"/>
                  </a:lnTo>
                  <a:lnTo>
                    <a:pt x="159" y="95"/>
                  </a:lnTo>
                  <a:lnTo>
                    <a:pt x="156" y="95"/>
                  </a:lnTo>
                  <a:lnTo>
                    <a:pt x="156" y="98"/>
                  </a:lnTo>
                  <a:lnTo>
                    <a:pt x="154" y="98"/>
                  </a:lnTo>
                  <a:lnTo>
                    <a:pt x="154" y="100"/>
                  </a:lnTo>
                  <a:lnTo>
                    <a:pt x="154" y="103"/>
                  </a:lnTo>
                  <a:lnTo>
                    <a:pt x="152" y="103"/>
                  </a:lnTo>
                  <a:lnTo>
                    <a:pt x="154" y="103"/>
                  </a:lnTo>
                  <a:lnTo>
                    <a:pt x="154" y="105"/>
                  </a:lnTo>
                  <a:lnTo>
                    <a:pt x="152" y="105"/>
                  </a:lnTo>
                  <a:lnTo>
                    <a:pt x="152" y="107"/>
                  </a:lnTo>
                  <a:lnTo>
                    <a:pt x="149" y="107"/>
                  </a:lnTo>
                  <a:lnTo>
                    <a:pt x="149" y="110"/>
                  </a:lnTo>
                  <a:lnTo>
                    <a:pt x="152" y="110"/>
                  </a:lnTo>
                  <a:lnTo>
                    <a:pt x="154" y="110"/>
                  </a:lnTo>
                  <a:lnTo>
                    <a:pt x="156" y="110"/>
                  </a:lnTo>
                  <a:lnTo>
                    <a:pt x="156" y="112"/>
                  </a:lnTo>
                  <a:lnTo>
                    <a:pt x="159" y="112"/>
                  </a:lnTo>
                  <a:lnTo>
                    <a:pt x="159" y="114"/>
                  </a:lnTo>
                  <a:lnTo>
                    <a:pt x="156" y="114"/>
                  </a:lnTo>
                  <a:lnTo>
                    <a:pt x="159" y="114"/>
                  </a:lnTo>
                  <a:lnTo>
                    <a:pt x="159" y="117"/>
                  </a:lnTo>
                  <a:lnTo>
                    <a:pt x="156" y="117"/>
                  </a:lnTo>
                  <a:lnTo>
                    <a:pt x="154" y="117"/>
                  </a:lnTo>
                  <a:lnTo>
                    <a:pt x="156" y="117"/>
                  </a:lnTo>
                  <a:lnTo>
                    <a:pt x="154" y="119"/>
                  </a:lnTo>
                  <a:lnTo>
                    <a:pt x="152" y="119"/>
                  </a:lnTo>
                  <a:lnTo>
                    <a:pt x="152" y="117"/>
                  </a:lnTo>
                  <a:lnTo>
                    <a:pt x="152" y="119"/>
                  </a:lnTo>
                  <a:lnTo>
                    <a:pt x="152" y="117"/>
                  </a:lnTo>
                  <a:lnTo>
                    <a:pt x="149" y="117"/>
                  </a:lnTo>
                  <a:lnTo>
                    <a:pt x="152" y="114"/>
                  </a:lnTo>
                  <a:lnTo>
                    <a:pt x="149" y="114"/>
                  </a:lnTo>
                  <a:lnTo>
                    <a:pt x="152" y="114"/>
                  </a:lnTo>
                  <a:lnTo>
                    <a:pt x="152" y="112"/>
                  </a:lnTo>
                  <a:lnTo>
                    <a:pt x="149" y="112"/>
                  </a:lnTo>
                  <a:lnTo>
                    <a:pt x="149" y="110"/>
                  </a:lnTo>
                  <a:lnTo>
                    <a:pt x="147" y="110"/>
                  </a:lnTo>
                  <a:lnTo>
                    <a:pt x="147" y="112"/>
                  </a:lnTo>
                  <a:lnTo>
                    <a:pt x="144" y="112"/>
                  </a:lnTo>
                  <a:lnTo>
                    <a:pt x="142" y="112"/>
                  </a:lnTo>
                  <a:lnTo>
                    <a:pt x="140" y="112"/>
                  </a:lnTo>
                  <a:lnTo>
                    <a:pt x="140" y="114"/>
                  </a:lnTo>
                  <a:lnTo>
                    <a:pt x="137" y="114"/>
                  </a:lnTo>
                  <a:lnTo>
                    <a:pt x="137" y="117"/>
                  </a:lnTo>
                  <a:lnTo>
                    <a:pt x="135" y="117"/>
                  </a:lnTo>
                  <a:lnTo>
                    <a:pt x="135" y="119"/>
                  </a:lnTo>
                  <a:lnTo>
                    <a:pt x="133" y="119"/>
                  </a:lnTo>
                  <a:lnTo>
                    <a:pt x="133" y="117"/>
                  </a:lnTo>
                  <a:lnTo>
                    <a:pt x="130" y="117"/>
                  </a:lnTo>
                  <a:lnTo>
                    <a:pt x="128" y="117"/>
                  </a:lnTo>
                  <a:lnTo>
                    <a:pt x="125" y="119"/>
                  </a:lnTo>
                  <a:lnTo>
                    <a:pt x="128" y="119"/>
                  </a:lnTo>
                  <a:lnTo>
                    <a:pt x="125" y="119"/>
                  </a:lnTo>
                  <a:lnTo>
                    <a:pt x="125" y="122"/>
                  </a:lnTo>
                  <a:lnTo>
                    <a:pt x="125" y="124"/>
                  </a:lnTo>
                  <a:lnTo>
                    <a:pt x="128" y="124"/>
                  </a:lnTo>
                  <a:lnTo>
                    <a:pt x="128" y="126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3" y="124"/>
                  </a:lnTo>
                  <a:lnTo>
                    <a:pt x="121" y="124"/>
                  </a:lnTo>
                  <a:lnTo>
                    <a:pt x="121" y="126"/>
                  </a:lnTo>
                  <a:lnTo>
                    <a:pt x="118" y="126"/>
                  </a:lnTo>
                  <a:lnTo>
                    <a:pt x="116" y="126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14" y="131"/>
                  </a:lnTo>
                  <a:lnTo>
                    <a:pt x="111" y="131"/>
                  </a:lnTo>
                  <a:lnTo>
                    <a:pt x="111" y="129"/>
                  </a:lnTo>
                  <a:lnTo>
                    <a:pt x="111" y="131"/>
                  </a:lnTo>
                  <a:lnTo>
                    <a:pt x="109" y="131"/>
                  </a:lnTo>
                  <a:lnTo>
                    <a:pt x="109" y="129"/>
                  </a:lnTo>
                  <a:lnTo>
                    <a:pt x="106" y="129"/>
                  </a:lnTo>
                  <a:lnTo>
                    <a:pt x="106" y="126"/>
                  </a:lnTo>
                  <a:lnTo>
                    <a:pt x="104" y="126"/>
                  </a:lnTo>
                  <a:lnTo>
                    <a:pt x="104" y="129"/>
                  </a:lnTo>
                  <a:lnTo>
                    <a:pt x="102" y="129"/>
                  </a:lnTo>
                  <a:lnTo>
                    <a:pt x="99" y="129"/>
                  </a:lnTo>
                  <a:lnTo>
                    <a:pt x="97" y="126"/>
                  </a:lnTo>
                  <a:lnTo>
                    <a:pt x="97" y="129"/>
                  </a:lnTo>
                  <a:lnTo>
                    <a:pt x="95" y="129"/>
                  </a:lnTo>
                  <a:lnTo>
                    <a:pt x="92" y="129"/>
                  </a:lnTo>
                  <a:lnTo>
                    <a:pt x="95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0" y="129"/>
                  </a:lnTo>
                  <a:lnTo>
                    <a:pt x="87" y="129"/>
                  </a:lnTo>
                  <a:lnTo>
                    <a:pt x="85" y="129"/>
                  </a:lnTo>
                  <a:lnTo>
                    <a:pt x="83" y="129"/>
                  </a:lnTo>
                  <a:lnTo>
                    <a:pt x="83" y="126"/>
                  </a:lnTo>
                  <a:lnTo>
                    <a:pt x="83" y="124"/>
                  </a:lnTo>
                  <a:lnTo>
                    <a:pt x="83" y="122"/>
                  </a:lnTo>
                  <a:lnTo>
                    <a:pt x="83" y="119"/>
                  </a:lnTo>
                  <a:lnTo>
                    <a:pt x="83" y="117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2"/>
                  </a:lnTo>
                  <a:lnTo>
                    <a:pt x="76" y="112"/>
                  </a:lnTo>
                  <a:lnTo>
                    <a:pt x="73" y="112"/>
                  </a:lnTo>
                  <a:lnTo>
                    <a:pt x="73" y="110"/>
                  </a:lnTo>
                  <a:lnTo>
                    <a:pt x="71" y="110"/>
                  </a:lnTo>
                  <a:lnTo>
                    <a:pt x="68" y="110"/>
                  </a:lnTo>
                  <a:lnTo>
                    <a:pt x="68" y="107"/>
                  </a:lnTo>
                  <a:lnTo>
                    <a:pt x="66" y="107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9" y="107"/>
                  </a:lnTo>
                  <a:lnTo>
                    <a:pt x="59" y="105"/>
                  </a:lnTo>
                  <a:lnTo>
                    <a:pt x="57" y="103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5"/>
                  </a:lnTo>
                  <a:lnTo>
                    <a:pt x="57" y="93"/>
                  </a:lnTo>
                  <a:lnTo>
                    <a:pt x="59" y="93"/>
                  </a:lnTo>
                  <a:lnTo>
                    <a:pt x="57" y="93"/>
                  </a:lnTo>
                  <a:lnTo>
                    <a:pt x="57" y="91"/>
                  </a:lnTo>
                  <a:lnTo>
                    <a:pt x="59" y="91"/>
                  </a:lnTo>
                  <a:lnTo>
                    <a:pt x="57" y="91"/>
                  </a:lnTo>
                  <a:lnTo>
                    <a:pt x="57" y="88"/>
                  </a:lnTo>
                  <a:lnTo>
                    <a:pt x="59" y="88"/>
                  </a:lnTo>
                  <a:lnTo>
                    <a:pt x="61" y="86"/>
                  </a:lnTo>
                  <a:lnTo>
                    <a:pt x="61" y="84"/>
                  </a:lnTo>
                  <a:lnTo>
                    <a:pt x="64" y="84"/>
                  </a:lnTo>
                  <a:lnTo>
                    <a:pt x="61" y="84"/>
                  </a:lnTo>
                  <a:lnTo>
                    <a:pt x="61" y="81"/>
                  </a:lnTo>
                  <a:lnTo>
                    <a:pt x="61" y="79"/>
                  </a:lnTo>
                  <a:lnTo>
                    <a:pt x="59" y="79"/>
                  </a:lnTo>
                  <a:lnTo>
                    <a:pt x="57" y="76"/>
                  </a:lnTo>
                  <a:lnTo>
                    <a:pt x="54" y="76"/>
                  </a:lnTo>
                  <a:lnTo>
                    <a:pt x="57" y="76"/>
                  </a:lnTo>
                  <a:lnTo>
                    <a:pt x="54" y="76"/>
                  </a:lnTo>
                  <a:lnTo>
                    <a:pt x="54" y="74"/>
                  </a:lnTo>
                  <a:lnTo>
                    <a:pt x="52" y="74"/>
                  </a:lnTo>
                  <a:lnTo>
                    <a:pt x="52" y="72"/>
                  </a:lnTo>
                  <a:lnTo>
                    <a:pt x="49" y="72"/>
                  </a:lnTo>
                  <a:lnTo>
                    <a:pt x="47" y="72"/>
                  </a:lnTo>
                  <a:lnTo>
                    <a:pt x="45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8" y="74"/>
                  </a:lnTo>
                  <a:lnTo>
                    <a:pt x="35" y="74"/>
                  </a:lnTo>
                  <a:lnTo>
                    <a:pt x="35" y="72"/>
                  </a:lnTo>
                  <a:lnTo>
                    <a:pt x="33" y="72"/>
                  </a:lnTo>
                  <a:lnTo>
                    <a:pt x="31" y="72"/>
                  </a:lnTo>
                  <a:lnTo>
                    <a:pt x="31" y="69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6" y="65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4" y="57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7"/>
                  </a:lnTo>
                  <a:lnTo>
                    <a:pt x="9" y="57"/>
                  </a:lnTo>
                  <a:lnTo>
                    <a:pt x="7" y="57"/>
                  </a:lnTo>
                  <a:lnTo>
                    <a:pt x="7" y="55"/>
                  </a:lnTo>
                  <a:lnTo>
                    <a:pt x="9" y="55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6" y="8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9" y="3"/>
                  </a:lnTo>
                  <a:lnTo>
                    <a:pt x="52" y="3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64" y="5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6" y="5"/>
                  </a:lnTo>
                  <a:lnTo>
                    <a:pt x="80" y="5"/>
                  </a:lnTo>
                  <a:lnTo>
                    <a:pt x="83" y="5"/>
                  </a:lnTo>
                  <a:lnTo>
                    <a:pt x="83" y="8"/>
                  </a:lnTo>
                  <a:lnTo>
                    <a:pt x="85" y="8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2" y="8"/>
                  </a:lnTo>
                  <a:lnTo>
                    <a:pt x="95" y="8"/>
                  </a:lnTo>
                  <a:lnTo>
                    <a:pt x="97" y="8"/>
                  </a:lnTo>
                  <a:lnTo>
                    <a:pt x="99" y="8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4" y="12"/>
                  </a:lnTo>
                  <a:lnTo>
                    <a:pt x="104" y="10"/>
                  </a:lnTo>
                  <a:lnTo>
                    <a:pt x="104" y="12"/>
                  </a:lnTo>
                  <a:lnTo>
                    <a:pt x="106" y="10"/>
                  </a:lnTo>
                  <a:lnTo>
                    <a:pt x="109" y="10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1" y="10"/>
                  </a:lnTo>
                  <a:lnTo>
                    <a:pt x="114" y="10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18" y="8"/>
                  </a:lnTo>
                  <a:lnTo>
                    <a:pt x="121" y="8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21" y="5"/>
                  </a:lnTo>
                  <a:lnTo>
                    <a:pt x="123" y="5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8" y="3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0" name="Freeform 52489"/>
            <p:cNvSpPr>
              <a:spLocks noEditPoints="1"/>
            </p:cNvSpPr>
            <p:nvPr/>
          </p:nvSpPr>
          <p:spPr bwMode="auto">
            <a:xfrm>
              <a:off x="3140071" y="4278333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5 h 5"/>
                <a:gd name="T4" fmla="*/ 3 w 5"/>
                <a:gd name="T5" fmla="*/ 5 h 5"/>
                <a:gd name="T6" fmla="*/ 0 w 5"/>
                <a:gd name="T7" fmla="*/ 5 h 5"/>
                <a:gd name="T8" fmla="*/ 0 w 5"/>
                <a:gd name="T9" fmla="*/ 5 h 5"/>
                <a:gd name="T10" fmla="*/ 0 w 5"/>
                <a:gd name="T11" fmla="*/ 5 h 5"/>
                <a:gd name="T12" fmla="*/ 0 w 5"/>
                <a:gd name="T13" fmla="*/ 5 h 5"/>
                <a:gd name="T14" fmla="*/ 0 w 5"/>
                <a:gd name="T15" fmla="*/ 5 h 5"/>
                <a:gd name="T16" fmla="*/ 0 w 5"/>
                <a:gd name="T17" fmla="*/ 5 h 5"/>
                <a:gd name="T18" fmla="*/ 0 w 5"/>
                <a:gd name="T19" fmla="*/ 5 h 5"/>
                <a:gd name="T20" fmla="*/ 0 w 5"/>
                <a:gd name="T21" fmla="*/ 3 h 5"/>
                <a:gd name="T22" fmla="*/ 0 w 5"/>
                <a:gd name="T23" fmla="*/ 3 h 5"/>
                <a:gd name="T24" fmla="*/ 0 w 5"/>
                <a:gd name="T25" fmla="*/ 3 h 5"/>
                <a:gd name="T26" fmla="*/ 0 w 5"/>
                <a:gd name="T27" fmla="*/ 3 h 5"/>
                <a:gd name="T28" fmla="*/ 0 w 5"/>
                <a:gd name="T29" fmla="*/ 3 h 5"/>
                <a:gd name="T30" fmla="*/ 0 w 5"/>
                <a:gd name="T31" fmla="*/ 3 h 5"/>
                <a:gd name="T32" fmla="*/ 0 w 5"/>
                <a:gd name="T33" fmla="*/ 3 h 5"/>
                <a:gd name="T34" fmla="*/ 5 w 5"/>
                <a:gd name="T35" fmla="*/ 0 h 5"/>
                <a:gd name="T36" fmla="*/ 5 w 5"/>
                <a:gd name="T37" fmla="*/ 0 h 5"/>
                <a:gd name="T38" fmla="*/ 5 w 5"/>
                <a:gd name="T39" fmla="*/ 3 h 5"/>
                <a:gd name="T40" fmla="*/ 5 w 5"/>
                <a:gd name="T41" fmla="*/ 3 h 5"/>
                <a:gd name="T42" fmla="*/ 5 w 5"/>
                <a:gd name="T43" fmla="*/ 3 h 5"/>
                <a:gd name="T44" fmla="*/ 5 w 5"/>
                <a:gd name="T45" fmla="*/ 3 h 5"/>
                <a:gd name="T46" fmla="*/ 3 w 5"/>
                <a:gd name="T47" fmla="*/ 3 h 5"/>
                <a:gd name="T48" fmla="*/ 3 w 5"/>
                <a:gd name="T49" fmla="*/ 3 h 5"/>
                <a:gd name="T50" fmla="*/ 3 w 5"/>
                <a:gd name="T51" fmla="*/ 5 h 5"/>
                <a:gd name="T52" fmla="*/ 3 w 5"/>
                <a:gd name="T53" fmla="*/ 5 h 5"/>
                <a:gd name="T54" fmla="*/ 3 w 5"/>
                <a:gd name="T55" fmla="*/ 5 h 5"/>
                <a:gd name="T56" fmla="*/ 0 w 5"/>
                <a:gd name="T57" fmla="*/ 3 h 5"/>
                <a:gd name="T58" fmla="*/ 0 w 5"/>
                <a:gd name="T59" fmla="*/ 3 h 5"/>
                <a:gd name="T60" fmla="*/ 0 w 5"/>
                <a:gd name="T61" fmla="*/ 3 h 5"/>
                <a:gd name="T62" fmla="*/ 0 w 5"/>
                <a:gd name="T63" fmla="*/ 3 h 5"/>
                <a:gd name="T64" fmla="*/ 0 w 5"/>
                <a:gd name="T65" fmla="*/ 3 h 5"/>
                <a:gd name="T66" fmla="*/ 0 w 5"/>
                <a:gd name="T67" fmla="*/ 3 h 5"/>
                <a:gd name="T68" fmla="*/ 0 w 5"/>
                <a:gd name="T69" fmla="*/ 3 h 5"/>
                <a:gd name="T70" fmla="*/ 0 w 5"/>
                <a:gd name="T71" fmla="*/ 3 h 5"/>
                <a:gd name="T72" fmla="*/ 0 w 5"/>
                <a:gd name="T73" fmla="*/ 3 h 5"/>
                <a:gd name="T74" fmla="*/ 0 w 5"/>
                <a:gd name="T75" fmla="*/ 3 h 5"/>
                <a:gd name="T76" fmla="*/ 0 w 5"/>
                <a:gd name="T77" fmla="*/ 3 h 5"/>
                <a:gd name="T78" fmla="*/ 0 w 5"/>
                <a:gd name="T79" fmla="*/ 0 h 5"/>
                <a:gd name="T80" fmla="*/ 0 w 5"/>
                <a:gd name="T81" fmla="*/ 0 h 5"/>
                <a:gd name="T82" fmla="*/ 0 w 5"/>
                <a:gd name="T83" fmla="*/ 0 h 5"/>
                <a:gd name="T84" fmla="*/ 0 w 5"/>
                <a:gd name="T85" fmla="*/ 0 h 5"/>
                <a:gd name="T86" fmla="*/ 0 w 5"/>
                <a:gd name="T87" fmla="*/ 0 h 5"/>
                <a:gd name="T88" fmla="*/ 0 w 5"/>
                <a:gd name="T89" fmla="*/ 0 h 5"/>
                <a:gd name="T90" fmla="*/ 3 w 5"/>
                <a:gd name="T91" fmla="*/ 0 h 5"/>
                <a:gd name="T92" fmla="*/ 3 w 5"/>
                <a:gd name="T9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  <a:moveTo>
                    <a:pt x="0" y="3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  <a:moveTo>
                    <a:pt x="3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1" name="Freeform 52490"/>
            <p:cNvSpPr>
              <a:spLocks/>
            </p:cNvSpPr>
            <p:nvPr/>
          </p:nvSpPr>
          <p:spPr bwMode="auto">
            <a:xfrm>
              <a:off x="3132133" y="42529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2" name="Freeform 52491"/>
            <p:cNvSpPr>
              <a:spLocks/>
            </p:cNvSpPr>
            <p:nvPr/>
          </p:nvSpPr>
          <p:spPr bwMode="auto">
            <a:xfrm>
              <a:off x="2327271" y="4686323"/>
              <a:ext cx="41275" cy="57150"/>
            </a:xfrm>
            <a:custGeom>
              <a:avLst/>
              <a:gdLst>
                <a:gd name="T0" fmla="*/ 12 w 26"/>
                <a:gd name="T1" fmla="*/ 0 h 36"/>
                <a:gd name="T2" fmla="*/ 14 w 26"/>
                <a:gd name="T3" fmla="*/ 2 h 36"/>
                <a:gd name="T4" fmla="*/ 14 w 26"/>
                <a:gd name="T5" fmla="*/ 5 h 36"/>
                <a:gd name="T6" fmla="*/ 12 w 26"/>
                <a:gd name="T7" fmla="*/ 5 h 36"/>
                <a:gd name="T8" fmla="*/ 12 w 26"/>
                <a:gd name="T9" fmla="*/ 5 h 36"/>
                <a:gd name="T10" fmla="*/ 14 w 26"/>
                <a:gd name="T11" fmla="*/ 7 h 36"/>
                <a:gd name="T12" fmla="*/ 14 w 26"/>
                <a:gd name="T13" fmla="*/ 7 h 36"/>
                <a:gd name="T14" fmla="*/ 14 w 26"/>
                <a:gd name="T15" fmla="*/ 9 h 36"/>
                <a:gd name="T16" fmla="*/ 14 w 26"/>
                <a:gd name="T17" fmla="*/ 12 h 36"/>
                <a:gd name="T18" fmla="*/ 14 w 26"/>
                <a:gd name="T19" fmla="*/ 9 h 36"/>
                <a:gd name="T20" fmla="*/ 16 w 26"/>
                <a:gd name="T21" fmla="*/ 12 h 36"/>
                <a:gd name="T22" fmla="*/ 16 w 26"/>
                <a:gd name="T23" fmla="*/ 12 h 36"/>
                <a:gd name="T24" fmla="*/ 16 w 26"/>
                <a:gd name="T25" fmla="*/ 14 h 36"/>
                <a:gd name="T26" fmla="*/ 19 w 26"/>
                <a:gd name="T27" fmla="*/ 14 h 36"/>
                <a:gd name="T28" fmla="*/ 19 w 26"/>
                <a:gd name="T29" fmla="*/ 14 h 36"/>
                <a:gd name="T30" fmla="*/ 19 w 26"/>
                <a:gd name="T31" fmla="*/ 17 h 36"/>
                <a:gd name="T32" fmla="*/ 21 w 26"/>
                <a:gd name="T33" fmla="*/ 17 h 36"/>
                <a:gd name="T34" fmla="*/ 23 w 26"/>
                <a:gd name="T35" fmla="*/ 19 h 36"/>
                <a:gd name="T36" fmla="*/ 23 w 26"/>
                <a:gd name="T37" fmla="*/ 17 h 36"/>
                <a:gd name="T38" fmla="*/ 26 w 26"/>
                <a:gd name="T39" fmla="*/ 19 h 36"/>
                <a:gd name="T40" fmla="*/ 26 w 26"/>
                <a:gd name="T41" fmla="*/ 19 h 36"/>
                <a:gd name="T42" fmla="*/ 26 w 26"/>
                <a:gd name="T43" fmla="*/ 19 h 36"/>
                <a:gd name="T44" fmla="*/ 26 w 26"/>
                <a:gd name="T45" fmla="*/ 21 h 36"/>
                <a:gd name="T46" fmla="*/ 26 w 26"/>
                <a:gd name="T47" fmla="*/ 21 h 36"/>
                <a:gd name="T48" fmla="*/ 23 w 26"/>
                <a:gd name="T49" fmla="*/ 24 h 36"/>
                <a:gd name="T50" fmla="*/ 23 w 26"/>
                <a:gd name="T51" fmla="*/ 26 h 36"/>
                <a:gd name="T52" fmla="*/ 21 w 26"/>
                <a:gd name="T53" fmla="*/ 28 h 36"/>
                <a:gd name="T54" fmla="*/ 21 w 26"/>
                <a:gd name="T55" fmla="*/ 28 h 36"/>
                <a:gd name="T56" fmla="*/ 21 w 26"/>
                <a:gd name="T57" fmla="*/ 31 h 36"/>
                <a:gd name="T58" fmla="*/ 21 w 26"/>
                <a:gd name="T59" fmla="*/ 36 h 36"/>
                <a:gd name="T60" fmla="*/ 19 w 26"/>
                <a:gd name="T61" fmla="*/ 33 h 36"/>
                <a:gd name="T62" fmla="*/ 16 w 26"/>
                <a:gd name="T63" fmla="*/ 33 h 36"/>
                <a:gd name="T64" fmla="*/ 14 w 26"/>
                <a:gd name="T65" fmla="*/ 33 h 36"/>
                <a:gd name="T66" fmla="*/ 12 w 26"/>
                <a:gd name="T67" fmla="*/ 36 h 36"/>
                <a:gd name="T68" fmla="*/ 9 w 26"/>
                <a:gd name="T69" fmla="*/ 36 h 36"/>
                <a:gd name="T70" fmla="*/ 9 w 26"/>
                <a:gd name="T71" fmla="*/ 36 h 36"/>
                <a:gd name="T72" fmla="*/ 7 w 26"/>
                <a:gd name="T73" fmla="*/ 33 h 36"/>
                <a:gd name="T74" fmla="*/ 4 w 26"/>
                <a:gd name="T75" fmla="*/ 33 h 36"/>
                <a:gd name="T76" fmla="*/ 4 w 26"/>
                <a:gd name="T77" fmla="*/ 33 h 36"/>
                <a:gd name="T78" fmla="*/ 4 w 26"/>
                <a:gd name="T79" fmla="*/ 31 h 36"/>
                <a:gd name="T80" fmla="*/ 4 w 26"/>
                <a:gd name="T81" fmla="*/ 31 h 36"/>
                <a:gd name="T82" fmla="*/ 4 w 26"/>
                <a:gd name="T83" fmla="*/ 28 h 36"/>
                <a:gd name="T84" fmla="*/ 4 w 26"/>
                <a:gd name="T85" fmla="*/ 28 h 36"/>
                <a:gd name="T86" fmla="*/ 4 w 26"/>
                <a:gd name="T87" fmla="*/ 26 h 36"/>
                <a:gd name="T88" fmla="*/ 4 w 26"/>
                <a:gd name="T89" fmla="*/ 24 h 36"/>
                <a:gd name="T90" fmla="*/ 4 w 26"/>
                <a:gd name="T91" fmla="*/ 24 h 36"/>
                <a:gd name="T92" fmla="*/ 4 w 26"/>
                <a:gd name="T93" fmla="*/ 21 h 36"/>
                <a:gd name="T94" fmla="*/ 2 w 26"/>
                <a:gd name="T95" fmla="*/ 19 h 36"/>
                <a:gd name="T96" fmla="*/ 2 w 26"/>
                <a:gd name="T97" fmla="*/ 19 h 36"/>
                <a:gd name="T98" fmla="*/ 0 w 26"/>
                <a:gd name="T99" fmla="*/ 17 h 36"/>
                <a:gd name="T100" fmla="*/ 0 w 26"/>
                <a:gd name="T101" fmla="*/ 17 h 36"/>
                <a:gd name="T102" fmla="*/ 0 w 26"/>
                <a:gd name="T103" fmla="*/ 17 h 36"/>
                <a:gd name="T104" fmla="*/ 2 w 26"/>
                <a:gd name="T105" fmla="*/ 14 h 36"/>
                <a:gd name="T106" fmla="*/ 2 w 26"/>
                <a:gd name="T107" fmla="*/ 14 h 36"/>
                <a:gd name="T108" fmla="*/ 2 w 26"/>
                <a:gd name="T109" fmla="*/ 12 h 36"/>
                <a:gd name="T110" fmla="*/ 2 w 26"/>
                <a:gd name="T111" fmla="*/ 9 h 36"/>
                <a:gd name="T112" fmla="*/ 4 w 26"/>
                <a:gd name="T113" fmla="*/ 9 h 36"/>
                <a:gd name="T114" fmla="*/ 4 w 26"/>
                <a:gd name="T115" fmla="*/ 7 h 36"/>
                <a:gd name="T116" fmla="*/ 4 w 26"/>
                <a:gd name="T117" fmla="*/ 5 h 36"/>
                <a:gd name="T118" fmla="*/ 4 w 26"/>
                <a:gd name="T119" fmla="*/ 2 h 36"/>
                <a:gd name="T120" fmla="*/ 7 w 26"/>
                <a:gd name="T121" fmla="*/ 0 h 36"/>
                <a:gd name="T122" fmla="*/ 9 w 26"/>
                <a:gd name="T1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" h="36">
                  <a:moveTo>
                    <a:pt x="9" y="0"/>
                  </a:move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3" name="Freeform 52492"/>
            <p:cNvSpPr>
              <a:spLocks noEditPoints="1"/>
            </p:cNvSpPr>
            <p:nvPr/>
          </p:nvSpPr>
          <p:spPr bwMode="auto">
            <a:xfrm>
              <a:off x="2771771" y="5719790"/>
              <a:ext cx="17463" cy="19050"/>
            </a:xfrm>
            <a:custGeom>
              <a:avLst/>
              <a:gdLst>
                <a:gd name="T0" fmla="*/ 4 w 11"/>
                <a:gd name="T1" fmla="*/ 5 h 12"/>
                <a:gd name="T2" fmla="*/ 4 w 11"/>
                <a:gd name="T3" fmla="*/ 5 h 12"/>
                <a:gd name="T4" fmla="*/ 7 w 11"/>
                <a:gd name="T5" fmla="*/ 5 h 12"/>
                <a:gd name="T6" fmla="*/ 4 w 11"/>
                <a:gd name="T7" fmla="*/ 7 h 12"/>
                <a:gd name="T8" fmla="*/ 7 w 11"/>
                <a:gd name="T9" fmla="*/ 5 h 12"/>
                <a:gd name="T10" fmla="*/ 7 w 11"/>
                <a:gd name="T11" fmla="*/ 5 h 12"/>
                <a:gd name="T12" fmla="*/ 7 w 11"/>
                <a:gd name="T13" fmla="*/ 5 h 12"/>
                <a:gd name="T14" fmla="*/ 7 w 11"/>
                <a:gd name="T15" fmla="*/ 7 h 12"/>
                <a:gd name="T16" fmla="*/ 9 w 11"/>
                <a:gd name="T17" fmla="*/ 7 h 12"/>
                <a:gd name="T18" fmla="*/ 9 w 11"/>
                <a:gd name="T19" fmla="*/ 7 h 12"/>
                <a:gd name="T20" fmla="*/ 9 w 11"/>
                <a:gd name="T21" fmla="*/ 7 h 12"/>
                <a:gd name="T22" fmla="*/ 9 w 11"/>
                <a:gd name="T23" fmla="*/ 7 h 12"/>
                <a:gd name="T24" fmla="*/ 9 w 11"/>
                <a:gd name="T25" fmla="*/ 7 h 12"/>
                <a:gd name="T26" fmla="*/ 9 w 11"/>
                <a:gd name="T27" fmla="*/ 9 h 12"/>
                <a:gd name="T28" fmla="*/ 9 w 11"/>
                <a:gd name="T29" fmla="*/ 9 h 12"/>
                <a:gd name="T30" fmla="*/ 9 w 11"/>
                <a:gd name="T31" fmla="*/ 7 h 12"/>
                <a:gd name="T32" fmla="*/ 11 w 11"/>
                <a:gd name="T33" fmla="*/ 9 h 12"/>
                <a:gd name="T34" fmla="*/ 11 w 11"/>
                <a:gd name="T35" fmla="*/ 9 h 12"/>
                <a:gd name="T36" fmla="*/ 11 w 11"/>
                <a:gd name="T37" fmla="*/ 9 h 12"/>
                <a:gd name="T38" fmla="*/ 11 w 11"/>
                <a:gd name="T39" fmla="*/ 12 h 12"/>
                <a:gd name="T40" fmla="*/ 11 w 11"/>
                <a:gd name="T41" fmla="*/ 12 h 12"/>
                <a:gd name="T42" fmla="*/ 11 w 11"/>
                <a:gd name="T43" fmla="*/ 12 h 12"/>
                <a:gd name="T44" fmla="*/ 11 w 11"/>
                <a:gd name="T45" fmla="*/ 12 h 12"/>
                <a:gd name="T46" fmla="*/ 9 w 11"/>
                <a:gd name="T47" fmla="*/ 12 h 12"/>
                <a:gd name="T48" fmla="*/ 11 w 11"/>
                <a:gd name="T49" fmla="*/ 12 h 12"/>
                <a:gd name="T50" fmla="*/ 11 w 11"/>
                <a:gd name="T51" fmla="*/ 12 h 12"/>
                <a:gd name="T52" fmla="*/ 9 w 11"/>
                <a:gd name="T53" fmla="*/ 12 h 12"/>
                <a:gd name="T54" fmla="*/ 7 w 11"/>
                <a:gd name="T55" fmla="*/ 12 h 12"/>
                <a:gd name="T56" fmla="*/ 7 w 11"/>
                <a:gd name="T57" fmla="*/ 12 h 12"/>
                <a:gd name="T58" fmla="*/ 4 w 11"/>
                <a:gd name="T59" fmla="*/ 9 h 12"/>
                <a:gd name="T60" fmla="*/ 4 w 11"/>
                <a:gd name="T61" fmla="*/ 9 h 12"/>
                <a:gd name="T62" fmla="*/ 4 w 11"/>
                <a:gd name="T63" fmla="*/ 7 h 12"/>
                <a:gd name="T64" fmla="*/ 4 w 11"/>
                <a:gd name="T65" fmla="*/ 7 h 12"/>
                <a:gd name="T66" fmla="*/ 4 w 11"/>
                <a:gd name="T67" fmla="*/ 7 h 12"/>
                <a:gd name="T68" fmla="*/ 4 w 11"/>
                <a:gd name="T69" fmla="*/ 5 h 12"/>
                <a:gd name="T70" fmla="*/ 4 w 11"/>
                <a:gd name="T71" fmla="*/ 5 h 12"/>
                <a:gd name="T72" fmla="*/ 4 w 11"/>
                <a:gd name="T73" fmla="*/ 5 h 12"/>
                <a:gd name="T74" fmla="*/ 4 w 11"/>
                <a:gd name="T75" fmla="*/ 5 h 12"/>
                <a:gd name="T76" fmla="*/ 4 w 11"/>
                <a:gd name="T77" fmla="*/ 5 h 12"/>
                <a:gd name="T78" fmla="*/ 4 w 11"/>
                <a:gd name="T79" fmla="*/ 5 h 12"/>
                <a:gd name="T80" fmla="*/ 4 w 11"/>
                <a:gd name="T81" fmla="*/ 2 h 12"/>
                <a:gd name="T82" fmla="*/ 4 w 11"/>
                <a:gd name="T83" fmla="*/ 2 h 12"/>
                <a:gd name="T84" fmla="*/ 4 w 11"/>
                <a:gd name="T85" fmla="*/ 2 h 12"/>
                <a:gd name="T86" fmla="*/ 2 w 11"/>
                <a:gd name="T87" fmla="*/ 0 h 12"/>
                <a:gd name="T88" fmla="*/ 2 w 11"/>
                <a:gd name="T89" fmla="*/ 0 h 12"/>
                <a:gd name="T90" fmla="*/ 2 w 11"/>
                <a:gd name="T91" fmla="*/ 0 h 12"/>
                <a:gd name="T92" fmla="*/ 2 w 11"/>
                <a:gd name="T93" fmla="*/ 2 h 12"/>
                <a:gd name="T94" fmla="*/ 4 w 11"/>
                <a:gd name="T95" fmla="*/ 2 h 12"/>
                <a:gd name="T96" fmla="*/ 2 w 11"/>
                <a:gd name="T97" fmla="*/ 2 h 12"/>
                <a:gd name="T98" fmla="*/ 2 w 11"/>
                <a:gd name="T99" fmla="*/ 2 h 12"/>
                <a:gd name="T100" fmla="*/ 0 w 11"/>
                <a:gd name="T101" fmla="*/ 2 h 12"/>
                <a:gd name="T102" fmla="*/ 0 w 11"/>
                <a:gd name="T103" fmla="*/ 2 h 12"/>
                <a:gd name="T104" fmla="*/ 0 w 11"/>
                <a:gd name="T105" fmla="*/ 2 h 12"/>
                <a:gd name="T106" fmla="*/ 0 w 11"/>
                <a:gd name="T107" fmla="*/ 0 h 12"/>
                <a:gd name="T108" fmla="*/ 0 w 11"/>
                <a:gd name="T10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" h="12"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4" name="Freeform 52493"/>
            <p:cNvSpPr>
              <a:spLocks noEditPoints="1"/>
            </p:cNvSpPr>
            <p:nvPr/>
          </p:nvSpPr>
          <p:spPr bwMode="auto">
            <a:xfrm>
              <a:off x="2774946" y="5722963"/>
              <a:ext cx="7938" cy="19050"/>
            </a:xfrm>
            <a:custGeom>
              <a:avLst/>
              <a:gdLst>
                <a:gd name="T0" fmla="*/ 5 w 5"/>
                <a:gd name="T1" fmla="*/ 12 h 12"/>
                <a:gd name="T2" fmla="*/ 5 w 5"/>
                <a:gd name="T3" fmla="*/ 12 h 12"/>
                <a:gd name="T4" fmla="*/ 5 w 5"/>
                <a:gd name="T5" fmla="*/ 12 h 12"/>
                <a:gd name="T6" fmla="*/ 5 w 5"/>
                <a:gd name="T7" fmla="*/ 10 h 12"/>
                <a:gd name="T8" fmla="*/ 5 w 5"/>
                <a:gd name="T9" fmla="*/ 10 h 12"/>
                <a:gd name="T10" fmla="*/ 5 w 5"/>
                <a:gd name="T11" fmla="*/ 10 h 12"/>
                <a:gd name="T12" fmla="*/ 5 w 5"/>
                <a:gd name="T13" fmla="*/ 12 h 12"/>
                <a:gd name="T14" fmla="*/ 5 w 5"/>
                <a:gd name="T15" fmla="*/ 3 h 12"/>
                <a:gd name="T16" fmla="*/ 5 w 5"/>
                <a:gd name="T17" fmla="*/ 3 h 12"/>
                <a:gd name="T18" fmla="*/ 5 w 5"/>
                <a:gd name="T19" fmla="*/ 3 h 12"/>
                <a:gd name="T20" fmla="*/ 5 w 5"/>
                <a:gd name="T21" fmla="*/ 3 h 12"/>
                <a:gd name="T22" fmla="*/ 5 w 5"/>
                <a:gd name="T23" fmla="*/ 3 h 12"/>
                <a:gd name="T24" fmla="*/ 5 w 5"/>
                <a:gd name="T25" fmla="*/ 3 h 12"/>
                <a:gd name="T26" fmla="*/ 5 w 5"/>
                <a:gd name="T27" fmla="*/ 3 h 12"/>
                <a:gd name="T28" fmla="*/ 2 w 5"/>
                <a:gd name="T29" fmla="*/ 0 h 12"/>
                <a:gd name="T30" fmla="*/ 2 w 5"/>
                <a:gd name="T31" fmla="*/ 0 h 12"/>
                <a:gd name="T32" fmla="*/ 0 w 5"/>
                <a:gd name="T33" fmla="*/ 0 h 12"/>
                <a:gd name="T34" fmla="*/ 0 w 5"/>
                <a:gd name="T35" fmla="*/ 0 h 12"/>
                <a:gd name="T36" fmla="*/ 0 w 5"/>
                <a:gd name="T37" fmla="*/ 0 h 12"/>
                <a:gd name="T38" fmla="*/ 0 w 5"/>
                <a:gd name="T39" fmla="*/ 0 h 12"/>
                <a:gd name="T40" fmla="*/ 0 w 5"/>
                <a:gd name="T41" fmla="*/ 0 h 12"/>
                <a:gd name="T42" fmla="*/ 0 w 5"/>
                <a:gd name="T43" fmla="*/ 0 h 12"/>
                <a:gd name="T44" fmla="*/ 2 w 5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" h="12">
                  <a:moveTo>
                    <a:pt x="5" y="12"/>
                  </a:moveTo>
                  <a:lnTo>
                    <a:pt x="5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2"/>
                  </a:lnTo>
                  <a:close/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6" name="Freeform 52495"/>
            <p:cNvSpPr>
              <a:spLocks/>
            </p:cNvSpPr>
            <p:nvPr/>
          </p:nvSpPr>
          <p:spPr bwMode="auto">
            <a:xfrm>
              <a:off x="2412996" y="5168924"/>
              <a:ext cx="4763" cy="3175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0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3 w 3"/>
                <a:gd name="T17" fmla="*/ 2 h 2"/>
                <a:gd name="T18" fmla="*/ 3 w 3"/>
                <a:gd name="T19" fmla="*/ 2 h 2"/>
                <a:gd name="T20" fmla="*/ 3 w 3"/>
                <a:gd name="T21" fmla="*/ 2 h 2"/>
                <a:gd name="T22" fmla="*/ 3 w 3"/>
                <a:gd name="T23" fmla="*/ 2 h 2"/>
                <a:gd name="T24" fmla="*/ 0 w 3"/>
                <a:gd name="T25" fmla="*/ 2 h 2"/>
                <a:gd name="T26" fmla="*/ 0 w 3"/>
                <a:gd name="T27" fmla="*/ 2 h 2"/>
                <a:gd name="T28" fmla="*/ 0 w 3"/>
                <a:gd name="T29" fmla="*/ 2 h 2"/>
                <a:gd name="T30" fmla="*/ 0 w 3"/>
                <a:gd name="T31" fmla="*/ 2 h 2"/>
                <a:gd name="T32" fmla="*/ 3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3 w 3"/>
                <a:gd name="T39" fmla="*/ 0 h 2"/>
                <a:gd name="T40" fmla="*/ 3 w 3"/>
                <a:gd name="T41" fmla="*/ 0 h 2"/>
                <a:gd name="T42" fmla="*/ 3 w 3"/>
                <a:gd name="T43" fmla="*/ 0 h 2"/>
                <a:gd name="T44" fmla="*/ 3 w 3"/>
                <a:gd name="T45" fmla="*/ 0 h 2"/>
                <a:gd name="T46" fmla="*/ 3 w 3"/>
                <a:gd name="T47" fmla="*/ 0 h 2"/>
                <a:gd name="T48" fmla="*/ 3 w 3"/>
                <a:gd name="T49" fmla="*/ 0 h 2"/>
                <a:gd name="T50" fmla="*/ 3 w 3"/>
                <a:gd name="T5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8" name="Freeform 52497"/>
            <p:cNvSpPr>
              <a:spLocks/>
            </p:cNvSpPr>
            <p:nvPr/>
          </p:nvSpPr>
          <p:spPr bwMode="auto">
            <a:xfrm>
              <a:off x="3011483" y="5278462"/>
              <a:ext cx="4763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0 w 3"/>
                <a:gd name="T4" fmla="*/ 0 w 3"/>
                <a:gd name="T5" fmla="*/ 0 w 3"/>
                <a:gd name="T6" fmla="*/ 0 w 3"/>
                <a:gd name="T7" fmla="*/ 3 w 3"/>
                <a:gd name="T8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9" name="Freeform 52498"/>
            <p:cNvSpPr>
              <a:spLocks noEditPoints="1"/>
            </p:cNvSpPr>
            <p:nvPr/>
          </p:nvSpPr>
          <p:spPr bwMode="auto">
            <a:xfrm>
              <a:off x="2997196" y="5267350"/>
              <a:ext cx="30163" cy="30163"/>
            </a:xfrm>
            <a:custGeom>
              <a:avLst/>
              <a:gdLst>
                <a:gd name="T0" fmla="*/ 19 w 19"/>
                <a:gd name="T1" fmla="*/ 19 h 19"/>
                <a:gd name="T2" fmla="*/ 19 w 19"/>
                <a:gd name="T3" fmla="*/ 19 h 19"/>
                <a:gd name="T4" fmla="*/ 19 w 19"/>
                <a:gd name="T5" fmla="*/ 19 h 19"/>
                <a:gd name="T6" fmla="*/ 19 w 19"/>
                <a:gd name="T7" fmla="*/ 19 h 19"/>
                <a:gd name="T8" fmla="*/ 19 w 19"/>
                <a:gd name="T9" fmla="*/ 19 h 19"/>
                <a:gd name="T10" fmla="*/ 19 w 19"/>
                <a:gd name="T11" fmla="*/ 19 h 19"/>
                <a:gd name="T12" fmla="*/ 0 w 19"/>
                <a:gd name="T13" fmla="*/ 2 h 19"/>
                <a:gd name="T14" fmla="*/ 0 w 19"/>
                <a:gd name="T15" fmla="*/ 2 h 19"/>
                <a:gd name="T16" fmla="*/ 0 w 19"/>
                <a:gd name="T17" fmla="*/ 2 h 19"/>
                <a:gd name="T18" fmla="*/ 0 w 19"/>
                <a:gd name="T19" fmla="*/ 2 h 19"/>
                <a:gd name="T20" fmla="*/ 0 w 19"/>
                <a:gd name="T21" fmla="*/ 2 h 19"/>
                <a:gd name="T22" fmla="*/ 5 w 19"/>
                <a:gd name="T23" fmla="*/ 0 h 19"/>
                <a:gd name="T24" fmla="*/ 5 w 19"/>
                <a:gd name="T25" fmla="*/ 0 h 19"/>
                <a:gd name="T26" fmla="*/ 5 w 19"/>
                <a:gd name="T27" fmla="*/ 0 h 19"/>
                <a:gd name="T28" fmla="*/ 5 w 19"/>
                <a:gd name="T29" fmla="*/ 0 h 19"/>
                <a:gd name="T30" fmla="*/ 5 w 19"/>
                <a:gd name="T31" fmla="*/ 0 h 19"/>
                <a:gd name="T32" fmla="*/ 5 w 19"/>
                <a:gd name="T33" fmla="*/ 0 h 19"/>
                <a:gd name="T34" fmla="*/ 5 w 19"/>
                <a:gd name="T35" fmla="*/ 0 h 19"/>
                <a:gd name="T36" fmla="*/ 5 w 19"/>
                <a:gd name="T37" fmla="*/ 0 h 19"/>
                <a:gd name="T38" fmla="*/ 5 w 19"/>
                <a:gd name="T39" fmla="*/ 0 h 19"/>
                <a:gd name="T40" fmla="*/ 5 w 19"/>
                <a:gd name="T41" fmla="*/ 0 h 19"/>
                <a:gd name="T42" fmla="*/ 5 w 19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0" name="Freeform 52499"/>
            <p:cNvSpPr>
              <a:spLocks noEditPoints="1"/>
            </p:cNvSpPr>
            <p:nvPr/>
          </p:nvSpPr>
          <p:spPr bwMode="auto">
            <a:xfrm>
              <a:off x="2201859" y="4429145"/>
              <a:ext cx="203200" cy="211139"/>
            </a:xfrm>
            <a:custGeom>
              <a:avLst/>
              <a:gdLst>
                <a:gd name="T0" fmla="*/ 17 w 128"/>
                <a:gd name="T1" fmla="*/ 105 h 133"/>
                <a:gd name="T2" fmla="*/ 26 w 128"/>
                <a:gd name="T3" fmla="*/ 105 h 133"/>
                <a:gd name="T4" fmla="*/ 19 w 128"/>
                <a:gd name="T5" fmla="*/ 112 h 133"/>
                <a:gd name="T6" fmla="*/ 0 w 128"/>
                <a:gd name="T7" fmla="*/ 105 h 133"/>
                <a:gd name="T8" fmla="*/ 29 w 128"/>
                <a:gd name="T9" fmla="*/ 103 h 133"/>
                <a:gd name="T10" fmla="*/ 50 w 128"/>
                <a:gd name="T11" fmla="*/ 84 h 133"/>
                <a:gd name="T12" fmla="*/ 50 w 128"/>
                <a:gd name="T13" fmla="*/ 84 h 133"/>
                <a:gd name="T14" fmla="*/ 29 w 128"/>
                <a:gd name="T15" fmla="*/ 103 h 133"/>
                <a:gd name="T16" fmla="*/ 12 w 128"/>
                <a:gd name="T17" fmla="*/ 100 h 133"/>
                <a:gd name="T18" fmla="*/ 12 w 128"/>
                <a:gd name="T19" fmla="*/ 93 h 133"/>
                <a:gd name="T20" fmla="*/ 12 w 128"/>
                <a:gd name="T21" fmla="*/ 98 h 133"/>
                <a:gd name="T22" fmla="*/ 24 w 128"/>
                <a:gd name="T23" fmla="*/ 100 h 133"/>
                <a:gd name="T24" fmla="*/ 26 w 128"/>
                <a:gd name="T25" fmla="*/ 93 h 133"/>
                <a:gd name="T26" fmla="*/ 24 w 128"/>
                <a:gd name="T27" fmla="*/ 91 h 133"/>
                <a:gd name="T28" fmla="*/ 17 w 128"/>
                <a:gd name="T29" fmla="*/ 86 h 133"/>
                <a:gd name="T30" fmla="*/ 24 w 128"/>
                <a:gd name="T31" fmla="*/ 74 h 133"/>
                <a:gd name="T32" fmla="*/ 34 w 128"/>
                <a:gd name="T33" fmla="*/ 81 h 133"/>
                <a:gd name="T34" fmla="*/ 34 w 128"/>
                <a:gd name="T35" fmla="*/ 88 h 133"/>
                <a:gd name="T36" fmla="*/ 67 w 128"/>
                <a:gd name="T37" fmla="*/ 74 h 133"/>
                <a:gd name="T38" fmla="*/ 55 w 128"/>
                <a:gd name="T39" fmla="*/ 81 h 133"/>
                <a:gd name="T40" fmla="*/ 53 w 128"/>
                <a:gd name="T41" fmla="*/ 74 h 133"/>
                <a:gd name="T42" fmla="*/ 36 w 128"/>
                <a:gd name="T43" fmla="*/ 88 h 133"/>
                <a:gd name="T44" fmla="*/ 50 w 128"/>
                <a:gd name="T45" fmla="*/ 86 h 133"/>
                <a:gd name="T46" fmla="*/ 60 w 128"/>
                <a:gd name="T47" fmla="*/ 84 h 133"/>
                <a:gd name="T48" fmla="*/ 62 w 128"/>
                <a:gd name="T49" fmla="*/ 81 h 133"/>
                <a:gd name="T50" fmla="*/ 60 w 128"/>
                <a:gd name="T51" fmla="*/ 72 h 133"/>
                <a:gd name="T52" fmla="*/ 41 w 128"/>
                <a:gd name="T53" fmla="*/ 76 h 133"/>
                <a:gd name="T54" fmla="*/ 34 w 128"/>
                <a:gd name="T55" fmla="*/ 79 h 133"/>
                <a:gd name="T56" fmla="*/ 26 w 128"/>
                <a:gd name="T57" fmla="*/ 74 h 133"/>
                <a:gd name="T58" fmla="*/ 43 w 128"/>
                <a:gd name="T59" fmla="*/ 50 h 133"/>
                <a:gd name="T60" fmla="*/ 50 w 128"/>
                <a:gd name="T61" fmla="*/ 53 h 133"/>
                <a:gd name="T62" fmla="*/ 62 w 128"/>
                <a:gd name="T63" fmla="*/ 53 h 133"/>
                <a:gd name="T64" fmla="*/ 69 w 128"/>
                <a:gd name="T65" fmla="*/ 46 h 133"/>
                <a:gd name="T66" fmla="*/ 79 w 128"/>
                <a:gd name="T67" fmla="*/ 31 h 133"/>
                <a:gd name="T68" fmla="*/ 67 w 128"/>
                <a:gd name="T69" fmla="*/ 24 h 133"/>
                <a:gd name="T70" fmla="*/ 57 w 128"/>
                <a:gd name="T71" fmla="*/ 29 h 133"/>
                <a:gd name="T72" fmla="*/ 60 w 128"/>
                <a:gd name="T73" fmla="*/ 43 h 133"/>
                <a:gd name="T74" fmla="*/ 57 w 128"/>
                <a:gd name="T75" fmla="*/ 50 h 133"/>
                <a:gd name="T76" fmla="*/ 50 w 128"/>
                <a:gd name="T77" fmla="*/ 53 h 133"/>
                <a:gd name="T78" fmla="*/ 43 w 128"/>
                <a:gd name="T79" fmla="*/ 38 h 133"/>
                <a:gd name="T80" fmla="*/ 50 w 128"/>
                <a:gd name="T81" fmla="*/ 29 h 133"/>
                <a:gd name="T82" fmla="*/ 69 w 128"/>
                <a:gd name="T83" fmla="*/ 15 h 133"/>
                <a:gd name="T84" fmla="*/ 86 w 128"/>
                <a:gd name="T85" fmla="*/ 3 h 133"/>
                <a:gd name="T86" fmla="*/ 114 w 128"/>
                <a:gd name="T87" fmla="*/ 0 h 133"/>
                <a:gd name="T88" fmla="*/ 126 w 128"/>
                <a:gd name="T89" fmla="*/ 10 h 133"/>
                <a:gd name="T90" fmla="*/ 124 w 128"/>
                <a:gd name="T91" fmla="*/ 31 h 133"/>
                <a:gd name="T92" fmla="*/ 112 w 128"/>
                <a:gd name="T93" fmla="*/ 48 h 133"/>
                <a:gd name="T94" fmla="*/ 121 w 128"/>
                <a:gd name="T95" fmla="*/ 62 h 133"/>
                <a:gd name="T96" fmla="*/ 114 w 128"/>
                <a:gd name="T97" fmla="*/ 76 h 133"/>
                <a:gd name="T98" fmla="*/ 100 w 128"/>
                <a:gd name="T99" fmla="*/ 81 h 133"/>
                <a:gd name="T100" fmla="*/ 86 w 128"/>
                <a:gd name="T101" fmla="*/ 84 h 133"/>
                <a:gd name="T102" fmla="*/ 95 w 128"/>
                <a:gd name="T103" fmla="*/ 100 h 133"/>
                <a:gd name="T104" fmla="*/ 91 w 128"/>
                <a:gd name="T105" fmla="*/ 117 h 133"/>
                <a:gd name="T106" fmla="*/ 88 w 128"/>
                <a:gd name="T107" fmla="*/ 126 h 133"/>
                <a:gd name="T108" fmla="*/ 79 w 128"/>
                <a:gd name="T109" fmla="*/ 131 h 133"/>
                <a:gd name="T110" fmla="*/ 83 w 128"/>
                <a:gd name="T111" fmla="*/ 117 h 133"/>
                <a:gd name="T112" fmla="*/ 67 w 128"/>
                <a:gd name="T113" fmla="*/ 107 h 133"/>
                <a:gd name="T114" fmla="*/ 53 w 128"/>
                <a:gd name="T115" fmla="*/ 103 h 133"/>
                <a:gd name="T116" fmla="*/ 43 w 128"/>
                <a:gd name="T117" fmla="*/ 100 h 133"/>
                <a:gd name="T118" fmla="*/ 34 w 128"/>
                <a:gd name="T119" fmla="*/ 103 h 133"/>
                <a:gd name="T120" fmla="*/ 34 w 128"/>
                <a:gd name="T121" fmla="*/ 8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" h="133">
                  <a:moveTo>
                    <a:pt x="17" y="105"/>
                  </a:moveTo>
                  <a:lnTo>
                    <a:pt x="17" y="107"/>
                  </a:lnTo>
                  <a:lnTo>
                    <a:pt x="17" y="105"/>
                  </a:lnTo>
                  <a:lnTo>
                    <a:pt x="15" y="105"/>
                  </a:lnTo>
                  <a:lnTo>
                    <a:pt x="17" y="107"/>
                  </a:lnTo>
                  <a:lnTo>
                    <a:pt x="17" y="110"/>
                  </a:lnTo>
                  <a:lnTo>
                    <a:pt x="15" y="110"/>
                  </a:lnTo>
                  <a:lnTo>
                    <a:pt x="15" y="112"/>
                  </a:lnTo>
                  <a:lnTo>
                    <a:pt x="15" y="110"/>
                  </a:lnTo>
                  <a:lnTo>
                    <a:pt x="17" y="110"/>
                  </a:lnTo>
                  <a:lnTo>
                    <a:pt x="17" y="107"/>
                  </a:lnTo>
                  <a:lnTo>
                    <a:pt x="17" y="105"/>
                  </a:lnTo>
                  <a:lnTo>
                    <a:pt x="15" y="105"/>
                  </a:lnTo>
                  <a:lnTo>
                    <a:pt x="17" y="105"/>
                  </a:lnTo>
                  <a:lnTo>
                    <a:pt x="19" y="105"/>
                  </a:lnTo>
                  <a:lnTo>
                    <a:pt x="19" y="103"/>
                  </a:lnTo>
                  <a:lnTo>
                    <a:pt x="22" y="103"/>
                  </a:lnTo>
                  <a:lnTo>
                    <a:pt x="24" y="103"/>
                  </a:lnTo>
                  <a:lnTo>
                    <a:pt x="24" y="105"/>
                  </a:lnTo>
                  <a:lnTo>
                    <a:pt x="26" y="105"/>
                  </a:lnTo>
                  <a:lnTo>
                    <a:pt x="29" y="105"/>
                  </a:lnTo>
                  <a:lnTo>
                    <a:pt x="26" y="105"/>
                  </a:lnTo>
                  <a:lnTo>
                    <a:pt x="26" y="103"/>
                  </a:lnTo>
                  <a:lnTo>
                    <a:pt x="26" y="105"/>
                  </a:lnTo>
                  <a:lnTo>
                    <a:pt x="29" y="105"/>
                  </a:lnTo>
                  <a:lnTo>
                    <a:pt x="26" y="105"/>
                  </a:lnTo>
                  <a:lnTo>
                    <a:pt x="29" y="105"/>
                  </a:lnTo>
                  <a:lnTo>
                    <a:pt x="29" y="103"/>
                  </a:lnTo>
                  <a:lnTo>
                    <a:pt x="29" y="105"/>
                  </a:lnTo>
                  <a:lnTo>
                    <a:pt x="26" y="107"/>
                  </a:lnTo>
                  <a:lnTo>
                    <a:pt x="24" y="110"/>
                  </a:lnTo>
                  <a:lnTo>
                    <a:pt x="22" y="110"/>
                  </a:lnTo>
                  <a:lnTo>
                    <a:pt x="22" y="112"/>
                  </a:lnTo>
                  <a:lnTo>
                    <a:pt x="19" y="112"/>
                  </a:lnTo>
                  <a:lnTo>
                    <a:pt x="17" y="112"/>
                  </a:lnTo>
                  <a:lnTo>
                    <a:pt x="19" y="112"/>
                  </a:lnTo>
                  <a:lnTo>
                    <a:pt x="17" y="112"/>
                  </a:lnTo>
                  <a:lnTo>
                    <a:pt x="15" y="112"/>
                  </a:lnTo>
                  <a:lnTo>
                    <a:pt x="15" y="110"/>
                  </a:lnTo>
                  <a:lnTo>
                    <a:pt x="12" y="110"/>
                  </a:lnTo>
                  <a:lnTo>
                    <a:pt x="12" y="107"/>
                  </a:lnTo>
                  <a:lnTo>
                    <a:pt x="10" y="107"/>
                  </a:lnTo>
                  <a:lnTo>
                    <a:pt x="7" y="107"/>
                  </a:lnTo>
                  <a:lnTo>
                    <a:pt x="5" y="107"/>
                  </a:lnTo>
                  <a:lnTo>
                    <a:pt x="5" y="110"/>
                  </a:lnTo>
                  <a:lnTo>
                    <a:pt x="3" y="110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0" y="103"/>
                  </a:lnTo>
                  <a:lnTo>
                    <a:pt x="3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10" y="103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17" y="105"/>
                  </a:lnTo>
                  <a:close/>
                  <a:moveTo>
                    <a:pt x="31" y="103"/>
                  </a:moveTo>
                  <a:lnTo>
                    <a:pt x="29" y="103"/>
                  </a:lnTo>
                  <a:lnTo>
                    <a:pt x="29" y="100"/>
                  </a:lnTo>
                  <a:lnTo>
                    <a:pt x="29" y="103"/>
                  </a:lnTo>
                  <a:lnTo>
                    <a:pt x="31" y="103"/>
                  </a:lnTo>
                  <a:close/>
                  <a:moveTo>
                    <a:pt x="50" y="84"/>
                  </a:moveTo>
                  <a:lnTo>
                    <a:pt x="50" y="86"/>
                  </a:lnTo>
                  <a:lnTo>
                    <a:pt x="48" y="86"/>
                  </a:lnTo>
                  <a:lnTo>
                    <a:pt x="45" y="86"/>
                  </a:lnTo>
                  <a:lnTo>
                    <a:pt x="48" y="86"/>
                  </a:lnTo>
                  <a:lnTo>
                    <a:pt x="48" y="84"/>
                  </a:lnTo>
                  <a:lnTo>
                    <a:pt x="48" y="86"/>
                  </a:lnTo>
                  <a:lnTo>
                    <a:pt x="45" y="86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50" y="84"/>
                  </a:lnTo>
                  <a:lnTo>
                    <a:pt x="50" y="81"/>
                  </a:lnTo>
                  <a:lnTo>
                    <a:pt x="53" y="81"/>
                  </a:lnTo>
                  <a:lnTo>
                    <a:pt x="55" y="81"/>
                  </a:lnTo>
                  <a:lnTo>
                    <a:pt x="55" y="84"/>
                  </a:lnTo>
                  <a:lnTo>
                    <a:pt x="57" y="84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57" y="86"/>
                  </a:lnTo>
                  <a:lnTo>
                    <a:pt x="55" y="86"/>
                  </a:lnTo>
                  <a:lnTo>
                    <a:pt x="53" y="86"/>
                  </a:lnTo>
                  <a:lnTo>
                    <a:pt x="50" y="86"/>
                  </a:lnTo>
                  <a:lnTo>
                    <a:pt x="50" y="84"/>
                  </a:lnTo>
                  <a:close/>
                  <a:moveTo>
                    <a:pt x="26" y="88"/>
                  </a:moveTo>
                  <a:lnTo>
                    <a:pt x="26" y="91"/>
                  </a:lnTo>
                  <a:lnTo>
                    <a:pt x="29" y="91"/>
                  </a:lnTo>
                  <a:lnTo>
                    <a:pt x="26" y="91"/>
                  </a:lnTo>
                  <a:lnTo>
                    <a:pt x="29" y="91"/>
                  </a:lnTo>
                  <a:lnTo>
                    <a:pt x="29" y="93"/>
                  </a:lnTo>
                  <a:lnTo>
                    <a:pt x="29" y="95"/>
                  </a:lnTo>
                  <a:lnTo>
                    <a:pt x="29" y="98"/>
                  </a:lnTo>
                  <a:lnTo>
                    <a:pt x="26" y="98"/>
                  </a:lnTo>
                  <a:lnTo>
                    <a:pt x="29" y="98"/>
                  </a:lnTo>
                  <a:lnTo>
                    <a:pt x="29" y="100"/>
                  </a:lnTo>
                  <a:lnTo>
                    <a:pt x="29" y="103"/>
                  </a:lnTo>
                  <a:lnTo>
                    <a:pt x="26" y="103"/>
                  </a:lnTo>
                  <a:lnTo>
                    <a:pt x="24" y="103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19" y="100"/>
                  </a:lnTo>
                  <a:lnTo>
                    <a:pt x="19" y="103"/>
                  </a:lnTo>
                  <a:lnTo>
                    <a:pt x="17" y="103"/>
                  </a:lnTo>
                  <a:lnTo>
                    <a:pt x="15" y="103"/>
                  </a:lnTo>
                  <a:lnTo>
                    <a:pt x="12" y="103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2" y="100"/>
                  </a:lnTo>
                  <a:lnTo>
                    <a:pt x="10" y="100"/>
                  </a:lnTo>
                  <a:lnTo>
                    <a:pt x="7" y="100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3" y="95"/>
                  </a:lnTo>
                  <a:lnTo>
                    <a:pt x="5" y="95"/>
                  </a:lnTo>
                  <a:lnTo>
                    <a:pt x="5" y="93"/>
                  </a:lnTo>
                  <a:lnTo>
                    <a:pt x="7" y="93"/>
                  </a:lnTo>
                  <a:lnTo>
                    <a:pt x="10" y="93"/>
                  </a:lnTo>
                  <a:lnTo>
                    <a:pt x="12" y="93"/>
                  </a:lnTo>
                  <a:lnTo>
                    <a:pt x="15" y="93"/>
                  </a:lnTo>
                  <a:lnTo>
                    <a:pt x="12" y="93"/>
                  </a:lnTo>
                  <a:lnTo>
                    <a:pt x="15" y="93"/>
                  </a:lnTo>
                  <a:lnTo>
                    <a:pt x="17" y="93"/>
                  </a:lnTo>
                  <a:lnTo>
                    <a:pt x="19" y="93"/>
                  </a:lnTo>
                  <a:lnTo>
                    <a:pt x="19" y="95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0" y="93"/>
                  </a:lnTo>
                  <a:lnTo>
                    <a:pt x="10" y="95"/>
                  </a:lnTo>
                  <a:lnTo>
                    <a:pt x="12" y="95"/>
                  </a:lnTo>
                  <a:lnTo>
                    <a:pt x="12" y="98"/>
                  </a:lnTo>
                  <a:lnTo>
                    <a:pt x="12" y="95"/>
                  </a:lnTo>
                  <a:lnTo>
                    <a:pt x="15" y="95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5"/>
                  </a:lnTo>
                  <a:lnTo>
                    <a:pt x="22" y="98"/>
                  </a:lnTo>
                  <a:lnTo>
                    <a:pt x="22" y="100"/>
                  </a:lnTo>
                  <a:lnTo>
                    <a:pt x="22" y="98"/>
                  </a:lnTo>
                  <a:lnTo>
                    <a:pt x="22" y="95"/>
                  </a:lnTo>
                  <a:lnTo>
                    <a:pt x="22" y="98"/>
                  </a:lnTo>
                  <a:lnTo>
                    <a:pt x="24" y="98"/>
                  </a:lnTo>
                  <a:lnTo>
                    <a:pt x="24" y="100"/>
                  </a:lnTo>
                  <a:lnTo>
                    <a:pt x="26" y="100"/>
                  </a:lnTo>
                  <a:lnTo>
                    <a:pt x="29" y="100"/>
                  </a:lnTo>
                  <a:lnTo>
                    <a:pt x="29" y="98"/>
                  </a:lnTo>
                  <a:lnTo>
                    <a:pt x="26" y="98"/>
                  </a:lnTo>
                  <a:lnTo>
                    <a:pt x="26" y="95"/>
                  </a:lnTo>
                  <a:lnTo>
                    <a:pt x="24" y="95"/>
                  </a:lnTo>
                  <a:lnTo>
                    <a:pt x="22" y="95"/>
                  </a:lnTo>
                  <a:lnTo>
                    <a:pt x="22" y="93"/>
                  </a:lnTo>
                  <a:lnTo>
                    <a:pt x="24" y="93"/>
                  </a:lnTo>
                  <a:lnTo>
                    <a:pt x="26" y="93"/>
                  </a:lnTo>
                  <a:lnTo>
                    <a:pt x="26" y="91"/>
                  </a:lnTo>
                  <a:lnTo>
                    <a:pt x="26" y="93"/>
                  </a:lnTo>
                  <a:lnTo>
                    <a:pt x="26" y="91"/>
                  </a:lnTo>
                  <a:lnTo>
                    <a:pt x="26" y="93"/>
                  </a:lnTo>
                  <a:lnTo>
                    <a:pt x="26" y="91"/>
                  </a:lnTo>
                  <a:lnTo>
                    <a:pt x="26" y="93"/>
                  </a:lnTo>
                  <a:lnTo>
                    <a:pt x="26" y="91"/>
                  </a:lnTo>
                  <a:lnTo>
                    <a:pt x="24" y="91"/>
                  </a:lnTo>
                  <a:lnTo>
                    <a:pt x="26" y="91"/>
                  </a:lnTo>
                  <a:lnTo>
                    <a:pt x="29" y="91"/>
                  </a:lnTo>
                  <a:lnTo>
                    <a:pt x="26" y="91"/>
                  </a:lnTo>
                  <a:lnTo>
                    <a:pt x="26" y="88"/>
                  </a:lnTo>
                  <a:lnTo>
                    <a:pt x="24" y="88"/>
                  </a:lnTo>
                  <a:lnTo>
                    <a:pt x="24" y="91"/>
                  </a:lnTo>
                  <a:lnTo>
                    <a:pt x="22" y="91"/>
                  </a:lnTo>
                  <a:lnTo>
                    <a:pt x="22" y="93"/>
                  </a:lnTo>
                  <a:lnTo>
                    <a:pt x="19" y="91"/>
                  </a:lnTo>
                  <a:lnTo>
                    <a:pt x="17" y="91"/>
                  </a:lnTo>
                  <a:lnTo>
                    <a:pt x="17" y="88"/>
                  </a:lnTo>
                  <a:lnTo>
                    <a:pt x="15" y="88"/>
                  </a:lnTo>
                  <a:lnTo>
                    <a:pt x="17" y="88"/>
                  </a:lnTo>
                  <a:lnTo>
                    <a:pt x="15" y="88"/>
                  </a:lnTo>
                  <a:lnTo>
                    <a:pt x="12" y="88"/>
                  </a:lnTo>
                  <a:lnTo>
                    <a:pt x="12" y="86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17" y="81"/>
                  </a:lnTo>
                  <a:lnTo>
                    <a:pt x="19" y="81"/>
                  </a:lnTo>
                  <a:lnTo>
                    <a:pt x="22" y="81"/>
                  </a:lnTo>
                  <a:lnTo>
                    <a:pt x="24" y="81"/>
                  </a:lnTo>
                  <a:lnTo>
                    <a:pt x="24" y="79"/>
                  </a:lnTo>
                  <a:lnTo>
                    <a:pt x="22" y="79"/>
                  </a:lnTo>
                  <a:lnTo>
                    <a:pt x="24" y="79"/>
                  </a:lnTo>
                  <a:lnTo>
                    <a:pt x="24" y="76"/>
                  </a:lnTo>
                  <a:lnTo>
                    <a:pt x="22" y="76"/>
                  </a:lnTo>
                  <a:lnTo>
                    <a:pt x="22" y="74"/>
                  </a:lnTo>
                  <a:lnTo>
                    <a:pt x="24" y="74"/>
                  </a:lnTo>
                  <a:lnTo>
                    <a:pt x="22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2" y="76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9" y="79"/>
                  </a:lnTo>
                  <a:lnTo>
                    <a:pt x="31" y="79"/>
                  </a:lnTo>
                  <a:lnTo>
                    <a:pt x="34" y="79"/>
                  </a:lnTo>
                  <a:lnTo>
                    <a:pt x="34" y="81"/>
                  </a:lnTo>
                  <a:lnTo>
                    <a:pt x="36" y="81"/>
                  </a:lnTo>
                  <a:lnTo>
                    <a:pt x="34" y="81"/>
                  </a:lnTo>
                  <a:lnTo>
                    <a:pt x="31" y="81"/>
                  </a:lnTo>
                  <a:lnTo>
                    <a:pt x="31" y="84"/>
                  </a:lnTo>
                  <a:lnTo>
                    <a:pt x="29" y="84"/>
                  </a:lnTo>
                  <a:lnTo>
                    <a:pt x="26" y="81"/>
                  </a:lnTo>
                  <a:lnTo>
                    <a:pt x="24" y="81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31" y="86"/>
                  </a:lnTo>
                  <a:lnTo>
                    <a:pt x="31" y="88"/>
                  </a:lnTo>
                  <a:lnTo>
                    <a:pt x="34" y="88"/>
                  </a:lnTo>
                  <a:lnTo>
                    <a:pt x="34" y="86"/>
                  </a:lnTo>
                  <a:lnTo>
                    <a:pt x="36" y="88"/>
                  </a:lnTo>
                  <a:lnTo>
                    <a:pt x="34" y="88"/>
                  </a:lnTo>
                  <a:lnTo>
                    <a:pt x="31" y="91"/>
                  </a:lnTo>
                  <a:lnTo>
                    <a:pt x="29" y="91"/>
                  </a:lnTo>
                  <a:lnTo>
                    <a:pt x="29" y="88"/>
                  </a:lnTo>
                  <a:lnTo>
                    <a:pt x="26" y="88"/>
                  </a:lnTo>
                  <a:close/>
                  <a:moveTo>
                    <a:pt x="60" y="72"/>
                  </a:moveTo>
                  <a:lnTo>
                    <a:pt x="60" y="74"/>
                  </a:lnTo>
                  <a:lnTo>
                    <a:pt x="62" y="74"/>
                  </a:lnTo>
                  <a:lnTo>
                    <a:pt x="64" y="74"/>
                  </a:lnTo>
                  <a:lnTo>
                    <a:pt x="67" y="74"/>
                  </a:lnTo>
                  <a:lnTo>
                    <a:pt x="67" y="76"/>
                  </a:lnTo>
                  <a:lnTo>
                    <a:pt x="69" y="76"/>
                  </a:lnTo>
                  <a:lnTo>
                    <a:pt x="69" y="79"/>
                  </a:lnTo>
                  <a:lnTo>
                    <a:pt x="69" y="81"/>
                  </a:lnTo>
                  <a:lnTo>
                    <a:pt x="67" y="81"/>
                  </a:lnTo>
                  <a:lnTo>
                    <a:pt x="67" y="84"/>
                  </a:lnTo>
                  <a:lnTo>
                    <a:pt x="67" y="81"/>
                  </a:lnTo>
                  <a:lnTo>
                    <a:pt x="64" y="81"/>
                  </a:lnTo>
                  <a:lnTo>
                    <a:pt x="62" y="81"/>
                  </a:lnTo>
                  <a:lnTo>
                    <a:pt x="60" y="81"/>
                  </a:lnTo>
                  <a:lnTo>
                    <a:pt x="57" y="81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50" y="81"/>
                  </a:lnTo>
                  <a:lnTo>
                    <a:pt x="48" y="81"/>
                  </a:lnTo>
                  <a:lnTo>
                    <a:pt x="45" y="81"/>
                  </a:lnTo>
                  <a:lnTo>
                    <a:pt x="43" y="81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5" y="76"/>
                  </a:lnTo>
                  <a:lnTo>
                    <a:pt x="48" y="76"/>
                  </a:lnTo>
                  <a:lnTo>
                    <a:pt x="50" y="76"/>
                  </a:lnTo>
                  <a:lnTo>
                    <a:pt x="53" y="76"/>
                  </a:lnTo>
                  <a:lnTo>
                    <a:pt x="53" y="74"/>
                  </a:lnTo>
                  <a:lnTo>
                    <a:pt x="55" y="74"/>
                  </a:lnTo>
                  <a:lnTo>
                    <a:pt x="57" y="74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7" y="72"/>
                  </a:lnTo>
                  <a:lnTo>
                    <a:pt x="60" y="72"/>
                  </a:lnTo>
                  <a:close/>
                  <a:moveTo>
                    <a:pt x="67" y="41"/>
                  </a:moveTo>
                  <a:lnTo>
                    <a:pt x="67" y="38"/>
                  </a:lnTo>
                  <a:lnTo>
                    <a:pt x="64" y="38"/>
                  </a:lnTo>
                  <a:lnTo>
                    <a:pt x="67" y="38"/>
                  </a:lnTo>
                  <a:lnTo>
                    <a:pt x="67" y="41"/>
                  </a:lnTo>
                  <a:close/>
                  <a:moveTo>
                    <a:pt x="36" y="88"/>
                  </a:moveTo>
                  <a:lnTo>
                    <a:pt x="34" y="88"/>
                  </a:lnTo>
                  <a:lnTo>
                    <a:pt x="36" y="88"/>
                  </a:lnTo>
                  <a:lnTo>
                    <a:pt x="38" y="88"/>
                  </a:lnTo>
                  <a:lnTo>
                    <a:pt x="41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8" y="86"/>
                  </a:lnTo>
                  <a:lnTo>
                    <a:pt x="48" y="88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50" y="86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5" y="88"/>
                  </a:lnTo>
                  <a:lnTo>
                    <a:pt x="57" y="86"/>
                  </a:lnTo>
                  <a:lnTo>
                    <a:pt x="60" y="86"/>
                  </a:lnTo>
                  <a:lnTo>
                    <a:pt x="62" y="86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60" y="86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2" y="86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4"/>
                  </a:lnTo>
                  <a:lnTo>
                    <a:pt x="57" y="84"/>
                  </a:lnTo>
                  <a:lnTo>
                    <a:pt x="60" y="84"/>
                  </a:lnTo>
                  <a:lnTo>
                    <a:pt x="57" y="84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60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7" y="84"/>
                  </a:lnTo>
                  <a:lnTo>
                    <a:pt x="67" y="81"/>
                  </a:lnTo>
                  <a:lnTo>
                    <a:pt x="69" y="81"/>
                  </a:lnTo>
                  <a:lnTo>
                    <a:pt x="69" y="79"/>
                  </a:lnTo>
                  <a:lnTo>
                    <a:pt x="69" y="76"/>
                  </a:lnTo>
                  <a:lnTo>
                    <a:pt x="67" y="76"/>
                  </a:lnTo>
                  <a:lnTo>
                    <a:pt x="67" y="74"/>
                  </a:lnTo>
                  <a:lnTo>
                    <a:pt x="64" y="74"/>
                  </a:lnTo>
                  <a:lnTo>
                    <a:pt x="62" y="74"/>
                  </a:lnTo>
                  <a:lnTo>
                    <a:pt x="60" y="74"/>
                  </a:lnTo>
                  <a:lnTo>
                    <a:pt x="60" y="72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5" y="74"/>
                  </a:lnTo>
                  <a:lnTo>
                    <a:pt x="53" y="74"/>
                  </a:lnTo>
                  <a:lnTo>
                    <a:pt x="53" y="76"/>
                  </a:lnTo>
                  <a:lnTo>
                    <a:pt x="50" y="76"/>
                  </a:lnTo>
                  <a:lnTo>
                    <a:pt x="48" y="76"/>
                  </a:lnTo>
                  <a:lnTo>
                    <a:pt x="45" y="76"/>
                  </a:lnTo>
                  <a:lnTo>
                    <a:pt x="45" y="79"/>
                  </a:lnTo>
                  <a:lnTo>
                    <a:pt x="43" y="79"/>
                  </a:lnTo>
                  <a:lnTo>
                    <a:pt x="41" y="79"/>
                  </a:lnTo>
                  <a:lnTo>
                    <a:pt x="41" y="76"/>
                  </a:lnTo>
                  <a:lnTo>
                    <a:pt x="41" y="79"/>
                  </a:lnTo>
                  <a:lnTo>
                    <a:pt x="41" y="76"/>
                  </a:lnTo>
                  <a:lnTo>
                    <a:pt x="38" y="79"/>
                  </a:lnTo>
                  <a:lnTo>
                    <a:pt x="38" y="76"/>
                  </a:lnTo>
                  <a:lnTo>
                    <a:pt x="38" y="79"/>
                  </a:lnTo>
                  <a:lnTo>
                    <a:pt x="36" y="76"/>
                  </a:lnTo>
                  <a:lnTo>
                    <a:pt x="36" y="79"/>
                  </a:lnTo>
                  <a:lnTo>
                    <a:pt x="36" y="76"/>
                  </a:lnTo>
                  <a:lnTo>
                    <a:pt x="36" y="79"/>
                  </a:lnTo>
                  <a:lnTo>
                    <a:pt x="36" y="76"/>
                  </a:lnTo>
                  <a:lnTo>
                    <a:pt x="34" y="76"/>
                  </a:lnTo>
                  <a:lnTo>
                    <a:pt x="34" y="79"/>
                  </a:lnTo>
                  <a:lnTo>
                    <a:pt x="36" y="79"/>
                  </a:lnTo>
                  <a:lnTo>
                    <a:pt x="34" y="79"/>
                  </a:lnTo>
                  <a:lnTo>
                    <a:pt x="34" y="76"/>
                  </a:lnTo>
                  <a:lnTo>
                    <a:pt x="34" y="79"/>
                  </a:lnTo>
                  <a:lnTo>
                    <a:pt x="34" y="76"/>
                  </a:lnTo>
                  <a:lnTo>
                    <a:pt x="34" y="79"/>
                  </a:lnTo>
                  <a:lnTo>
                    <a:pt x="31" y="79"/>
                  </a:lnTo>
                  <a:lnTo>
                    <a:pt x="31" y="76"/>
                  </a:lnTo>
                  <a:lnTo>
                    <a:pt x="29" y="76"/>
                  </a:lnTo>
                  <a:lnTo>
                    <a:pt x="26" y="74"/>
                  </a:lnTo>
                  <a:lnTo>
                    <a:pt x="24" y="74"/>
                  </a:lnTo>
                  <a:lnTo>
                    <a:pt x="26" y="74"/>
                  </a:lnTo>
                  <a:lnTo>
                    <a:pt x="26" y="72"/>
                  </a:lnTo>
                  <a:lnTo>
                    <a:pt x="29" y="69"/>
                  </a:lnTo>
                  <a:lnTo>
                    <a:pt x="31" y="67"/>
                  </a:lnTo>
                  <a:lnTo>
                    <a:pt x="34" y="65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6" y="60"/>
                  </a:lnTo>
                  <a:lnTo>
                    <a:pt x="38" y="57"/>
                  </a:lnTo>
                  <a:lnTo>
                    <a:pt x="38" y="55"/>
                  </a:lnTo>
                  <a:lnTo>
                    <a:pt x="41" y="53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5" y="50"/>
                  </a:lnTo>
                  <a:lnTo>
                    <a:pt x="45" y="53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50" y="55"/>
                  </a:lnTo>
                  <a:lnTo>
                    <a:pt x="53" y="55"/>
                  </a:lnTo>
                  <a:lnTo>
                    <a:pt x="55" y="55"/>
                  </a:lnTo>
                  <a:lnTo>
                    <a:pt x="55" y="57"/>
                  </a:lnTo>
                  <a:lnTo>
                    <a:pt x="55" y="55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0" y="53"/>
                  </a:lnTo>
                  <a:lnTo>
                    <a:pt x="62" y="53"/>
                  </a:lnTo>
                  <a:lnTo>
                    <a:pt x="62" y="50"/>
                  </a:lnTo>
                  <a:lnTo>
                    <a:pt x="64" y="50"/>
                  </a:lnTo>
                  <a:lnTo>
                    <a:pt x="67" y="48"/>
                  </a:lnTo>
                  <a:lnTo>
                    <a:pt x="69" y="48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1"/>
                  </a:lnTo>
                  <a:lnTo>
                    <a:pt x="69" y="41"/>
                  </a:lnTo>
                  <a:lnTo>
                    <a:pt x="69" y="43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46"/>
                  </a:lnTo>
                  <a:lnTo>
                    <a:pt x="72" y="46"/>
                  </a:lnTo>
                  <a:lnTo>
                    <a:pt x="72" y="43"/>
                  </a:lnTo>
                  <a:lnTo>
                    <a:pt x="74" y="43"/>
                  </a:lnTo>
                  <a:lnTo>
                    <a:pt x="76" y="43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4" y="38"/>
                  </a:lnTo>
                  <a:lnTo>
                    <a:pt x="74" y="36"/>
                  </a:lnTo>
                  <a:lnTo>
                    <a:pt x="74" y="34"/>
                  </a:lnTo>
                  <a:lnTo>
                    <a:pt x="76" y="34"/>
                  </a:lnTo>
                  <a:lnTo>
                    <a:pt x="76" y="31"/>
                  </a:lnTo>
                  <a:lnTo>
                    <a:pt x="79" y="31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2" y="31"/>
                  </a:lnTo>
                  <a:lnTo>
                    <a:pt x="69" y="31"/>
                  </a:lnTo>
                  <a:lnTo>
                    <a:pt x="67" y="31"/>
                  </a:lnTo>
                  <a:lnTo>
                    <a:pt x="67" y="29"/>
                  </a:lnTo>
                  <a:lnTo>
                    <a:pt x="69" y="29"/>
                  </a:lnTo>
                  <a:lnTo>
                    <a:pt x="69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69" y="24"/>
                  </a:lnTo>
                  <a:lnTo>
                    <a:pt x="67" y="24"/>
                  </a:lnTo>
                  <a:lnTo>
                    <a:pt x="67" y="22"/>
                  </a:lnTo>
                  <a:lnTo>
                    <a:pt x="69" y="22"/>
                  </a:lnTo>
                  <a:lnTo>
                    <a:pt x="67" y="22"/>
                  </a:lnTo>
                  <a:lnTo>
                    <a:pt x="69" y="22"/>
                  </a:lnTo>
                  <a:lnTo>
                    <a:pt x="67" y="22"/>
                  </a:lnTo>
                  <a:lnTo>
                    <a:pt x="67" y="19"/>
                  </a:lnTo>
                  <a:lnTo>
                    <a:pt x="64" y="19"/>
                  </a:lnTo>
                  <a:lnTo>
                    <a:pt x="62" y="22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9"/>
                  </a:lnTo>
                  <a:lnTo>
                    <a:pt x="60" y="31"/>
                  </a:lnTo>
                  <a:lnTo>
                    <a:pt x="57" y="31"/>
                  </a:lnTo>
                  <a:lnTo>
                    <a:pt x="57" y="34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62" y="36"/>
                  </a:lnTo>
                  <a:lnTo>
                    <a:pt x="64" y="36"/>
                  </a:lnTo>
                  <a:lnTo>
                    <a:pt x="64" y="38"/>
                  </a:lnTo>
                  <a:lnTo>
                    <a:pt x="62" y="38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60" y="43"/>
                  </a:lnTo>
                  <a:lnTo>
                    <a:pt x="60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3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0"/>
                  </a:lnTo>
                  <a:lnTo>
                    <a:pt x="57" y="50"/>
                  </a:lnTo>
                  <a:lnTo>
                    <a:pt x="57" y="53"/>
                  </a:lnTo>
                  <a:lnTo>
                    <a:pt x="57" y="50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3" y="55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5" y="53"/>
                  </a:lnTo>
                  <a:lnTo>
                    <a:pt x="45" y="50"/>
                  </a:lnTo>
                  <a:lnTo>
                    <a:pt x="43" y="50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1" y="50"/>
                  </a:lnTo>
                  <a:lnTo>
                    <a:pt x="41" y="48"/>
                  </a:lnTo>
                  <a:lnTo>
                    <a:pt x="41" y="46"/>
                  </a:lnTo>
                  <a:lnTo>
                    <a:pt x="43" y="43"/>
                  </a:lnTo>
                  <a:lnTo>
                    <a:pt x="43" y="41"/>
                  </a:lnTo>
                  <a:lnTo>
                    <a:pt x="43" y="38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45" y="27"/>
                  </a:lnTo>
                  <a:lnTo>
                    <a:pt x="45" y="24"/>
                  </a:lnTo>
                  <a:lnTo>
                    <a:pt x="48" y="24"/>
                  </a:lnTo>
                  <a:lnTo>
                    <a:pt x="48" y="27"/>
                  </a:lnTo>
                  <a:lnTo>
                    <a:pt x="48" y="24"/>
                  </a:lnTo>
                  <a:lnTo>
                    <a:pt x="48" y="27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62" y="22"/>
                  </a:lnTo>
                  <a:lnTo>
                    <a:pt x="64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2"/>
                  </a:lnTo>
                  <a:lnTo>
                    <a:pt x="72" y="12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9" y="8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3" y="5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88" y="3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8" y="3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05" y="3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7" y="3"/>
                  </a:lnTo>
                  <a:lnTo>
                    <a:pt x="117" y="5"/>
                  </a:lnTo>
                  <a:lnTo>
                    <a:pt x="119" y="8"/>
                  </a:lnTo>
                  <a:lnTo>
                    <a:pt x="121" y="8"/>
                  </a:lnTo>
                  <a:lnTo>
                    <a:pt x="124" y="8"/>
                  </a:lnTo>
                  <a:lnTo>
                    <a:pt x="124" y="10"/>
                  </a:lnTo>
                  <a:lnTo>
                    <a:pt x="126" y="10"/>
                  </a:lnTo>
                  <a:lnTo>
                    <a:pt x="126" y="12"/>
                  </a:lnTo>
                  <a:lnTo>
                    <a:pt x="126" y="10"/>
                  </a:lnTo>
                  <a:lnTo>
                    <a:pt x="126" y="12"/>
                  </a:lnTo>
                  <a:lnTo>
                    <a:pt x="128" y="12"/>
                  </a:lnTo>
                  <a:lnTo>
                    <a:pt x="128" y="15"/>
                  </a:lnTo>
                  <a:lnTo>
                    <a:pt x="126" y="15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26" y="19"/>
                  </a:lnTo>
                  <a:lnTo>
                    <a:pt x="128" y="22"/>
                  </a:lnTo>
                  <a:lnTo>
                    <a:pt x="128" y="24"/>
                  </a:lnTo>
                  <a:lnTo>
                    <a:pt x="126" y="27"/>
                  </a:lnTo>
                  <a:lnTo>
                    <a:pt x="124" y="29"/>
                  </a:lnTo>
                  <a:lnTo>
                    <a:pt x="124" y="31"/>
                  </a:lnTo>
                  <a:lnTo>
                    <a:pt x="124" y="34"/>
                  </a:lnTo>
                  <a:lnTo>
                    <a:pt x="124" y="38"/>
                  </a:lnTo>
                  <a:lnTo>
                    <a:pt x="121" y="41"/>
                  </a:lnTo>
                  <a:lnTo>
                    <a:pt x="119" y="41"/>
                  </a:lnTo>
                  <a:lnTo>
                    <a:pt x="117" y="41"/>
                  </a:lnTo>
                  <a:lnTo>
                    <a:pt x="114" y="41"/>
                  </a:lnTo>
                  <a:lnTo>
                    <a:pt x="112" y="41"/>
                  </a:lnTo>
                  <a:lnTo>
                    <a:pt x="112" y="43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12" y="48"/>
                  </a:lnTo>
                  <a:lnTo>
                    <a:pt x="112" y="50"/>
                  </a:lnTo>
                  <a:lnTo>
                    <a:pt x="114" y="50"/>
                  </a:lnTo>
                  <a:lnTo>
                    <a:pt x="117" y="50"/>
                  </a:lnTo>
                  <a:lnTo>
                    <a:pt x="119" y="50"/>
                  </a:lnTo>
                  <a:lnTo>
                    <a:pt x="121" y="50"/>
                  </a:lnTo>
                  <a:lnTo>
                    <a:pt x="121" y="53"/>
                  </a:lnTo>
                  <a:lnTo>
                    <a:pt x="124" y="53"/>
                  </a:lnTo>
                  <a:lnTo>
                    <a:pt x="124" y="55"/>
                  </a:lnTo>
                  <a:lnTo>
                    <a:pt x="121" y="57"/>
                  </a:lnTo>
                  <a:lnTo>
                    <a:pt x="121" y="60"/>
                  </a:lnTo>
                  <a:lnTo>
                    <a:pt x="124" y="62"/>
                  </a:lnTo>
                  <a:lnTo>
                    <a:pt x="121" y="62"/>
                  </a:lnTo>
                  <a:lnTo>
                    <a:pt x="119" y="62"/>
                  </a:lnTo>
                  <a:lnTo>
                    <a:pt x="119" y="65"/>
                  </a:lnTo>
                  <a:lnTo>
                    <a:pt x="117" y="65"/>
                  </a:lnTo>
                  <a:lnTo>
                    <a:pt x="117" y="67"/>
                  </a:lnTo>
                  <a:lnTo>
                    <a:pt x="114" y="67"/>
                  </a:lnTo>
                  <a:lnTo>
                    <a:pt x="112" y="67"/>
                  </a:lnTo>
                  <a:lnTo>
                    <a:pt x="112" y="69"/>
                  </a:lnTo>
                  <a:lnTo>
                    <a:pt x="109" y="69"/>
                  </a:lnTo>
                  <a:lnTo>
                    <a:pt x="109" y="72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4" y="76"/>
                  </a:lnTo>
                  <a:lnTo>
                    <a:pt x="112" y="76"/>
                  </a:lnTo>
                  <a:lnTo>
                    <a:pt x="112" y="79"/>
                  </a:lnTo>
                  <a:lnTo>
                    <a:pt x="112" y="76"/>
                  </a:lnTo>
                  <a:lnTo>
                    <a:pt x="109" y="76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5" y="79"/>
                  </a:lnTo>
                  <a:lnTo>
                    <a:pt x="102" y="79"/>
                  </a:lnTo>
                  <a:lnTo>
                    <a:pt x="100" y="79"/>
                  </a:lnTo>
                  <a:lnTo>
                    <a:pt x="100" y="81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1"/>
                  </a:lnTo>
                  <a:lnTo>
                    <a:pt x="98" y="79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1" y="79"/>
                  </a:lnTo>
                  <a:lnTo>
                    <a:pt x="93" y="79"/>
                  </a:lnTo>
                  <a:lnTo>
                    <a:pt x="93" y="81"/>
                  </a:lnTo>
                  <a:lnTo>
                    <a:pt x="91" y="81"/>
                  </a:lnTo>
                  <a:lnTo>
                    <a:pt x="91" y="79"/>
                  </a:lnTo>
                  <a:lnTo>
                    <a:pt x="88" y="81"/>
                  </a:lnTo>
                  <a:lnTo>
                    <a:pt x="86" y="81"/>
                  </a:lnTo>
                  <a:lnTo>
                    <a:pt x="86" y="84"/>
                  </a:lnTo>
                  <a:lnTo>
                    <a:pt x="88" y="84"/>
                  </a:lnTo>
                  <a:lnTo>
                    <a:pt x="86" y="86"/>
                  </a:lnTo>
                  <a:lnTo>
                    <a:pt x="88" y="86"/>
                  </a:lnTo>
                  <a:lnTo>
                    <a:pt x="88" y="88"/>
                  </a:lnTo>
                  <a:lnTo>
                    <a:pt x="91" y="88"/>
                  </a:lnTo>
                  <a:lnTo>
                    <a:pt x="91" y="91"/>
                  </a:lnTo>
                  <a:lnTo>
                    <a:pt x="91" y="93"/>
                  </a:lnTo>
                  <a:lnTo>
                    <a:pt x="93" y="93"/>
                  </a:lnTo>
                  <a:lnTo>
                    <a:pt x="93" y="95"/>
                  </a:lnTo>
                  <a:lnTo>
                    <a:pt x="95" y="95"/>
                  </a:lnTo>
                  <a:lnTo>
                    <a:pt x="95" y="98"/>
                  </a:lnTo>
                  <a:lnTo>
                    <a:pt x="95" y="100"/>
                  </a:lnTo>
                  <a:lnTo>
                    <a:pt x="95" y="103"/>
                  </a:lnTo>
                  <a:lnTo>
                    <a:pt x="95" y="105"/>
                  </a:lnTo>
                  <a:lnTo>
                    <a:pt x="93" y="105"/>
                  </a:lnTo>
                  <a:lnTo>
                    <a:pt x="93" y="107"/>
                  </a:lnTo>
                  <a:lnTo>
                    <a:pt x="93" y="110"/>
                  </a:lnTo>
                  <a:lnTo>
                    <a:pt x="91" y="110"/>
                  </a:lnTo>
                  <a:lnTo>
                    <a:pt x="91" y="112"/>
                  </a:lnTo>
                  <a:lnTo>
                    <a:pt x="91" y="114"/>
                  </a:lnTo>
                  <a:lnTo>
                    <a:pt x="93" y="112"/>
                  </a:lnTo>
                  <a:lnTo>
                    <a:pt x="93" y="114"/>
                  </a:lnTo>
                  <a:lnTo>
                    <a:pt x="91" y="114"/>
                  </a:lnTo>
                  <a:lnTo>
                    <a:pt x="91" y="117"/>
                  </a:lnTo>
                  <a:lnTo>
                    <a:pt x="88" y="117"/>
                  </a:lnTo>
                  <a:lnTo>
                    <a:pt x="88" y="119"/>
                  </a:lnTo>
                  <a:lnTo>
                    <a:pt x="86" y="119"/>
                  </a:lnTo>
                  <a:lnTo>
                    <a:pt x="83" y="119"/>
                  </a:lnTo>
                  <a:lnTo>
                    <a:pt x="83" y="122"/>
                  </a:lnTo>
                  <a:lnTo>
                    <a:pt x="86" y="122"/>
                  </a:lnTo>
                  <a:lnTo>
                    <a:pt x="83" y="122"/>
                  </a:lnTo>
                  <a:lnTo>
                    <a:pt x="83" y="124"/>
                  </a:lnTo>
                  <a:lnTo>
                    <a:pt x="86" y="124"/>
                  </a:lnTo>
                  <a:lnTo>
                    <a:pt x="86" y="122"/>
                  </a:lnTo>
                  <a:lnTo>
                    <a:pt x="88" y="124"/>
                  </a:lnTo>
                  <a:lnTo>
                    <a:pt x="88" y="126"/>
                  </a:lnTo>
                  <a:lnTo>
                    <a:pt x="91" y="126"/>
                  </a:lnTo>
                  <a:lnTo>
                    <a:pt x="91" y="129"/>
                  </a:lnTo>
                  <a:lnTo>
                    <a:pt x="88" y="129"/>
                  </a:lnTo>
                  <a:lnTo>
                    <a:pt x="88" y="131"/>
                  </a:lnTo>
                  <a:lnTo>
                    <a:pt x="88" y="133"/>
                  </a:lnTo>
                  <a:lnTo>
                    <a:pt x="86" y="133"/>
                  </a:lnTo>
                  <a:lnTo>
                    <a:pt x="83" y="133"/>
                  </a:lnTo>
                  <a:lnTo>
                    <a:pt x="81" y="133"/>
                  </a:lnTo>
                  <a:lnTo>
                    <a:pt x="79" y="133"/>
                  </a:lnTo>
                  <a:lnTo>
                    <a:pt x="76" y="133"/>
                  </a:lnTo>
                  <a:lnTo>
                    <a:pt x="79" y="133"/>
                  </a:lnTo>
                  <a:lnTo>
                    <a:pt x="79" y="131"/>
                  </a:lnTo>
                  <a:lnTo>
                    <a:pt x="76" y="131"/>
                  </a:lnTo>
                  <a:lnTo>
                    <a:pt x="76" y="129"/>
                  </a:lnTo>
                  <a:lnTo>
                    <a:pt x="76" y="126"/>
                  </a:lnTo>
                  <a:lnTo>
                    <a:pt x="79" y="126"/>
                  </a:lnTo>
                  <a:lnTo>
                    <a:pt x="79" y="124"/>
                  </a:lnTo>
                  <a:lnTo>
                    <a:pt x="79" y="122"/>
                  </a:lnTo>
                  <a:lnTo>
                    <a:pt x="81" y="122"/>
                  </a:lnTo>
                  <a:lnTo>
                    <a:pt x="79" y="122"/>
                  </a:lnTo>
                  <a:lnTo>
                    <a:pt x="79" y="119"/>
                  </a:lnTo>
                  <a:lnTo>
                    <a:pt x="81" y="119"/>
                  </a:lnTo>
                  <a:lnTo>
                    <a:pt x="81" y="117"/>
                  </a:lnTo>
                  <a:lnTo>
                    <a:pt x="83" y="117"/>
                  </a:lnTo>
                  <a:lnTo>
                    <a:pt x="81" y="117"/>
                  </a:lnTo>
                  <a:lnTo>
                    <a:pt x="83" y="114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79" y="112"/>
                  </a:lnTo>
                  <a:lnTo>
                    <a:pt x="76" y="112"/>
                  </a:lnTo>
                  <a:lnTo>
                    <a:pt x="74" y="112"/>
                  </a:lnTo>
                  <a:lnTo>
                    <a:pt x="74" y="110"/>
                  </a:lnTo>
                  <a:lnTo>
                    <a:pt x="72" y="107"/>
                  </a:lnTo>
                  <a:lnTo>
                    <a:pt x="69" y="107"/>
                  </a:lnTo>
                  <a:lnTo>
                    <a:pt x="69" y="110"/>
                  </a:lnTo>
                  <a:lnTo>
                    <a:pt x="67" y="107"/>
                  </a:lnTo>
                  <a:lnTo>
                    <a:pt x="67" y="110"/>
                  </a:lnTo>
                  <a:lnTo>
                    <a:pt x="64" y="110"/>
                  </a:lnTo>
                  <a:lnTo>
                    <a:pt x="62" y="110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57" y="103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5" y="98"/>
                  </a:lnTo>
                  <a:lnTo>
                    <a:pt x="55" y="100"/>
                  </a:lnTo>
                  <a:lnTo>
                    <a:pt x="53" y="103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48" y="100"/>
                  </a:lnTo>
                  <a:lnTo>
                    <a:pt x="50" y="103"/>
                  </a:lnTo>
                  <a:lnTo>
                    <a:pt x="50" y="100"/>
                  </a:lnTo>
                  <a:lnTo>
                    <a:pt x="48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48" y="98"/>
                  </a:lnTo>
                  <a:lnTo>
                    <a:pt x="45" y="98"/>
                  </a:lnTo>
                  <a:lnTo>
                    <a:pt x="45" y="100"/>
                  </a:lnTo>
                  <a:lnTo>
                    <a:pt x="43" y="100"/>
                  </a:lnTo>
                  <a:lnTo>
                    <a:pt x="41" y="100"/>
                  </a:lnTo>
                  <a:lnTo>
                    <a:pt x="38" y="100"/>
                  </a:lnTo>
                  <a:lnTo>
                    <a:pt x="41" y="98"/>
                  </a:lnTo>
                  <a:lnTo>
                    <a:pt x="38" y="98"/>
                  </a:lnTo>
                  <a:lnTo>
                    <a:pt x="36" y="98"/>
                  </a:lnTo>
                  <a:lnTo>
                    <a:pt x="36" y="100"/>
                  </a:lnTo>
                  <a:lnTo>
                    <a:pt x="34" y="100"/>
                  </a:lnTo>
                  <a:lnTo>
                    <a:pt x="34" y="103"/>
                  </a:lnTo>
                  <a:lnTo>
                    <a:pt x="36" y="103"/>
                  </a:lnTo>
                  <a:lnTo>
                    <a:pt x="36" y="105"/>
                  </a:lnTo>
                  <a:lnTo>
                    <a:pt x="34" y="105"/>
                  </a:lnTo>
                  <a:lnTo>
                    <a:pt x="34" y="103"/>
                  </a:lnTo>
                  <a:lnTo>
                    <a:pt x="31" y="103"/>
                  </a:lnTo>
                  <a:lnTo>
                    <a:pt x="29" y="103"/>
                  </a:lnTo>
                  <a:lnTo>
                    <a:pt x="29" y="100"/>
                  </a:lnTo>
                  <a:lnTo>
                    <a:pt x="29" y="98"/>
                  </a:lnTo>
                  <a:lnTo>
                    <a:pt x="31" y="98"/>
                  </a:lnTo>
                  <a:lnTo>
                    <a:pt x="29" y="98"/>
                  </a:lnTo>
                  <a:lnTo>
                    <a:pt x="29" y="95"/>
                  </a:lnTo>
                  <a:lnTo>
                    <a:pt x="29" y="93"/>
                  </a:lnTo>
                  <a:lnTo>
                    <a:pt x="29" y="91"/>
                  </a:lnTo>
                  <a:lnTo>
                    <a:pt x="31" y="91"/>
                  </a:lnTo>
                  <a:lnTo>
                    <a:pt x="34" y="91"/>
                  </a:lnTo>
                  <a:lnTo>
                    <a:pt x="34" y="88"/>
                  </a:lnTo>
                  <a:lnTo>
                    <a:pt x="36" y="88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1" name="Freeform 52500"/>
            <p:cNvSpPr>
              <a:spLocks noEditPoints="1"/>
            </p:cNvSpPr>
            <p:nvPr/>
          </p:nvSpPr>
          <p:spPr bwMode="auto">
            <a:xfrm>
              <a:off x="2217734" y="4422796"/>
              <a:ext cx="150813" cy="150815"/>
            </a:xfrm>
            <a:custGeom>
              <a:avLst/>
              <a:gdLst>
                <a:gd name="T0" fmla="*/ 2 w 95"/>
                <a:gd name="T1" fmla="*/ 95 h 95"/>
                <a:gd name="T2" fmla="*/ 35 w 95"/>
                <a:gd name="T3" fmla="*/ 90 h 95"/>
                <a:gd name="T4" fmla="*/ 21 w 95"/>
                <a:gd name="T5" fmla="*/ 90 h 95"/>
                <a:gd name="T6" fmla="*/ 38 w 95"/>
                <a:gd name="T7" fmla="*/ 90 h 95"/>
                <a:gd name="T8" fmla="*/ 35 w 95"/>
                <a:gd name="T9" fmla="*/ 85 h 95"/>
                <a:gd name="T10" fmla="*/ 40 w 95"/>
                <a:gd name="T11" fmla="*/ 88 h 95"/>
                <a:gd name="T12" fmla="*/ 35 w 95"/>
                <a:gd name="T13" fmla="*/ 90 h 95"/>
                <a:gd name="T14" fmla="*/ 33 w 95"/>
                <a:gd name="T15" fmla="*/ 85 h 95"/>
                <a:gd name="T16" fmla="*/ 28 w 95"/>
                <a:gd name="T17" fmla="*/ 85 h 95"/>
                <a:gd name="T18" fmla="*/ 33 w 95"/>
                <a:gd name="T19" fmla="*/ 88 h 95"/>
                <a:gd name="T20" fmla="*/ 31 w 95"/>
                <a:gd name="T21" fmla="*/ 92 h 95"/>
                <a:gd name="T22" fmla="*/ 26 w 95"/>
                <a:gd name="T23" fmla="*/ 90 h 95"/>
                <a:gd name="T24" fmla="*/ 21 w 95"/>
                <a:gd name="T25" fmla="*/ 88 h 95"/>
                <a:gd name="T26" fmla="*/ 21 w 95"/>
                <a:gd name="T27" fmla="*/ 85 h 95"/>
                <a:gd name="T28" fmla="*/ 28 w 95"/>
                <a:gd name="T29" fmla="*/ 80 h 95"/>
                <a:gd name="T30" fmla="*/ 31 w 95"/>
                <a:gd name="T31" fmla="*/ 83 h 95"/>
                <a:gd name="T32" fmla="*/ 33 w 95"/>
                <a:gd name="T33" fmla="*/ 88 h 95"/>
                <a:gd name="T34" fmla="*/ 31 w 95"/>
                <a:gd name="T35" fmla="*/ 88 h 95"/>
                <a:gd name="T36" fmla="*/ 31 w 95"/>
                <a:gd name="T37" fmla="*/ 85 h 95"/>
                <a:gd name="T38" fmla="*/ 24 w 95"/>
                <a:gd name="T39" fmla="*/ 85 h 95"/>
                <a:gd name="T40" fmla="*/ 28 w 95"/>
                <a:gd name="T41" fmla="*/ 83 h 95"/>
                <a:gd name="T42" fmla="*/ 21 w 95"/>
                <a:gd name="T43" fmla="*/ 83 h 95"/>
                <a:gd name="T44" fmla="*/ 19 w 95"/>
                <a:gd name="T45" fmla="*/ 83 h 95"/>
                <a:gd name="T46" fmla="*/ 16 w 95"/>
                <a:gd name="T47" fmla="*/ 78 h 95"/>
                <a:gd name="T48" fmla="*/ 16 w 95"/>
                <a:gd name="T49" fmla="*/ 80 h 95"/>
                <a:gd name="T50" fmla="*/ 16 w 95"/>
                <a:gd name="T51" fmla="*/ 78 h 95"/>
                <a:gd name="T52" fmla="*/ 16 w 95"/>
                <a:gd name="T53" fmla="*/ 80 h 95"/>
                <a:gd name="T54" fmla="*/ 19 w 95"/>
                <a:gd name="T55" fmla="*/ 80 h 95"/>
                <a:gd name="T56" fmla="*/ 16 w 95"/>
                <a:gd name="T57" fmla="*/ 78 h 95"/>
                <a:gd name="T58" fmla="*/ 43 w 95"/>
                <a:gd name="T59" fmla="*/ 59 h 95"/>
                <a:gd name="T60" fmla="*/ 31 w 95"/>
                <a:gd name="T61" fmla="*/ 54 h 95"/>
                <a:gd name="T62" fmla="*/ 35 w 95"/>
                <a:gd name="T63" fmla="*/ 28 h 95"/>
                <a:gd name="T64" fmla="*/ 43 w 95"/>
                <a:gd name="T65" fmla="*/ 21 h 95"/>
                <a:gd name="T66" fmla="*/ 43 w 95"/>
                <a:gd name="T67" fmla="*/ 23 h 95"/>
                <a:gd name="T68" fmla="*/ 38 w 95"/>
                <a:gd name="T69" fmla="*/ 26 h 95"/>
                <a:gd name="T70" fmla="*/ 35 w 95"/>
                <a:gd name="T71" fmla="*/ 26 h 95"/>
                <a:gd name="T72" fmla="*/ 35 w 95"/>
                <a:gd name="T73" fmla="*/ 26 h 95"/>
                <a:gd name="T74" fmla="*/ 38 w 95"/>
                <a:gd name="T75" fmla="*/ 19 h 95"/>
                <a:gd name="T76" fmla="*/ 54 w 95"/>
                <a:gd name="T77" fmla="*/ 14 h 95"/>
                <a:gd name="T78" fmla="*/ 47 w 95"/>
                <a:gd name="T79" fmla="*/ 14 h 95"/>
                <a:gd name="T80" fmla="*/ 47 w 95"/>
                <a:gd name="T81" fmla="*/ 12 h 95"/>
                <a:gd name="T82" fmla="*/ 45 w 95"/>
                <a:gd name="T83" fmla="*/ 16 h 95"/>
                <a:gd name="T84" fmla="*/ 43 w 95"/>
                <a:gd name="T85" fmla="*/ 14 h 95"/>
                <a:gd name="T86" fmla="*/ 47 w 95"/>
                <a:gd name="T87" fmla="*/ 12 h 95"/>
                <a:gd name="T88" fmla="*/ 62 w 95"/>
                <a:gd name="T89" fmla="*/ 7 h 95"/>
                <a:gd name="T90" fmla="*/ 59 w 95"/>
                <a:gd name="T91" fmla="*/ 7 h 95"/>
                <a:gd name="T92" fmla="*/ 57 w 95"/>
                <a:gd name="T93" fmla="*/ 7 h 95"/>
                <a:gd name="T94" fmla="*/ 52 w 95"/>
                <a:gd name="T95" fmla="*/ 9 h 95"/>
                <a:gd name="T96" fmla="*/ 54 w 95"/>
                <a:gd name="T97" fmla="*/ 7 h 95"/>
                <a:gd name="T98" fmla="*/ 59 w 95"/>
                <a:gd name="T99" fmla="*/ 4 h 95"/>
                <a:gd name="T100" fmla="*/ 66 w 95"/>
                <a:gd name="T101" fmla="*/ 4 h 95"/>
                <a:gd name="T102" fmla="*/ 73 w 95"/>
                <a:gd name="T103" fmla="*/ 4 h 95"/>
                <a:gd name="T104" fmla="*/ 76 w 95"/>
                <a:gd name="T105" fmla="*/ 4 h 95"/>
                <a:gd name="T106" fmla="*/ 71 w 95"/>
                <a:gd name="T107" fmla="*/ 7 h 95"/>
                <a:gd name="T108" fmla="*/ 69 w 95"/>
                <a:gd name="T109" fmla="*/ 7 h 95"/>
                <a:gd name="T110" fmla="*/ 64 w 95"/>
                <a:gd name="T111" fmla="*/ 4 h 95"/>
                <a:gd name="T112" fmla="*/ 78 w 95"/>
                <a:gd name="T113" fmla="*/ 4 h 95"/>
                <a:gd name="T114" fmla="*/ 88 w 95"/>
                <a:gd name="T115" fmla="*/ 2 h 95"/>
                <a:gd name="T116" fmla="*/ 83 w 95"/>
                <a:gd name="T117" fmla="*/ 2 h 95"/>
                <a:gd name="T118" fmla="*/ 90 w 95"/>
                <a:gd name="T119" fmla="*/ 2 h 95"/>
                <a:gd name="T120" fmla="*/ 92 w 95"/>
                <a:gd name="T121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" h="95">
                  <a:moveTo>
                    <a:pt x="2" y="95"/>
                  </a:moveTo>
                  <a:lnTo>
                    <a:pt x="0" y="95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2" y="95"/>
                  </a:lnTo>
                  <a:close/>
                  <a:moveTo>
                    <a:pt x="35" y="90"/>
                  </a:moveTo>
                  <a:lnTo>
                    <a:pt x="38" y="90"/>
                  </a:lnTo>
                  <a:lnTo>
                    <a:pt x="35" y="90"/>
                  </a:lnTo>
                  <a:close/>
                  <a:moveTo>
                    <a:pt x="21" y="90"/>
                  </a:moveTo>
                  <a:lnTo>
                    <a:pt x="24" y="90"/>
                  </a:lnTo>
                  <a:lnTo>
                    <a:pt x="21" y="90"/>
                  </a:lnTo>
                  <a:close/>
                  <a:moveTo>
                    <a:pt x="38" y="90"/>
                  </a:moveTo>
                  <a:lnTo>
                    <a:pt x="40" y="90"/>
                  </a:lnTo>
                  <a:lnTo>
                    <a:pt x="38" y="90"/>
                  </a:lnTo>
                  <a:close/>
                  <a:moveTo>
                    <a:pt x="35" y="85"/>
                  </a:moveTo>
                  <a:lnTo>
                    <a:pt x="38" y="85"/>
                  </a:lnTo>
                  <a:lnTo>
                    <a:pt x="40" y="85"/>
                  </a:lnTo>
                  <a:lnTo>
                    <a:pt x="40" y="88"/>
                  </a:lnTo>
                  <a:lnTo>
                    <a:pt x="38" y="88"/>
                  </a:lnTo>
                  <a:lnTo>
                    <a:pt x="35" y="88"/>
                  </a:lnTo>
                  <a:lnTo>
                    <a:pt x="35" y="90"/>
                  </a:lnTo>
                  <a:lnTo>
                    <a:pt x="33" y="90"/>
                  </a:lnTo>
                  <a:lnTo>
                    <a:pt x="33" y="88"/>
                  </a:lnTo>
                  <a:lnTo>
                    <a:pt x="33" y="85"/>
                  </a:lnTo>
                  <a:lnTo>
                    <a:pt x="35" y="85"/>
                  </a:lnTo>
                  <a:close/>
                  <a:moveTo>
                    <a:pt x="26" y="85"/>
                  </a:moveTo>
                  <a:lnTo>
                    <a:pt x="28" y="85"/>
                  </a:lnTo>
                  <a:lnTo>
                    <a:pt x="31" y="85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31" y="92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26" y="90"/>
                  </a:lnTo>
                  <a:lnTo>
                    <a:pt x="24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19" y="88"/>
                  </a:lnTo>
                  <a:lnTo>
                    <a:pt x="21" y="88"/>
                  </a:lnTo>
                  <a:lnTo>
                    <a:pt x="21" y="85"/>
                  </a:lnTo>
                  <a:lnTo>
                    <a:pt x="24" y="85"/>
                  </a:lnTo>
                  <a:lnTo>
                    <a:pt x="26" y="85"/>
                  </a:lnTo>
                  <a:close/>
                  <a:moveTo>
                    <a:pt x="28" y="80"/>
                  </a:moveTo>
                  <a:lnTo>
                    <a:pt x="28" y="83"/>
                  </a:lnTo>
                  <a:lnTo>
                    <a:pt x="31" y="80"/>
                  </a:lnTo>
                  <a:lnTo>
                    <a:pt x="31" y="83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33" y="88"/>
                  </a:lnTo>
                  <a:lnTo>
                    <a:pt x="33" y="85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31" y="85"/>
                  </a:lnTo>
                  <a:lnTo>
                    <a:pt x="31" y="88"/>
                  </a:lnTo>
                  <a:lnTo>
                    <a:pt x="31" y="85"/>
                  </a:lnTo>
                  <a:lnTo>
                    <a:pt x="28" y="85"/>
                  </a:lnTo>
                  <a:lnTo>
                    <a:pt x="26" y="85"/>
                  </a:lnTo>
                  <a:lnTo>
                    <a:pt x="24" y="85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8" y="83"/>
                  </a:lnTo>
                  <a:lnTo>
                    <a:pt x="28" y="80"/>
                  </a:lnTo>
                  <a:close/>
                  <a:moveTo>
                    <a:pt x="19" y="80"/>
                  </a:moveTo>
                  <a:lnTo>
                    <a:pt x="21" y="83"/>
                  </a:lnTo>
                  <a:lnTo>
                    <a:pt x="24" y="83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9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9" y="80"/>
                  </a:lnTo>
                  <a:lnTo>
                    <a:pt x="19" y="83"/>
                  </a:lnTo>
                  <a:lnTo>
                    <a:pt x="19" y="80"/>
                  </a:lnTo>
                  <a:close/>
                  <a:moveTo>
                    <a:pt x="19" y="80"/>
                  </a:moveTo>
                  <a:lnTo>
                    <a:pt x="16" y="80"/>
                  </a:lnTo>
                  <a:lnTo>
                    <a:pt x="16" y="78"/>
                  </a:lnTo>
                  <a:lnTo>
                    <a:pt x="19" y="80"/>
                  </a:lnTo>
                  <a:close/>
                  <a:moveTo>
                    <a:pt x="45" y="59"/>
                  </a:moveTo>
                  <a:lnTo>
                    <a:pt x="43" y="59"/>
                  </a:lnTo>
                  <a:lnTo>
                    <a:pt x="45" y="59"/>
                  </a:lnTo>
                  <a:close/>
                  <a:moveTo>
                    <a:pt x="28" y="54"/>
                  </a:moveTo>
                  <a:lnTo>
                    <a:pt x="31" y="54"/>
                  </a:lnTo>
                  <a:lnTo>
                    <a:pt x="28" y="54"/>
                  </a:lnTo>
                  <a:close/>
                  <a:moveTo>
                    <a:pt x="33" y="28"/>
                  </a:moveTo>
                  <a:lnTo>
                    <a:pt x="35" y="28"/>
                  </a:lnTo>
                  <a:lnTo>
                    <a:pt x="33" y="28"/>
                  </a:lnTo>
                  <a:close/>
                  <a:moveTo>
                    <a:pt x="40" y="19"/>
                  </a:moveTo>
                  <a:lnTo>
                    <a:pt x="43" y="21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3" y="23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35" y="26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5" y="26"/>
                  </a:lnTo>
                  <a:lnTo>
                    <a:pt x="35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40" y="19"/>
                  </a:lnTo>
                  <a:close/>
                  <a:moveTo>
                    <a:pt x="52" y="14"/>
                  </a:moveTo>
                  <a:lnTo>
                    <a:pt x="54" y="14"/>
                  </a:lnTo>
                  <a:lnTo>
                    <a:pt x="52" y="14"/>
                  </a:lnTo>
                  <a:close/>
                  <a:moveTo>
                    <a:pt x="50" y="14"/>
                  </a:moveTo>
                  <a:lnTo>
                    <a:pt x="47" y="14"/>
                  </a:lnTo>
                  <a:lnTo>
                    <a:pt x="50" y="12"/>
                  </a:lnTo>
                  <a:lnTo>
                    <a:pt x="50" y="14"/>
                  </a:lnTo>
                  <a:close/>
                  <a:moveTo>
                    <a:pt x="47" y="12"/>
                  </a:moveTo>
                  <a:lnTo>
                    <a:pt x="47" y="14"/>
                  </a:lnTo>
                  <a:lnTo>
                    <a:pt x="45" y="14"/>
                  </a:lnTo>
                  <a:lnTo>
                    <a:pt x="45" y="16"/>
                  </a:lnTo>
                  <a:lnTo>
                    <a:pt x="43" y="16"/>
                  </a:lnTo>
                  <a:lnTo>
                    <a:pt x="40" y="16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7" y="12"/>
                  </a:lnTo>
                  <a:close/>
                  <a:moveTo>
                    <a:pt x="64" y="4"/>
                  </a:moveTo>
                  <a:lnTo>
                    <a:pt x="62" y="4"/>
                  </a:lnTo>
                  <a:lnTo>
                    <a:pt x="62" y="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7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59" y="4"/>
                  </a:lnTo>
                  <a:lnTo>
                    <a:pt x="62" y="4"/>
                  </a:lnTo>
                  <a:lnTo>
                    <a:pt x="64" y="4"/>
                  </a:lnTo>
                  <a:close/>
                  <a:moveTo>
                    <a:pt x="66" y="4"/>
                  </a:moveTo>
                  <a:lnTo>
                    <a:pt x="69" y="4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3" y="4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6" y="7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6" y="4"/>
                  </a:lnTo>
                  <a:close/>
                  <a:moveTo>
                    <a:pt x="81" y="4"/>
                  </a:moveTo>
                  <a:lnTo>
                    <a:pt x="78" y="4"/>
                  </a:lnTo>
                  <a:lnTo>
                    <a:pt x="81" y="4"/>
                  </a:lnTo>
                  <a:close/>
                  <a:moveTo>
                    <a:pt x="90" y="2"/>
                  </a:moveTo>
                  <a:lnTo>
                    <a:pt x="88" y="2"/>
                  </a:lnTo>
                  <a:lnTo>
                    <a:pt x="85" y="4"/>
                  </a:lnTo>
                  <a:lnTo>
                    <a:pt x="83" y="4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8" y="2"/>
                  </a:lnTo>
                  <a:lnTo>
                    <a:pt x="90" y="2"/>
                  </a:lnTo>
                  <a:close/>
                  <a:moveTo>
                    <a:pt x="95" y="0"/>
                  </a:moveTo>
                  <a:lnTo>
                    <a:pt x="95" y="2"/>
                  </a:lnTo>
                  <a:lnTo>
                    <a:pt x="92" y="2"/>
                  </a:lnTo>
                  <a:lnTo>
                    <a:pt x="92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2" name="Freeform 52501"/>
            <p:cNvSpPr>
              <a:spLocks noEditPoints="1"/>
            </p:cNvSpPr>
            <p:nvPr/>
          </p:nvSpPr>
          <p:spPr bwMode="auto">
            <a:xfrm>
              <a:off x="2217734" y="4489471"/>
              <a:ext cx="93663" cy="90488"/>
            </a:xfrm>
            <a:custGeom>
              <a:avLst/>
              <a:gdLst>
                <a:gd name="T0" fmla="*/ 2 w 59"/>
                <a:gd name="T1" fmla="*/ 57 h 57"/>
                <a:gd name="T2" fmla="*/ 2 w 59"/>
                <a:gd name="T3" fmla="*/ 57 h 57"/>
                <a:gd name="T4" fmla="*/ 2 w 59"/>
                <a:gd name="T5" fmla="*/ 57 h 57"/>
                <a:gd name="T6" fmla="*/ 2 w 59"/>
                <a:gd name="T7" fmla="*/ 57 h 57"/>
                <a:gd name="T8" fmla="*/ 2 w 59"/>
                <a:gd name="T9" fmla="*/ 57 h 57"/>
                <a:gd name="T10" fmla="*/ 5 w 59"/>
                <a:gd name="T11" fmla="*/ 57 h 57"/>
                <a:gd name="T12" fmla="*/ 5 w 59"/>
                <a:gd name="T13" fmla="*/ 57 h 57"/>
                <a:gd name="T14" fmla="*/ 5 w 59"/>
                <a:gd name="T15" fmla="*/ 57 h 57"/>
                <a:gd name="T16" fmla="*/ 5 w 59"/>
                <a:gd name="T17" fmla="*/ 57 h 57"/>
                <a:gd name="T18" fmla="*/ 5 w 59"/>
                <a:gd name="T19" fmla="*/ 57 h 57"/>
                <a:gd name="T20" fmla="*/ 5 w 59"/>
                <a:gd name="T21" fmla="*/ 57 h 57"/>
                <a:gd name="T22" fmla="*/ 0 w 59"/>
                <a:gd name="T23" fmla="*/ 57 h 57"/>
                <a:gd name="T24" fmla="*/ 16 w 59"/>
                <a:gd name="T25" fmla="*/ 50 h 57"/>
                <a:gd name="T26" fmla="*/ 16 w 59"/>
                <a:gd name="T27" fmla="*/ 50 h 57"/>
                <a:gd name="T28" fmla="*/ 16 w 59"/>
                <a:gd name="T29" fmla="*/ 50 h 57"/>
                <a:gd name="T30" fmla="*/ 31 w 59"/>
                <a:gd name="T31" fmla="*/ 50 h 57"/>
                <a:gd name="T32" fmla="*/ 31 w 59"/>
                <a:gd name="T33" fmla="*/ 50 h 57"/>
                <a:gd name="T34" fmla="*/ 35 w 59"/>
                <a:gd name="T35" fmla="*/ 48 h 57"/>
                <a:gd name="T36" fmla="*/ 35 w 59"/>
                <a:gd name="T37" fmla="*/ 48 h 57"/>
                <a:gd name="T38" fmla="*/ 35 w 59"/>
                <a:gd name="T39" fmla="*/ 48 h 57"/>
                <a:gd name="T40" fmla="*/ 35 w 59"/>
                <a:gd name="T41" fmla="*/ 48 h 57"/>
                <a:gd name="T42" fmla="*/ 35 w 59"/>
                <a:gd name="T43" fmla="*/ 48 h 57"/>
                <a:gd name="T44" fmla="*/ 40 w 59"/>
                <a:gd name="T45" fmla="*/ 48 h 57"/>
                <a:gd name="T46" fmla="*/ 40 w 59"/>
                <a:gd name="T47" fmla="*/ 48 h 57"/>
                <a:gd name="T48" fmla="*/ 40 w 59"/>
                <a:gd name="T49" fmla="*/ 48 h 57"/>
                <a:gd name="T50" fmla="*/ 38 w 59"/>
                <a:gd name="T51" fmla="*/ 48 h 57"/>
                <a:gd name="T52" fmla="*/ 38 w 59"/>
                <a:gd name="T53" fmla="*/ 48 h 57"/>
                <a:gd name="T54" fmla="*/ 38 w 59"/>
                <a:gd name="T55" fmla="*/ 48 h 57"/>
                <a:gd name="T56" fmla="*/ 38 w 59"/>
                <a:gd name="T57" fmla="*/ 48 h 57"/>
                <a:gd name="T58" fmla="*/ 38 w 59"/>
                <a:gd name="T59" fmla="*/ 48 h 57"/>
                <a:gd name="T60" fmla="*/ 38 w 59"/>
                <a:gd name="T61" fmla="*/ 48 h 57"/>
                <a:gd name="T62" fmla="*/ 26 w 59"/>
                <a:gd name="T63" fmla="*/ 43 h 57"/>
                <a:gd name="T64" fmla="*/ 26 w 59"/>
                <a:gd name="T65" fmla="*/ 43 h 57"/>
                <a:gd name="T66" fmla="*/ 59 w 59"/>
                <a:gd name="T67" fmla="*/ 41 h 57"/>
                <a:gd name="T68" fmla="*/ 59 w 59"/>
                <a:gd name="T69" fmla="*/ 41 h 57"/>
                <a:gd name="T70" fmla="*/ 28 w 59"/>
                <a:gd name="T71" fmla="*/ 38 h 57"/>
                <a:gd name="T72" fmla="*/ 28 w 59"/>
                <a:gd name="T73" fmla="*/ 38 h 57"/>
                <a:gd name="T74" fmla="*/ 14 w 59"/>
                <a:gd name="T75" fmla="*/ 38 h 57"/>
                <a:gd name="T76" fmla="*/ 14 w 59"/>
                <a:gd name="T77" fmla="*/ 38 h 57"/>
                <a:gd name="T78" fmla="*/ 50 w 59"/>
                <a:gd name="T79" fmla="*/ 36 h 57"/>
                <a:gd name="T80" fmla="*/ 50 w 59"/>
                <a:gd name="T81" fmla="*/ 36 h 57"/>
                <a:gd name="T82" fmla="*/ 47 w 59"/>
                <a:gd name="T83" fmla="*/ 17 h 57"/>
                <a:gd name="T84" fmla="*/ 47 w 59"/>
                <a:gd name="T85" fmla="*/ 17 h 57"/>
                <a:gd name="T86" fmla="*/ 45 w 59"/>
                <a:gd name="T87" fmla="*/ 17 h 57"/>
                <a:gd name="T88" fmla="*/ 45 w 59"/>
                <a:gd name="T89" fmla="*/ 17 h 57"/>
                <a:gd name="T90" fmla="*/ 47 w 59"/>
                <a:gd name="T91" fmla="*/ 17 h 57"/>
                <a:gd name="T92" fmla="*/ 47 w 59"/>
                <a:gd name="T93" fmla="*/ 17 h 57"/>
                <a:gd name="T94" fmla="*/ 40 w 59"/>
                <a:gd name="T95" fmla="*/ 15 h 57"/>
                <a:gd name="T96" fmla="*/ 31 w 59"/>
                <a:gd name="T97" fmla="*/ 12 h 57"/>
                <a:gd name="T98" fmla="*/ 31 w 59"/>
                <a:gd name="T99" fmla="*/ 12 h 57"/>
                <a:gd name="T100" fmla="*/ 31 w 59"/>
                <a:gd name="T101" fmla="*/ 12 h 57"/>
                <a:gd name="T102" fmla="*/ 31 w 59"/>
                <a:gd name="T103" fmla="*/ 12 h 57"/>
                <a:gd name="T104" fmla="*/ 59 w 59"/>
                <a:gd name="T105" fmla="*/ 10 h 57"/>
                <a:gd name="T106" fmla="*/ 59 w 59"/>
                <a:gd name="T107" fmla="*/ 10 h 57"/>
                <a:gd name="T108" fmla="*/ 54 w 59"/>
                <a:gd name="T109" fmla="*/ 0 h 57"/>
                <a:gd name="T110" fmla="*/ 54 w 59"/>
                <a:gd name="T111" fmla="*/ 0 h 57"/>
                <a:gd name="T112" fmla="*/ 54 w 59"/>
                <a:gd name="T113" fmla="*/ 0 h 57"/>
                <a:gd name="T114" fmla="*/ 54 w 59"/>
                <a:gd name="T11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" h="57">
                  <a:moveTo>
                    <a:pt x="2" y="57"/>
                  </a:move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close/>
                  <a:moveTo>
                    <a:pt x="2" y="57"/>
                  </a:move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close/>
                  <a:moveTo>
                    <a:pt x="2" y="57"/>
                  </a:move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close/>
                  <a:moveTo>
                    <a:pt x="5" y="57"/>
                  </a:move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close/>
                  <a:moveTo>
                    <a:pt x="5" y="57"/>
                  </a:move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close/>
                  <a:moveTo>
                    <a:pt x="0" y="57"/>
                  </a:moveTo>
                  <a:lnTo>
                    <a:pt x="2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close/>
                  <a:moveTo>
                    <a:pt x="16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close/>
                  <a:moveTo>
                    <a:pt x="16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close/>
                  <a:moveTo>
                    <a:pt x="31" y="50"/>
                  </a:move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close/>
                  <a:moveTo>
                    <a:pt x="35" y="48"/>
                  </a:moveTo>
                  <a:lnTo>
                    <a:pt x="35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48"/>
                  </a:lnTo>
                  <a:close/>
                  <a:moveTo>
                    <a:pt x="35" y="48"/>
                  </a:moveTo>
                  <a:lnTo>
                    <a:pt x="35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48"/>
                  </a:lnTo>
                  <a:close/>
                  <a:moveTo>
                    <a:pt x="40" y="48"/>
                  </a:move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close/>
                  <a:moveTo>
                    <a:pt x="38" y="48"/>
                  </a:move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close/>
                  <a:moveTo>
                    <a:pt x="38" y="48"/>
                  </a:move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close/>
                  <a:moveTo>
                    <a:pt x="38" y="48"/>
                  </a:move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close/>
                  <a:moveTo>
                    <a:pt x="26" y="43"/>
                  </a:move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close/>
                  <a:moveTo>
                    <a:pt x="59" y="41"/>
                  </a:moveTo>
                  <a:lnTo>
                    <a:pt x="59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1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14" y="38"/>
                  </a:move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  <a:moveTo>
                    <a:pt x="50" y="36"/>
                  </a:move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close/>
                  <a:moveTo>
                    <a:pt x="47" y="17"/>
                  </a:move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close/>
                  <a:moveTo>
                    <a:pt x="45" y="17"/>
                  </a:move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close/>
                  <a:moveTo>
                    <a:pt x="47" y="17"/>
                  </a:move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close/>
                  <a:moveTo>
                    <a:pt x="40" y="15"/>
                  </a:moveTo>
                  <a:lnTo>
                    <a:pt x="40" y="15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5"/>
                  </a:lnTo>
                  <a:close/>
                  <a:moveTo>
                    <a:pt x="31" y="12"/>
                  </a:move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close/>
                  <a:moveTo>
                    <a:pt x="31" y="12"/>
                  </a:move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close/>
                  <a:moveTo>
                    <a:pt x="59" y="10"/>
                  </a:moveTo>
                  <a:lnTo>
                    <a:pt x="57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close/>
                  <a:moveTo>
                    <a:pt x="54" y="0"/>
                  </a:move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54" y="0"/>
                  </a:move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8" name="Freeform 55036"/>
            <p:cNvSpPr>
              <a:spLocks noEditPoints="1"/>
            </p:cNvSpPr>
            <p:nvPr/>
          </p:nvSpPr>
          <p:spPr bwMode="auto">
            <a:xfrm>
              <a:off x="2767009" y="4321194"/>
              <a:ext cx="523875" cy="455615"/>
            </a:xfrm>
            <a:custGeom>
              <a:avLst/>
              <a:gdLst>
                <a:gd name="T0" fmla="*/ 17 w 330"/>
                <a:gd name="T1" fmla="*/ 73 h 287"/>
                <a:gd name="T2" fmla="*/ 7 w 330"/>
                <a:gd name="T3" fmla="*/ 73 h 287"/>
                <a:gd name="T4" fmla="*/ 5 w 330"/>
                <a:gd name="T5" fmla="*/ 47 h 287"/>
                <a:gd name="T6" fmla="*/ 159 w 330"/>
                <a:gd name="T7" fmla="*/ 40 h 287"/>
                <a:gd name="T8" fmla="*/ 176 w 330"/>
                <a:gd name="T9" fmla="*/ 28 h 287"/>
                <a:gd name="T10" fmla="*/ 216 w 330"/>
                <a:gd name="T11" fmla="*/ 23 h 287"/>
                <a:gd name="T12" fmla="*/ 261 w 330"/>
                <a:gd name="T13" fmla="*/ 23 h 287"/>
                <a:gd name="T14" fmla="*/ 299 w 330"/>
                <a:gd name="T15" fmla="*/ 28 h 287"/>
                <a:gd name="T16" fmla="*/ 311 w 330"/>
                <a:gd name="T17" fmla="*/ 54 h 287"/>
                <a:gd name="T18" fmla="*/ 323 w 330"/>
                <a:gd name="T19" fmla="*/ 92 h 287"/>
                <a:gd name="T20" fmla="*/ 302 w 330"/>
                <a:gd name="T21" fmla="*/ 121 h 287"/>
                <a:gd name="T22" fmla="*/ 316 w 330"/>
                <a:gd name="T23" fmla="*/ 142 h 287"/>
                <a:gd name="T24" fmla="*/ 311 w 330"/>
                <a:gd name="T25" fmla="*/ 156 h 287"/>
                <a:gd name="T26" fmla="*/ 316 w 330"/>
                <a:gd name="T27" fmla="*/ 175 h 287"/>
                <a:gd name="T28" fmla="*/ 323 w 330"/>
                <a:gd name="T29" fmla="*/ 187 h 287"/>
                <a:gd name="T30" fmla="*/ 325 w 330"/>
                <a:gd name="T31" fmla="*/ 199 h 287"/>
                <a:gd name="T32" fmla="*/ 318 w 330"/>
                <a:gd name="T33" fmla="*/ 220 h 287"/>
                <a:gd name="T34" fmla="*/ 292 w 330"/>
                <a:gd name="T35" fmla="*/ 247 h 287"/>
                <a:gd name="T36" fmla="*/ 285 w 330"/>
                <a:gd name="T37" fmla="*/ 273 h 287"/>
                <a:gd name="T38" fmla="*/ 287 w 330"/>
                <a:gd name="T39" fmla="*/ 282 h 287"/>
                <a:gd name="T40" fmla="*/ 271 w 330"/>
                <a:gd name="T41" fmla="*/ 280 h 287"/>
                <a:gd name="T42" fmla="*/ 245 w 330"/>
                <a:gd name="T43" fmla="*/ 266 h 287"/>
                <a:gd name="T44" fmla="*/ 226 w 330"/>
                <a:gd name="T45" fmla="*/ 270 h 287"/>
                <a:gd name="T46" fmla="*/ 209 w 330"/>
                <a:gd name="T47" fmla="*/ 268 h 287"/>
                <a:gd name="T48" fmla="*/ 185 w 330"/>
                <a:gd name="T49" fmla="*/ 278 h 287"/>
                <a:gd name="T50" fmla="*/ 173 w 330"/>
                <a:gd name="T51" fmla="*/ 261 h 287"/>
                <a:gd name="T52" fmla="*/ 154 w 330"/>
                <a:gd name="T53" fmla="*/ 261 h 287"/>
                <a:gd name="T54" fmla="*/ 145 w 330"/>
                <a:gd name="T55" fmla="*/ 244 h 287"/>
                <a:gd name="T56" fmla="*/ 128 w 330"/>
                <a:gd name="T57" fmla="*/ 237 h 287"/>
                <a:gd name="T58" fmla="*/ 119 w 330"/>
                <a:gd name="T59" fmla="*/ 230 h 287"/>
                <a:gd name="T60" fmla="*/ 107 w 330"/>
                <a:gd name="T61" fmla="*/ 223 h 287"/>
                <a:gd name="T62" fmla="*/ 95 w 330"/>
                <a:gd name="T63" fmla="*/ 228 h 287"/>
                <a:gd name="T64" fmla="*/ 76 w 330"/>
                <a:gd name="T65" fmla="*/ 225 h 287"/>
                <a:gd name="T66" fmla="*/ 76 w 330"/>
                <a:gd name="T67" fmla="*/ 211 h 287"/>
                <a:gd name="T68" fmla="*/ 55 w 330"/>
                <a:gd name="T69" fmla="*/ 204 h 287"/>
                <a:gd name="T70" fmla="*/ 38 w 330"/>
                <a:gd name="T71" fmla="*/ 194 h 287"/>
                <a:gd name="T72" fmla="*/ 22 w 330"/>
                <a:gd name="T73" fmla="*/ 197 h 287"/>
                <a:gd name="T74" fmla="*/ 29 w 330"/>
                <a:gd name="T75" fmla="*/ 175 h 287"/>
                <a:gd name="T76" fmla="*/ 22 w 330"/>
                <a:gd name="T77" fmla="*/ 163 h 287"/>
                <a:gd name="T78" fmla="*/ 14 w 330"/>
                <a:gd name="T79" fmla="*/ 149 h 287"/>
                <a:gd name="T80" fmla="*/ 19 w 330"/>
                <a:gd name="T81" fmla="*/ 130 h 287"/>
                <a:gd name="T82" fmla="*/ 12 w 330"/>
                <a:gd name="T83" fmla="*/ 109 h 287"/>
                <a:gd name="T84" fmla="*/ 7 w 330"/>
                <a:gd name="T85" fmla="*/ 87 h 287"/>
                <a:gd name="T86" fmla="*/ 17 w 330"/>
                <a:gd name="T87" fmla="*/ 66 h 287"/>
                <a:gd name="T88" fmla="*/ 19 w 330"/>
                <a:gd name="T89" fmla="*/ 45 h 287"/>
                <a:gd name="T90" fmla="*/ 48 w 330"/>
                <a:gd name="T91" fmla="*/ 33 h 287"/>
                <a:gd name="T92" fmla="*/ 79 w 330"/>
                <a:gd name="T93" fmla="*/ 14 h 287"/>
                <a:gd name="T94" fmla="*/ 112 w 330"/>
                <a:gd name="T95" fmla="*/ 2 h 287"/>
                <a:gd name="T96" fmla="*/ 143 w 330"/>
                <a:gd name="T97" fmla="*/ 2 h 287"/>
                <a:gd name="T98" fmla="*/ 140 w 330"/>
                <a:gd name="T99" fmla="*/ 2 h 287"/>
                <a:gd name="T100" fmla="*/ 154 w 330"/>
                <a:gd name="T101" fmla="*/ 23 h 287"/>
                <a:gd name="T102" fmla="*/ 154 w 330"/>
                <a:gd name="T103" fmla="*/ 35 h 287"/>
                <a:gd name="T104" fmla="*/ 152 w 330"/>
                <a:gd name="T105" fmla="*/ 61 h 287"/>
                <a:gd name="T106" fmla="*/ 133 w 330"/>
                <a:gd name="T107" fmla="*/ 83 h 287"/>
                <a:gd name="T108" fmla="*/ 150 w 330"/>
                <a:gd name="T109" fmla="*/ 95 h 287"/>
                <a:gd name="T110" fmla="*/ 157 w 330"/>
                <a:gd name="T111" fmla="*/ 99 h 287"/>
                <a:gd name="T112" fmla="*/ 133 w 330"/>
                <a:gd name="T113" fmla="*/ 87 h 287"/>
                <a:gd name="T114" fmla="*/ 152 w 330"/>
                <a:gd name="T115" fmla="*/ 64 h 287"/>
                <a:gd name="T116" fmla="*/ 154 w 330"/>
                <a:gd name="T117" fmla="*/ 38 h 287"/>
                <a:gd name="T118" fmla="*/ 181 w 330"/>
                <a:gd name="T119" fmla="*/ 19 h 287"/>
                <a:gd name="T120" fmla="*/ 169 w 330"/>
                <a:gd name="T121" fmla="*/ 3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7">
                  <a:moveTo>
                    <a:pt x="5" y="54"/>
                  </a:moveTo>
                  <a:lnTo>
                    <a:pt x="7" y="54"/>
                  </a:lnTo>
                  <a:lnTo>
                    <a:pt x="7" y="57"/>
                  </a:lnTo>
                  <a:lnTo>
                    <a:pt x="10" y="57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61"/>
                  </a:lnTo>
                  <a:lnTo>
                    <a:pt x="14" y="64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4" y="68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4" y="73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2" y="73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0" y="80"/>
                  </a:lnTo>
                  <a:lnTo>
                    <a:pt x="10" y="83"/>
                  </a:lnTo>
                  <a:lnTo>
                    <a:pt x="7" y="85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10" y="80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7" y="73"/>
                  </a:lnTo>
                  <a:lnTo>
                    <a:pt x="10" y="73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7" y="66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4"/>
                  </a:lnTo>
                  <a:lnTo>
                    <a:pt x="5" y="57"/>
                  </a:lnTo>
                  <a:lnTo>
                    <a:pt x="5" y="54"/>
                  </a:lnTo>
                  <a:close/>
                  <a:moveTo>
                    <a:pt x="3" y="45"/>
                  </a:moveTo>
                  <a:lnTo>
                    <a:pt x="5" y="45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5"/>
                  </a:lnTo>
                  <a:close/>
                  <a:moveTo>
                    <a:pt x="164" y="40"/>
                  </a:moveTo>
                  <a:lnTo>
                    <a:pt x="162" y="40"/>
                  </a:lnTo>
                  <a:lnTo>
                    <a:pt x="162" y="38"/>
                  </a:lnTo>
                  <a:lnTo>
                    <a:pt x="162" y="40"/>
                  </a:lnTo>
                  <a:lnTo>
                    <a:pt x="159" y="40"/>
                  </a:lnTo>
                  <a:lnTo>
                    <a:pt x="159" y="42"/>
                  </a:lnTo>
                  <a:lnTo>
                    <a:pt x="157" y="42"/>
                  </a:lnTo>
                  <a:lnTo>
                    <a:pt x="159" y="42"/>
                  </a:lnTo>
                  <a:lnTo>
                    <a:pt x="159" y="40"/>
                  </a:lnTo>
                  <a:lnTo>
                    <a:pt x="162" y="40"/>
                  </a:lnTo>
                  <a:lnTo>
                    <a:pt x="164" y="40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66" y="35"/>
                  </a:lnTo>
                  <a:lnTo>
                    <a:pt x="169" y="35"/>
                  </a:lnTo>
                  <a:lnTo>
                    <a:pt x="169" y="33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1" y="28"/>
                  </a:lnTo>
                  <a:lnTo>
                    <a:pt x="169" y="28"/>
                  </a:lnTo>
                  <a:lnTo>
                    <a:pt x="171" y="28"/>
                  </a:lnTo>
                  <a:lnTo>
                    <a:pt x="173" y="28"/>
                  </a:lnTo>
                  <a:lnTo>
                    <a:pt x="173" y="30"/>
                  </a:lnTo>
                  <a:lnTo>
                    <a:pt x="173" y="28"/>
                  </a:lnTo>
                  <a:lnTo>
                    <a:pt x="176" y="28"/>
                  </a:lnTo>
                  <a:lnTo>
                    <a:pt x="176" y="26"/>
                  </a:lnTo>
                  <a:lnTo>
                    <a:pt x="178" y="26"/>
                  </a:lnTo>
                  <a:lnTo>
                    <a:pt x="178" y="23"/>
                  </a:lnTo>
                  <a:lnTo>
                    <a:pt x="181" y="23"/>
                  </a:lnTo>
                  <a:lnTo>
                    <a:pt x="183" y="23"/>
                  </a:lnTo>
                  <a:lnTo>
                    <a:pt x="183" y="21"/>
                  </a:lnTo>
                  <a:lnTo>
                    <a:pt x="185" y="21"/>
                  </a:lnTo>
                  <a:lnTo>
                    <a:pt x="185" y="19"/>
                  </a:lnTo>
                  <a:lnTo>
                    <a:pt x="188" y="19"/>
                  </a:lnTo>
                  <a:lnTo>
                    <a:pt x="190" y="19"/>
                  </a:lnTo>
                  <a:lnTo>
                    <a:pt x="195" y="21"/>
                  </a:lnTo>
                  <a:lnTo>
                    <a:pt x="200" y="21"/>
                  </a:lnTo>
                  <a:lnTo>
                    <a:pt x="202" y="21"/>
                  </a:lnTo>
                  <a:lnTo>
                    <a:pt x="207" y="21"/>
                  </a:lnTo>
                  <a:lnTo>
                    <a:pt x="214" y="23"/>
                  </a:lnTo>
                  <a:lnTo>
                    <a:pt x="216" y="23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28" y="23"/>
                  </a:lnTo>
                  <a:lnTo>
                    <a:pt x="230" y="23"/>
                  </a:lnTo>
                  <a:lnTo>
                    <a:pt x="233" y="23"/>
                  </a:lnTo>
                  <a:lnTo>
                    <a:pt x="235" y="26"/>
                  </a:lnTo>
                  <a:lnTo>
                    <a:pt x="238" y="26"/>
                  </a:lnTo>
                  <a:lnTo>
                    <a:pt x="240" y="26"/>
                  </a:lnTo>
                  <a:lnTo>
                    <a:pt x="242" y="26"/>
                  </a:lnTo>
                  <a:lnTo>
                    <a:pt x="245" y="26"/>
                  </a:lnTo>
                  <a:lnTo>
                    <a:pt x="247" y="26"/>
                  </a:lnTo>
                  <a:lnTo>
                    <a:pt x="252" y="26"/>
                  </a:lnTo>
                  <a:lnTo>
                    <a:pt x="257" y="26"/>
                  </a:lnTo>
                  <a:lnTo>
                    <a:pt x="259" y="26"/>
                  </a:lnTo>
                  <a:lnTo>
                    <a:pt x="259" y="23"/>
                  </a:lnTo>
                  <a:lnTo>
                    <a:pt x="261" y="23"/>
                  </a:lnTo>
                  <a:lnTo>
                    <a:pt x="264" y="23"/>
                  </a:lnTo>
                  <a:lnTo>
                    <a:pt x="266" y="23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80" y="23"/>
                  </a:lnTo>
                  <a:lnTo>
                    <a:pt x="283" y="23"/>
                  </a:lnTo>
                  <a:lnTo>
                    <a:pt x="285" y="23"/>
                  </a:lnTo>
                  <a:lnTo>
                    <a:pt x="287" y="21"/>
                  </a:lnTo>
                  <a:lnTo>
                    <a:pt x="290" y="21"/>
                  </a:lnTo>
                  <a:lnTo>
                    <a:pt x="292" y="21"/>
                  </a:lnTo>
                  <a:lnTo>
                    <a:pt x="292" y="23"/>
                  </a:lnTo>
                  <a:lnTo>
                    <a:pt x="294" y="23"/>
                  </a:lnTo>
                  <a:lnTo>
                    <a:pt x="294" y="26"/>
                  </a:lnTo>
                  <a:lnTo>
                    <a:pt x="297" y="26"/>
                  </a:lnTo>
                  <a:lnTo>
                    <a:pt x="299" y="26"/>
                  </a:lnTo>
                  <a:lnTo>
                    <a:pt x="299" y="28"/>
                  </a:lnTo>
                  <a:lnTo>
                    <a:pt x="302" y="28"/>
                  </a:lnTo>
                  <a:lnTo>
                    <a:pt x="304" y="28"/>
                  </a:lnTo>
                  <a:lnTo>
                    <a:pt x="304" y="30"/>
                  </a:lnTo>
                  <a:lnTo>
                    <a:pt x="306" y="30"/>
                  </a:lnTo>
                  <a:lnTo>
                    <a:pt x="306" y="33"/>
                  </a:lnTo>
                  <a:lnTo>
                    <a:pt x="309" y="33"/>
                  </a:lnTo>
                  <a:lnTo>
                    <a:pt x="309" y="35"/>
                  </a:lnTo>
                  <a:lnTo>
                    <a:pt x="309" y="38"/>
                  </a:lnTo>
                  <a:lnTo>
                    <a:pt x="309" y="40"/>
                  </a:lnTo>
                  <a:lnTo>
                    <a:pt x="309" y="42"/>
                  </a:lnTo>
                  <a:lnTo>
                    <a:pt x="309" y="45"/>
                  </a:lnTo>
                  <a:lnTo>
                    <a:pt x="309" y="47"/>
                  </a:lnTo>
                  <a:lnTo>
                    <a:pt x="309" y="49"/>
                  </a:lnTo>
                  <a:lnTo>
                    <a:pt x="311" y="49"/>
                  </a:lnTo>
                  <a:lnTo>
                    <a:pt x="311" y="52"/>
                  </a:lnTo>
                  <a:lnTo>
                    <a:pt x="311" y="54"/>
                  </a:lnTo>
                  <a:lnTo>
                    <a:pt x="311" y="57"/>
                  </a:lnTo>
                  <a:lnTo>
                    <a:pt x="313" y="61"/>
                  </a:lnTo>
                  <a:lnTo>
                    <a:pt x="313" y="64"/>
                  </a:lnTo>
                  <a:lnTo>
                    <a:pt x="313" y="66"/>
                  </a:lnTo>
                  <a:lnTo>
                    <a:pt x="316" y="68"/>
                  </a:lnTo>
                  <a:lnTo>
                    <a:pt x="316" y="71"/>
                  </a:lnTo>
                  <a:lnTo>
                    <a:pt x="318" y="76"/>
                  </a:lnTo>
                  <a:lnTo>
                    <a:pt x="321" y="80"/>
                  </a:lnTo>
                  <a:lnTo>
                    <a:pt x="321" y="83"/>
                  </a:lnTo>
                  <a:lnTo>
                    <a:pt x="323" y="83"/>
                  </a:lnTo>
                  <a:lnTo>
                    <a:pt x="323" y="85"/>
                  </a:lnTo>
                  <a:lnTo>
                    <a:pt x="321" y="85"/>
                  </a:lnTo>
                  <a:lnTo>
                    <a:pt x="321" y="87"/>
                  </a:lnTo>
                  <a:lnTo>
                    <a:pt x="323" y="87"/>
                  </a:lnTo>
                  <a:lnTo>
                    <a:pt x="323" y="90"/>
                  </a:lnTo>
                  <a:lnTo>
                    <a:pt x="323" y="92"/>
                  </a:lnTo>
                  <a:lnTo>
                    <a:pt x="323" y="95"/>
                  </a:lnTo>
                  <a:lnTo>
                    <a:pt x="323" y="97"/>
                  </a:lnTo>
                  <a:lnTo>
                    <a:pt x="323" y="99"/>
                  </a:lnTo>
                  <a:lnTo>
                    <a:pt x="323" y="102"/>
                  </a:lnTo>
                  <a:lnTo>
                    <a:pt x="323" y="106"/>
                  </a:lnTo>
                  <a:lnTo>
                    <a:pt x="321" y="106"/>
                  </a:lnTo>
                  <a:lnTo>
                    <a:pt x="318" y="109"/>
                  </a:lnTo>
                  <a:lnTo>
                    <a:pt x="316" y="111"/>
                  </a:lnTo>
                  <a:lnTo>
                    <a:pt x="313" y="111"/>
                  </a:lnTo>
                  <a:lnTo>
                    <a:pt x="311" y="111"/>
                  </a:lnTo>
                  <a:lnTo>
                    <a:pt x="309" y="114"/>
                  </a:lnTo>
                  <a:lnTo>
                    <a:pt x="306" y="114"/>
                  </a:lnTo>
                  <a:lnTo>
                    <a:pt x="306" y="116"/>
                  </a:lnTo>
                  <a:lnTo>
                    <a:pt x="304" y="118"/>
                  </a:lnTo>
                  <a:lnTo>
                    <a:pt x="304" y="121"/>
                  </a:lnTo>
                  <a:lnTo>
                    <a:pt x="302" y="121"/>
                  </a:lnTo>
                  <a:lnTo>
                    <a:pt x="299" y="123"/>
                  </a:lnTo>
                  <a:lnTo>
                    <a:pt x="299" y="125"/>
                  </a:lnTo>
                  <a:lnTo>
                    <a:pt x="299" y="128"/>
                  </a:lnTo>
                  <a:lnTo>
                    <a:pt x="299" y="130"/>
                  </a:lnTo>
                  <a:lnTo>
                    <a:pt x="302" y="130"/>
                  </a:lnTo>
                  <a:lnTo>
                    <a:pt x="304" y="130"/>
                  </a:lnTo>
                  <a:lnTo>
                    <a:pt x="306" y="130"/>
                  </a:lnTo>
                  <a:lnTo>
                    <a:pt x="306" y="133"/>
                  </a:lnTo>
                  <a:lnTo>
                    <a:pt x="309" y="133"/>
                  </a:lnTo>
                  <a:lnTo>
                    <a:pt x="309" y="135"/>
                  </a:lnTo>
                  <a:lnTo>
                    <a:pt x="311" y="135"/>
                  </a:lnTo>
                  <a:lnTo>
                    <a:pt x="313" y="135"/>
                  </a:lnTo>
                  <a:lnTo>
                    <a:pt x="313" y="137"/>
                  </a:lnTo>
                  <a:lnTo>
                    <a:pt x="313" y="140"/>
                  </a:lnTo>
                  <a:lnTo>
                    <a:pt x="316" y="140"/>
                  </a:lnTo>
                  <a:lnTo>
                    <a:pt x="316" y="142"/>
                  </a:lnTo>
                  <a:lnTo>
                    <a:pt x="313" y="142"/>
                  </a:lnTo>
                  <a:lnTo>
                    <a:pt x="313" y="144"/>
                  </a:lnTo>
                  <a:lnTo>
                    <a:pt x="313" y="147"/>
                  </a:lnTo>
                  <a:lnTo>
                    <a:pt x="313" y="149"/>
                  </a:lnTo>
                  <a:lnTo>
                    <a:pt x="311" y="149"/>
                  </a:lnTo>
                  <a:lnTo>
                    <a:pt x="313" y="149"/>
                  </a:lnTo>
                  <a:lnTo>
                    <a:pt x="311" y="149"/>
                  </a:lnTo>
                  <a:lnTo>
                    <a:pt x="313" y="149"/>
                  </a:lnTo>
                  <a:lnTo>
                    <a:pt x="313" y="152"/>
                  </a:lnTo>
                  <a:lnTo>
                    <a:pt x="311" y="152"/>
                  </a:lnTo>
                  <a:lnTo>
                    <a:pt x="311" y="154"/>
                  </a:lnTo>
                  <a:lnTo>
                    <a:pt x="311" y="152"/>
                  </a:lnTo>
                  <a:lnTo>
                    <a:pt x="311" y="154"/>
                  </a:lnTo>
                  <a:lnTo>
                    <a:pt x="309" y="154"/>
                  </a:lnTo>
                  <a:lnTo>
                    <a:pt x="311" y="154"/>
                  </a:lnTo>
                  <a:lnTo>
                    <a:pt x="311" y="156"/>
                  </a:lnTo>
                  <a:lnTo>
                    <a:pt x="311" y="159"/>
                  </a:lnTo>
                  <a:lnTo>
                    <a:pt x="311" y="161"/>
                  </a:lnTo>
                  <a:lnTo>
                    <a:pt x="311" y="163"/>
                  </a:lnTo>
                  <a:lnTo>
                    <a:pt x="313" y="163"/>
                  </a:lnTo>
                  <a:lnTo>
                    <a:pt x="313" y="166"/>
                  </a:lnTo>
                  <a:lnTo>
                    <a:pt x="316" y="166"/>
                  </a:lnTo>
                  <a:lnTo>
                    <a:pt x="313" y="166"/>
                  </a:lnTo>
                  <a:lnTo>
                    <a:pt x="313" y="168"/>
                  </a:lnTo>
                  <a:lnTo>
                    <a:pt x="316" y="168"/>
                  </a:lnTo>
                  <a:lnTo>
                    <a:pt x="316" y="171"/>
                  </a:lnTo>
                  <a:lnTo>
                    <a:pt x="316" y="168"/>
                  </a:lnTo>
                  <a:lnTo>
                    <a:pt x="316" y="171"/>
                  </a:lnTo>
                  <a:lnTo>
                    <a:pt x="316" y="173"/>
                  </a:lnTo>
                  <a:lnTo>
                    <a:pt x="313" y="173"/>
                  </a:lnTo>
                  <a:lnTo>
                    <a:pt x="313" y="175"/>
                  </a:lnTo>
                  <a:lnTo>
                    <a:pt x="316" y="175"/>
                  </a:lnTo>
                  <a:lnTo>
                    <a:pt x="316" y="178"/>
                  </a:lnTo>
                  <a:lnTo>
                    <a:pt x="316" y="175"/>
                  </a:lnTo>
                  <a:lnTo>
                    <a:pt x="316" y="178"/>
                  </a:lnTo>
                  <a:lnTo>
                    <a:pt x="316" y="180"/>
                  </a:lnTo>
                  <a:lnTo>
                    <a:pt x="318" y="180"/>
                  </a:lnTo>
                  <a:lnTo>
                    <a:pt x="318" y="182"/>
                  </a:lnTo>
                  <a:lnTo>
                    <a:pt x="321" y="182"/>
                  </a:lnTo>
                  <a:lnTo>
                    <a:pt x="321" y="185"/>
                  </a:lnTo>
                  <a:lnTo>
                    <a:pt x="321" y="182"/>
                  </a:lnTo>
                  <a:lnTo>
                    <a:pt x="321" y="185"/>
                  </a:lnTo>
                  <a:lnTo>
                    <a:pt x="321" y="182"/>
                  </a:lnTo>
                  <a:lnTo>
                    <a:pt x="321" y="185"/>
                  </a:lnTo>
                  <a:lnTo>
                    <a:pt x="321" y="187"/>
                  </a:lnTo>
                  <a:lnTo>
                    <a:pt x="321" y="185"/>
                  </a:lnTo>
                  <a:lnTo>
                    <a:pt x="321" y="187"/>
                  </a:lnTo>
                  <a:lnTo>
                    <a:pt x="323" y="187"/>
                  </a:lnTo>
                  <a:lnTo>
                    <a:pt x="323" y="190"/>
                  </a:lnTo>
                  <a:lnTo>
                    <a:pt x="325" y="192"/>
                  </a:lnTo>
                  <a:lnTo>
                    <a:pt x="325" y="194"/>
                  </a:lnTo>
                  <a:lnTo>
                    <a:pt x="328" y="194"/>
                  </a:lnTo>
                  <a:lnTo>
                    <a:pt x="328" y="197"/>
                  </a:lnTo>
                  <a:lnTo>
                    <a:pt x="330" y="197"/>
                  </a:lnTo>
                  <a:lnTo>
                    <a:pt x="330" y="199"/>
                  </a:lnTo>
                  <a:lnTo>
                    <a:pt x="328" y="199"/>
                  </a:lnTo>
                  <a:lnTo>
                    <a:pt x="328" y="197"/>
                  </a:lnTo>
                  <a:lnTo>
                    <a:pt x="325" y="199"/>
                  </a:lnTo>
                  <a:lnTo>
                    <a:pt x="325" y="197"/>
                  </a:lnTo>
                  <a:lnTo>
                    <a:pt x="325" y="199"/>
                  </a:lnTo>
                  <a:lnTo>
                    <a:pt x="325" y="197"/>
                  </a:lnTo>
                  <a:lnTo>
                    <a:pt x="325" y="199"/>
                  </a:lnTo>
                  <a:lnTo>
                    <a:pt x="325" y="197"/>
                  </a:lnTo>
                  <a:lnTo>
                    <a:pt x="325" y="199"/>
                  </a:lnTo>
                  <a:lnTo>
                    <a:pt x="325" y="197"/>
                  </a:lnTo>
                  <a:lnTo>
                    <a:pt x="325" y="199"/>
                  </a:lnTo>
                  <a:lnTo>
                    <a:pt x="323" y="199"/>
                  </a:lnTo>
                  <a:lnTo>
                    <a:pt x="325" y="201"/>
                  </a:lnTo>
                  <a:lnTo>
                    <a:pt x="325" y="204"/>
                  </a:lnTo>
                  <a:lnTo>
                    <a:pt x="328" y="204"/>
                  </a:lnTo>
                  <a:lnTo>
                    <a:pt x="328" y="206"/>
                  </a:lnTo>
                  <a:lnTo>
                    <a:pt x="328" y="209"/>
                  </a:lnTo>
                  <a:lnTo>
                    <a:pt x="328" y="211"/>
                  </a:lnTo>
                  <a:lnTo>
                    <a:pt x="328" y="213"/>
                  </a:lnTo>
                  <a:lnTo>
                    <a:pt x="328" y="216"/>
                  </a:lnTo>
                  <a:lnTo>
                    <a:pt x="328" y="218"/>
                  </a:lnTo>
                  <a:lnTo>
                    <a:pt x="325" y="218"/>
                  </a:lnTo>
                  <a:lnTo>
                    <a:pt x="323" y="218"/>
                  </a:lnTo>
                  <a:lnTo>
                    <a:pt x="318" y="218"/>
                  </a:lnTo>
                  <a:lnTo>
                    <a:pt x="318" y="220"/>
                  </a:lnTo>
                  <a:lnTo>
                    <a:pt x="316" y="220"/>
                  </a:lnTo>
                  <a:lnTo>
                    <a:pt x="316" y="223"/>
                  </a:lnTo>
                  <a:lnTo>
                    <a:pt x="313" y="223"/>
                  </a:lnTo>
                  <a:lnTo>
                    <a:pt x="313" y="225"/>
                  </a:lnTo>
                  <a:lnTo>
                    <a:pt x="311" y="225"/>
                  </a:lnTo>
                  <a:lnTo>
                    <a:pt x="311" y="228"/>
                  </a:lnTo>
                  <a:lnTo>
                    <a:pt x="309" y="228"/>
                  </a:lnTo>
                  <a:lnTo>
                    <a:pt x="306" y="230"/>
                  </a:lnTo>
                  <a:lnTo>
                    <a:pt x="304" y="232"/>
                  </a:lnTo>
                  <a:lnTo>
                    <a:pt x="302" y="235"/>
                  </a:lnTo>
                  <a:lnTo>
                    <a:pt x="299" y="237"/>
                  </a:lnTo>
                  <a:lnTo>
                    <a:pt x="297" y="239"/>
                  </a:lnTo>
                  <a:lnTo>
                    <a:pt x="297" y="242"/>
                  </a:lnTo>
                  <a:lnTo>
                    <a:pt x="294" y="242"/>
                  </a:lnTo>
                  <a:lnTo>
                    <a:pt x="294" y="244"/>
                  </a:lnTo>
                  <a:lnTo>
                    <a:pt x="292" y="247"/>
                  </a:lnTo>
                  <a:lnTo>
                    <a:pt x="292" y="249"/>
                  </a:lnTo>
                  <a:lnTo>
                    <a:pt x="290" y="249"/>
                  </a:lnTo>
                  <a:lnTo>
                    <a:pt x="290" y="251"/>
                  </a:lnTo>
                  <a:lnTo>
                    <a:pt x="287" y="251"/>
                  </a:lnTo>
                  <a:lnTo>
                    <a:pt x="287" y="254"/>
                  </a:lnTo>
                  <a:lnTo>
                    <a:pt x="285" y="254"/>
                  </a:lnTo>
                  <a:lnTo>
                    <a:pt x="285" y="256"/>
                  </a:lnTo>
                  <a:lnTo>
                    <a:pt x="283" y="258"/>
                  </a:lnTo>
                  <a:lnTo>
                    <a:pt x="283" y="261"/>
                  </a:lnTo>
                  <a:lnTo>
                    <a:pt x="280" y="261"/>
                  </a:lnTo>
                  <a:lnTo>
                    <a:pt x="280" y="263"/>
                  </a:lnTo>
                  <a:lnTo>
                    <a:pt x="283" y="263"/>
                  </a:lnTo>
                  <a:lnTo>
                    <a:pt x="283" y="266"/>
                  </a:lnTo>
                  <a:lnTo>
                    <a:pt x="285" y="268"/>
                  </a:lnTo>
                  <a:lnTo>
                    <a:pt x="285" y="270"/>
                  </a:lnTo>
                  <a:lnTo>
                    <a:pt x="285" y="273"/>
                  </a:lnTo>
                  <a:lnTo>
                    <a:pt x="283" y="275"/>
                  </a:lnTo>
                  <a:lnTo>
                    <a:pt x="283" y="278"/>
                  </a:lnTo>
                  <a:lnTo>
                    <a:pt x="285" y="278"/>
                  </a:lnTo>
                  <a:lnTo>
                    <a:pt x="283" y="278"/>
                  </a:lnTo>
                  <a:lnTo>
                    <a:pt x="283" y="280"/>
                  </a:lnTo>
                  <a:lnTo>
                    <a:pt x="283" y="278"/>
                  </a:lnTo>
                  <a:lnTo>
                    <a:pt x="285" y="278"/>
                  </a:lnTo>
                  <a:lnTo>
                    <a:pt x="285" y="280"/>
                  </a:lnTo>
                  <a:lnTo>
                    <a:pt x="283" y="280"/>
                  </a:lnTo>
                  <a:lnTo>
                    <a:pt x="285" y="280"/>
                  </a:lnTo>
                  <a:lnTo>
                    <a:pt x="287" y="280"/>
                  </a:lnTo>
                  <a:lnTo>
                    <a:pt x="287" y="282"/>
                  </a:lnTo>
                  <a:lnTo>
                    <a:pt x="287" y="280"/>
                  </a:lnTo>
                  <a:lnTo>
                    <a:pt x="287" y="282"/>
                  </a:lnTo>
                  <a:lnTo>
                    <a:pt x="290" y="282"/>
                  </a:lnTo>
                  <a:lnTo>
                    <a:pt x="287" y="282"/>
                  </a:lnTo>
                  <a:lnTo>
                    <a:pt x="290" y="282"/>
                  </a:lnTo>
                  <a:lnTo>
                    <a:pt x="287" y="282"/>
                  </a:lnTo>
                  <a:lnTo>
                    <a:pt x="287" y="285"/>
                  </a:lnTo>
                  <a:lnTo>
                    <a:pt x="287" y="287"/>
                  </a:lnTo>
                  <a:lnTo>
                    <a:pt x="290" y="287"/>
                  </a:lnTo>
                  <a:lnTo>
                    <a:pt x="287" y="287"/>
                  </a:lnTo>
                  <a:lnTo>
                    <a:pt x="287" y="285"/>
                  </a:lnTo>
                  <a:lnTo>
                    <a:pt x="285" y="285"/>
                  </a:lnTo>
                  <a:lnTo>
                    <a:pt x="283" y="285"/>
                  </a:lnTo>
                  <a:lnTo>
                    <a:pt x="280" y="285"/>
                  </a:lnTo>
                  <a:lnTo>
                    <a:pt x="280" y="282"/>
                  </a:lnTo>
                  <a:lnTo>
                    <a:pt x="278" y="282"/>
                  </a:lnTo>
                  <a:lnTo>
                    <a:pt x="275" y="282"/>
                  </a:lnTo>
                  <a:lnTo>
                    <a:pt x="273" y="282"/>
                  </a:lnTo>
                  <a:lnTo>
                    <a:pt x="273" y="280"/>
                  </a:lnTo>
                  <a:lnTo>
                    <a:pt x="271" y="280"/>
                  </a:lnTo>
                  <a:lnTo>
                    <a:pt x="268" y="280"/>
                  </a:lnTo>
                  <a:lnTo>
                    <a:pt x="266" y="280"/>
                  </a:lnTo>
                  <a:lnTo>
                    <a:pt x="266" y="278"/>
                  </a:lnTo>
                  <a:lnTo>
                    <a:pt x="264" y="278"/>
                  </a:lnTo>
                  <a:lnTo>
                    <a:pt x="261" y="278"/>
                  </a:lnTo>
                  <a:lnTo>
                    <a:pt x="261" y="275"/>
                  </a:lnTo>
                  <a:lnTo>
                    <a:pt x="261" y="273"/>
                  </a:lnTo>
                  <a:lnTo>
                    <a:pt x="259" y="273"/>
                  </a:lnTo>
                  <a:lnTo>
                    <a:pt x="259" y="270"/>
                  </a:lnTo>
                  <a:lnTo>
                    <a:pt x="257" y="270"/>
                  </a:lnTo>
                  <a:lnTo>
                    <a:pt x="254" y="268"/>
                  </a:lnTo>
                  <a:lnTo>
                    <a:pt x="252" y="270"/>
                  </a:lnTo>
                  <a:lnTo>
                    <a:pt x="252" y="268"/>
                  </a:lnTo>
                  <a:lnTo>
                    <a:pt x="249" y="268"/>
                  </a:lnTo>
                  <a:lnTo>
                    <a:pt x="247" y="266"/>
                  </a:lnTo>
                  <a:lnTo>
                    <a:pt x="245" y="266"/>
                  </a:lnTo>
                  <a:lnTo>
                    <a:pt x="245" y="268"/>
                  </a:lnTo>
                  <a:lnTo>
                    <a:pt x="242" y="266"/>
                  </a:lnTo>
                  <a:lnTo>
                    <a:pt x="242" y="268"/>
                  </a:lnTo>
                  <a:lnTo>
                    <a:pt x="240" y="268"/>
                  </a:lnTo>
                  <a:lnTo>
                    <a:pt x="240" y="266"/>
                  </a:lnTo>
                  <a:lnTo>
                    <a:pt x="238" y="266"/>
                  </a:lnTo>
                  <a:lnTo>
                    <a:pt x="235" y="266"/>
                  </a:lnTo>
                  <a:lnTo>
                    <a:pt x="233" y="266"/>
                  </a:lnTo>
                  <a:lnTo>
                    <a:pt x="233" y="268"/>
                  </a:lnTo>
                  <a:lnTo>
                    <a:pt x="230" y="266"/>
                  </a:lnTo>
                  <a:lnTo>
                    <a:pt x="228" y="266"/>
                  </a:lnTo>
                  <a:lnTo>
                    <a:pt x="228" y="268"/>
                  </a:lnTo>
                  <a:lnTo>
                    <a:pt x="230" y="268"/>
                  </a:lnTo>
                  <a:lnTo>
                    <a:pt x="230" y="270"/>
                  </a:lnTo>
                  <a:lnTo>
                    <a:pt x="228" y="270"/>
                  </a:lnTo>
                  <a:lnTo>
                    <a:pt x="226" y="270"/>
                  </a:lnTo>
                  <a:lnTo>
                    <a:pt x="226" y="273"/>
                  </a:lnTo>
                  <a:lnTo>
                    <a:pt x="223" y="273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3" y="270"/>
                  </a:lnTo>
                  <a:lnTo>
                    <a:pt x="221" y="270"/>
                  </a:lnTo>
                  <a:lnTo>
                    <a:pt x="219" y="270"/>
                  </a:lnTo>
                  <a:lnTo>
                    <a:pt x="221" y="270"/>
                  </a:lnTo>
                  <a:lnTo>
                    <a:pt x="219" y="270"/>
                  </a:lnTo>
                  <a:lnTo>
                    <a:pt x="219" y="268"/>
                  </a:lnTo>
                  <a:lnTo>
                    <a:pt x="219" y="270"/>
                  </a:lnTo>
                  <a:lnTo>
                    <a:pt x="219" y="268"/>
                  </a:lnTo>
                  <a:lnTo>
                    <a:pt x="216" y="268"/>
                  </a:lnTo>
                  <a:lnTo>
                    <a:pt x="214" y="268"/>
                  </a:lnTo>
                  <a:lnTo>
                    <a:pt x="211" y="268"/>
                  </a:lnTo>
                  <a:lnTo>
                    <a:pt x="209" y="268"/>
                  </a:lnTo>
                  <a:lnTo>
                    <a:pt x="207" y="268"/>
                  </a:lnTo>
                  <a:lnTo>
                    <a:pt x="204" y="268"/>
                  </a:lnTo>
                  <a:lnTo>
                    <a:pt x="204" y="270"/>
                  </a:lnTo>
                  <a:lnTo>
                    <a:pt x="202" y="270"/>
                  </a:lnTo>
                  <a:lnTo>
                    <a:pt x="200" y="270"/>
                  </a:lnTo>
                  <a:lnTo>
                    <a:pt x="200" y="273"/>
                  </a:lnTo>
                  <a:lnTo>
                    <a:pt x="197" y="273"/>
                  </a:lnTo>
                  <a:lnTo>
                    <a:pt x="197" y="275"/>
                  </a:lnTo>
                  <a:lnTo>
                    <a:pt x="197" y="278"/>
                  </a:lnTo>
                  <a:lnTo>
                    <a:pt x="195" y="278"/>
                  </a:lnTo>
                  <a:lnTo>
                    <a:pt x="192" y="278"/>
                  </a:lnTo>
                  <a:lnTo>
                    <a:pt x="192" y="275"/>
                  </a:lnTo>
                  <a:lnTo>
                    <a:pt x="190" y="275"/>
                  </a:lnTo>
                  <a:lnTo>
                    <a:pt x="190" y="278"/>
                  </a:lnTo>
                  <a:lnTo>
                    <a:pt x="188" y="278"/>
                  </a:lnTo>
                  <a:lnTo>
                    <a:pt x="185" y="278"/>
                  </a:lnTo>
                  <a:lnTo>
                    <a:pt x="185" y="275"/>
                  </a:lnTo>
                  <a:lnTo>
                    <a:pt x="188" y="275"/>
                  </a:lnTo>
                  <a:lnTo>
                    <a:pt x="188" y="273"/>
                  </a:lnTo>
                  <a:lnTo>
                    <a:pt x="188" y="270"/>
                  </a:lnTo>
                  <a:lnTo>
                    <a:pt x="188" y="268"/>
                  </a:lnTo>
                  <a:lnTo>
                    <a:pt x="185" y="268"/>
                  </a:lnTo>
                  <a:lnTo>
                    <a:pt x="183" y="268"/>
                  </a:lnTo>
                  <a:lnTo>
                    <a:pt x="181" y="268"/>
                  </a:lnTo>
                  <a:lnTo>
                    <a:pt x="183" y="266"/>
                  </a:lnTo>
                  <a:lnTo>
                    <a:pt x="181" y="266"/>
                  </a:lnTo>
                  <a:lnTo>
                    <a:pt x="178" y="263"/>
                  </a:lnTo>
                  <a:lnTo>
                    <a:pt x="178" y="261"/>
                  </a:lnTo>
                  <a:lnTo>
                    <a:pt x="178" y="258"/>
                  </a:lnTo>
                  <a:lnTo>
                    <a:pt x="176" y="258"/>
                  </a:lnTo>
                  <a:lnTo>
                    <a:pt x="173" y="258"/>
                  </a:lnTo>
                  <a:lnTo>
                    <a:pt x="173" y="261"/>
                  </a:lnTo>
                  <a:lnTo>
                    <a:pt x="171" y="261"/>
                  </a:lnTo>
                  <a:lnTo>
                    <a:pt x="169" y="261"/>
                  </a:lnTo>
                  <a:lnTo>
                    <a:pt x="169" y="263"/>
                  </a:lnTo>
                  <a:lnTo>
                    <a:pt x="169" y="266"/>
                  </a:lnTo>
                  <a:lnTo>
                    <a:pt x="166" y="266"/>
                  </a:lnTo>
                  <a:lnTo>
                    <a:pt x="166" y="268"/>
                  </a:lnTo>
                  <a:lnTo>
                    <a:pt x="164" y="268"/>
                  </a:lnTo>
                  <a:lnTo>
                    <a:pt x="162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59" y="263"/>
                  </a:lnTo>
                  <a:lnTo>
                    <a:pt x="159" y="261"/>
                  </a:lnTo>
                  <a:lnTo>
                    <a:pt x="157" y="261"/>
                  </a:lnTo>
                  <a:lnTo>
                    <a:pt x="157" y="263"/>
                  </a:lnTo>
                  <a:lnTo>
                    <a:pt x="157" y="261"/>
                  </a:lnTo>
                  <a:lnTo>
                    <a:pt x="154" y="261"/>
                  </a:lnTo>
                  <a:lnTo>
                    <a:pt x="157" y="261"/>
                  </a:lnTo>
                  <a:lnTo>
                    <a:pt x="154" y="261"/>
                  </a:lnTo>
                  <a:lnTo>
                    <a:pt x="154" y="258"/>
                  </a:lnTo>
                  <a:lnTo>
                    <a:pt x="154" y="256"/>
                  </a:lnTo>
                  <a:lnTo>
                    <a:pt x="154" y="254"/>
                  </a:lnTo>
                  <a:lnTo>
                    <a:pt x="152" y="254"/>
                  </a:lnTo>
                  <a:lnTo>
                    <a:pt x="150" y="254"/>
                  </a:lnTo>
                  <a:lnTo>
                    <a:pt x="147" y="251"/>
                  </a:lnTo>
                  <a:lnTo>
                    <a:pt x="147" y="249"/>
                  </a:lnTo>
                  <a:lnTo>
                    <a:pt x="147" y="247"/>
                  </a:lnTo>
                  <a:lnTo>
                    <a:pt x="147" y="244"/>
                  </a:lnTo>
                  <a:lnTo>
                    <a:pt x="145" y="244"/>
                  </a:lnTo>
                  <a:lnTo>
                    <a:pt x="147" y="244"/>
                  </a:lnTo>
                  <a:lnTo>
                    <a:pt x="147" y="242"/>
                  </a:lnTo>
                  <a:lnTo>
                    <a:pt x="145" y="242"/>
                  </a:lnTo>
                  <a:lnTo>
                    <a:pt x="145" y="244"/>
                  </a:lnTo>
                  <a:lnTo>
                    <a:pt x="143" y="244"/>
                  </a:lnTo>
                  <a:lnTo>
                    <a:pt x="143" y="242"/>
                  </a:lnTo>
                  <a:lnTo>
                    <a:pt x="140" y="242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38" y="242"/>
                  </a:lnTo>
                  <a:lnTo>
                    <a:pt x="138" y="239"/>
                  </a:lnTo>
                  <a:lnTo>
                    <a:pt x="135" y="239"/>
                  </a:lnTo>
                  <a:lnTo>
                    <a:pt x="133" y="239"/>
                  </a:lnTo>
                  <a:lnTo>
                    <a:pt x="131" y="239"/>
                  </a:lnTo>
                  <a:lnTo>
                    <a:pt x="131" y="237"/>
                  </a:lnTo>
                  <a:lnTo>
                    <a:pt x="128" y="237"/>
                  </a:lnTo>
                  <a:lnTo>
                    <a:pt x="128" y="235"/>
                  </a:lnTo>
                  <a:lnTo>
                    <a:pt x="128" y="237"/>
                  </a:lnTo>
                  <a:lnTo>
                    <a:pt x="128" y="239"/>
                  </a:lnTo>
                  <a:lnTo>
                    <a:pt x="128" y="237"/>
                  </a:lnTo>
                  <a:lnTo>
                    <a:pt x="126" y="237"/>
                  </a:lnTo>
                  <a:lnTo>
                    <a:pt x="126" y="239"/>
                  </a:lnTo>
                  <a:lnTo>
                    <a:pt x="124" y="239"/>
                  </a:lnTo>
                  <a:lnTo>
                    <a:pt x="121" y="239"/>
                  </a:lnTo>
                  <a:lnTo>
                    <a:pt x="121" y="237"/>
                  </a:lnTo>
                  <a:lnTo>
                    <a:pt x="119" y="237"/>
                  </a:lnTo>
                  <a:lnTo>
                    <a:pt x="121" y="237"/>
                  </a:lnTo>
                  <a:lnTo>
                    <a:pt x="119" y="237"/>
                  </a:lnTo>
                  <a:lnTo>
                    <a:pt x="119" y="235"/>
                  </a:lnTo>
                  <a:lnTo>
                    <a:pt x="117" y="232"/>
                  </a:lnTo>
                  <a:lnTo>
                    <a:pt x="117" y="235"/>
                  </a:lnTo>
                  <a:lnTo>
                    <a:pt x="117" y="232"/>
                  </a:lnTo>
                  <a:lnTo>
                    <a:pt x="114" y="232"/>
                  </a:lnTo>
                  <a:lnTo>
                    <a:pt x="114" y="230"/>
                  </a:lnTo>
                  <a:lnTo>
                    <a:pt x="117" y="230"/>
                  </a:lnTo>
                  <a:lnTo>
                    <a:pt x="119" y="230"/>
                  </a:lnTo>
                  <a:lnTo>
                    <a:pt x="119" y="228"/>
                  </a:lnTo>
                  <a:lnTo>
                    <a:pt x="119" y="230"/>
                  </a:lnTo>
                  <a:lnTo>
                    <a:pt x="119" y="228"/>
                  </a:lnTo>
                  <a:lnTo>
                    <a:pt x="119" y="225"/>
                  </a:lnTo>
                  <a:lnTo>
                    <a:pt x="119" y="223"/>
                  </a:lnTo>
                  <a:lnTo>
                    <a:pt x="117" y="223"/>
                  </a:lnTo>
                  <a:lnTo>
                    <a:pt x="117" y="225"/>
                  </a:lnTo>
                  <a:lnTo>
                    <a:pt x="114" y="225"/>
                  </a:lnTo>
                  <a:lnTo>
                    <a:pt x="112" y="225"/>
                  </a:lnTo>
                  <a:lnTo>
                    <a:pt x="109" y="225"/>
                  </a:lnTo>
                  <a:lnTo>
                    <a:pt x="109" y="228"/>
                  </a:lnTo>
                  <a:lnTo>
                    <a:pt x="109" y="225"/>
                  </a:lnTo>
                  <a:lnTo>
                    <a:pt x="107" y="225"/>
                  </a:lnTo>
                  <a:lnTo>
                    <a:pt x="105" y="225"/>
                  </a:lnTo>
                  <a:lnTo>
                    <a:pt x="107" y="225"/>
                  </a:lnTo>
                  <a:lnTo>
                    <a:pt x="107" y="223"/>
                  </a:lnTo>
                  <a:lnTo>
                    <a:pt x="105" y="223"/>
                  </a:lnTo>
                  <a:lnTo>
                    <a:pt x="102" y="223"/>
                  </a:lnTo>
                  <a:lnTo>
                    <a:pt x="102" y="220"/>
                  </a:lnTo>
                  <a:lnTo>
                    <a:pt x="100" y="220"/>
                  </a:lnTo>
                  <a:lnTo>
                    <a:pt x="102" y="220"/>
                  </a:lnTo>
                  <a:lnTo>
                    <a:pt x="100" y="220"/>
                  </a:lnTo>
                  <a:lnTo>
                    <a:pt x="98" y="220"/>
                  </a:lnTo>
                  <a:lnTo>
                    <a:pt x="98" y="218"/>
                  </a:lnTo>
                  <a:lnTo>
                    <a:pt x="95" y="218"/>
                  </a:lnTo>
                  <a:lnTo>
                    <a:pt x="93" y="218"/>
                  </a:lnTo>
                  <a:lnTo>
                    <a:pt x="90" y="218"/>
                  </a:lnTo>
                  <a:lnTo>
                    <a:pt x="90" y="220"/>
                  </a:lnTo>
                  <a:lnTo>
                    <a:pt x="93" y="220"/>
                  </a:lnTo>
                  <a:lnTo>
                    <a:pt x="93" y="223"/>
                  </a:lnTo>
                  <a:lnTo>
                    <a:pt x="95" y="225"/>
                  </a:lnTo>
                  <a:lnTo>
                    <a:pt x="95" y="228"/>
                  </a:lnTo>
                  <a:lnTo>
                    <a:pt x="93" y="228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0" y="228"/>
                  </a:lnTo>
                  <a:lnTo>
                    <a:pt x="88" y="230"/>
                  </a:lnTo>
                  <a:lnTo>
                    <a:pt x="88" y="232"/>
                  </a:lnTo>
                  <a:lnTo>
                    <a:pt x="86" y="232"/>
                  </a:lnTo>
                  <a:lnTo>
                    <a:pt x="86" y="235"/>
                  </a:lnTo>
                  <a:lnTo>
                    <a:pt x="83" y="235"/>
                  </a:lnTo>
                  <a:lnTo>
                    <a:pt x="83" y="232"/>
                  </a:lnTo>
                  <a:lnTo>
                    <a:pt x="81" y="232"/>
                  </a:lnTo>
                  <a:lnTo>
                    <a:pt x="81" y="230"/>
                  </a:lnTo>
                  <a:lnTo>
                    <a:pt x="81" y="228"/>
                  </a:lnTo>
                  <a:lnTo>
                    <a:pt x="79" y="228"/>
                  </a:lnTo>
                  <a:lnTo>
                    <a:pt x="79" y="225"/>
                  </a:lnTo>
                  <a:lnTo>
                    <a:pt x="76" y="225"/>
                  </a:lnTo>
                  <a:lnTo>
                    <a:pt x="76" y="223"/>
                  </a:lnTo>
                  <a:lnTo>
                    <a:pt x="74" y="223"/>
                  </a:lnTo>
                  <a:lnTo>
                    <a:pt x="74" y="220"/>
                  </a:lnTo>
                  <a:lnTo>
                    <a:pt x="71" y="220"/>
                  </a:lnTo>
                  <a:lnTo>
                    <a:pt x="69" y="220"/>
                  </a:lnTo>
                  <a:lnTo>
                    <a:pt x="69" y="218"/>
                  </a:lnTo>
                  <a:lnTo>
                    <a:pt x="69" y="216"/>
                  </a:lnTo>
                  <a:lnTo>
                    <a:pt x="69" y="218"/>
                  </a:lnTo>
                  <a:lnTo>
                    <a:pt x="69" y="216"/>
                  </a:lnTo>
                  <a:lnTo>
                    <a:pt x="71" y="216"/>
                  </a:lnTo>
                  <a:lnTo>
                    <a:pt x="71" y="213"/>
                  </a:lnTo>
                  <a:lnTo>
                    <a:pt x="74" y="213"/>
                  </a:lnTo>
                  <a:lnTo>
                    <a:pt x="74" y="211"/>
                  </a:lnTo>
                  <a:lnTo>
                    <a:pt x="76" y="211"/>
                  </a:lnTo>
                  <a:lnTo>
                    <a:pt x="74" y="211"/>
                  </a:lnTo>
                  <a:lnTo>
                    <a:pt x="76" y="211"/>
                  </a:lnTo>
                  <a:lnTo>
                    <a:pt x="76" y="209"/>
                  </a:lnTo>
                  <a:lnTo>
                    <a:pt x="74" y="209"/>
                  </a:lnTo>
                  <a:lnTo>
                    <a:pt x="74" y="206"/>
                  </a:lnTo>
                  <a:lnTo>
                    <a:pt x="71" y="206"/>
                  </a:lnTo>
                  <a:lnTo>
                    <a:pt x="69" y="206"/>
                  </a:lnTo>
                  <a:lnTo>
                    <a:pt x="69" y="209"/>
                  </a:lnTo>
                  <a:lnTo>
                    <a:pt x="67" y="209"/>
                  </a:lnTo>
                  <a:lnTo>
                    <a:pt x="67" y="206"/>
                  </a:lnTo>
                  <a:lnTo>
                    <a:pt x="64" y="206"/>
                  </a:lnTo>
                  <a:lnTo>
                    <a:pt x="64" y="209"/>
                  </a:lnTo>
                  <a:lnTo>
                    <a:pt x="62" y="209"/>
                  </a:lnTo>
                  <a:lnTo>
                    <a:pt x="62" y="206"/>
                  </a:lnTo>
                  <a:lnTo>
                    <a:pt x="60" y="206"/>
                  </a:lnTo>
                  <a:lnTo>
                    <a:pt x="57" y="206"/>
                  </a:lnTo>
                  <a:lnTo>
                    <a:pt x="57" y="204"/>
                  </a:lnTo>
                  <a:lnTo>
                    <a:pt x="55" y="204"/>
                  </a:lnTo>
                  <a:lnTo>
                    <a:pt x="55" y="201"/>
                  </a:lnTo>
                  <a:lnTo>
                    <a:pt x="52" y="201"/>
                  </a:lnTo>
                  <a:lnTo>
                    <a:pt x="52" y="204"/>
                  </a:lnTo>
                  <a:lnTo>
                    <a:pt x="50" y="201"/>
                  </a:lnTo>
                  <a:lnTo>
                    <a:pt x="48" y="201"/>
                  </a:lnTo>
                  <a:lnTo>
                    <a:pt x="45" y="201"/>
                  </a:lnTo>
                  <a:lnTo>
                    <a:pt x="45" y="199"/>
                  </a:lnTo>
                  <a:lnTo>
                    <a:pt x="45" y="201"/>
                  </a:lnTo>
                  <a:lnTo>
                    <a:pt x="45" y="199"/>
                  </a:lnTo>
                  <a:lnTo>
                    <a:pt x="43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41" y="197"/>
                  </a:lnTo>
                  <a:lnTo>
                    <a:pt x="38" y="197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0"/>
                  </a:lnTo>
                  <a:lnTo>
                    <a:pt x="36" y="192"/>
                  </a:lnTo>
                  <a:lnTo>
                    <a:pt x="33" y="192"/>
                  </a:lnTo>
                  <a:lnTo>
                    <a:pt x="33" y="190"/>
                  </a:lnTo>
                  <a:lnTo>
                    <a:pt x="31" y="190"/>
                  </a:lnTo>
                  <a:lnTo>
                    <a:pt x="29" y="190"/>
                  </a:lnTo>
                  <a:lnTo>
                    <a:pt x="29" y="192"/>
                  </a:lnTo>
                  <a:lnTo>
                    <a:pt x="29" y="190"/>
                  </a:lnTo>
                  <a:lnTo>
                    <a:pt x="29" y="192"/>
                  </a:lnTo>
                  <a:lnTo>
                    <a:pt x="29" y="194"/>
                  </a:lnTo>
                  <a:lnTo>
                    <a:pt x="29" y="197"/>
                  </a:lnTo>
                  <a:lnTo>
                    <a:pt x="26" y="197"/>
                  </a:lnTo>
                  <a:lnTo>
                    <a:pt x="24" y="197"/>
                  </a:lnTo>
                  <a:lnTo>
                    <a:pt x="22" y="197"/>
                  </a:lnTo>
                  <a:lnTo>
                    <a:pt x="22" y="194"/>
                  </a:lnTo>
                  <a:lnTo>
                    <a:pt x="24" y="194"/>
                  </a:lnTo>
                  <a:lnTo>
                    <a:pt x="24" y="192"/>
                  </a:lnTo>
                  <a:lnTo>
                    <a:pt x="26" y="192"/>
                  </a:lnTo>
                  <a:lnTo>
                    <a:pt x="26" y="190"/>
                  </a:lnTo>
                  <a:lnTo>
                    <a:pt x="26" y="187"/>
                  </a:lnTo>
                  <a:lnTo>
                    <a:pt x="29" y="187"/>
                  </a:lnTo>
                  <a:lnTo>
                    <a:pt x="26" y="187"/>
                  </a:lnTo>
                  <a:lnTo>
                    <a:pt x="29" y="187"/>
                  </a:lnTo>
                  <a:lnTo>
                    <a:pt x="29" y="185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31" y="178"/>
                  </a:lnTo>
                  <a:lnTo>
                    <a:pt x="29" y="178"/>
                  </a:lnTo>
                  <a:lnTo>
                    <a:pt x="29" y="175"/>
                  </a:lnTo>
                  <a:lnTo>
                    <a:pt x="29" y="173"/>
                  </a:lnTo>
                  <a:lnTo>
                    <a:pt x="26" y="173"/>
                  </a:lnTo>
                  <a:lnTo>
                    <a:pt x="29" y="173"/>
                  </a:lnTo>
                  <a:lnTo>
                    <a:pt x="29" y="171"/>
                  </a:lnTo>
                  <a:lnTo>
                    <a:pt x="26" y="171"/>
                  </a:lnTo>
                  <a:lnTo>
                    <a:pt x="26" y="168"/>
                  </a:lnTo>
                  <a:lnTo>
                    <a:pt x="29" y="168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4" y="166"/>
                  </a:lnTo>
                  <a:lnTo>
                    <a:pt x="22" y="166"/>
                  </a:lnTo>
                  <a:lnTo>
                    <a:pt x="22" y="163"/>
                  </a:lnTo>
                  <a:lnTo>
                    <a:pt x="22" y="166"/>
                  </a:lnTo>
                  <a:lnTo>
                    <a:pt x="22" y="163"/>
                  </a:lnTo>
                  <a:lnTo>
                    <a:pt x="22" y="166"/>
                  </a:lnTo>
                  <a:lnTo>
                    <a:pt x="22" y="163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22" y="161"/>
                  </a:lnTo>
                  <a:lnTo>
                    <a:pt x="22" y="159"/>
                  </a:lnTo>
                  <a:lnTo>
                    <a:pt x="19" y="159"/>
                  </a:lnTo>
                  <a:lnTo>
                    <a:pt x="22" y="159"/>
                  </a:lnTo>
                  <a:lnTo>
                    <a:pt x="19" y="159"/>
                  </a:lnTo>
                  <a:lnTo>
                    <a:pt x="22" y="159"/>
                  </a:lnTo>
                  <a:lnTo>
                    <a:pt x="19" y="156"/>
                  </a:lnTo>
                  <a:lnTo>
                    <a:pt x="19" y="154"/>
                  </a:lnTo>
                  <a:lnTo>
                    <a:pt x="17" y="154"/>
                  </a:lnTo>
                  <a:lnTo>
                    <a:pt x="17" y="152"/>
                  </a:lnTo>
                  <a:lnTo>
                    <a:pt x="14" y="152"/>
                  </a:lnTo>
                  <a:lnTo>
                    <a:pt x="14" y="149"/>
                  </a:lnTo>
                  <a:lnTo>
                    <a:pt x="17" y="149"/>
                  </a:lnTo>
                  <a:lnTo>
                    <a:pt x="14" y="149"/>
                  </a:lnTo>
                  <a:lnTo>
                    <a:pt x="17" y="149"/>
                  </a:lnTo>
                  <a:lnTo>
                    <a:pt x="17" y="147"/>
                  </a:lnTo>
                  <a:lnTo>
                    <a:pt x="19" y="147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7"/>
                  </a:lnTo>
                  <a:lnTo>
                    <a:pt x="22" y="137"/>
                  </a:lnTo>
                  <a:lnTo>
                    <a:pt x="19" y="137"/>
                  </a:lnTo>
                  <a:lnTo>
                    <a:pt x="19" y="135"/>
                  </a:lnTo>
                  <a:lnTo>
                    <a:pt x="17" y="135"/>
                  </a:lnTo>
                  <a:lnTo>
                    <a:pt x="19" y="135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9" y="133"/>
                  </a:lnTo>
                  <a:lnTo>
                    <a:pt x="19" y="130"/>
                  </a:lnTo>
                  <a:lnTo>
                    <a:pt x="19" y="128"/>
                  </a:lnTo>
                  <a:lnTo>
                    <a:pt x="17" y="128"/>
                  </a:lnTo>
                  <a:lnTo>
                    <a:pt x="14" y="128"/>
                  </a:lnTo>
                  <a:lnTo>
                    <a:pt x="14" y="125"/>
                  </a:lnTo>
                  <a:lnTo>
                    <a:pt x="14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18"/>
                  </a:lnTo>
                  <a:lnTo>
                    <a:pt x="17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7" y="114"/>
                  </a:lnTo>
                  <a:lnTo>
                    <a:pt x="17" y="111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2" y="109"/>
                  </a:lnTo>
                  <a:lnTo>
                    <a:pt x="10" y="109"/>
                  </a:lnTo>
                  <a:lnTo>
                    <a:pt x="10" y="106"/>
                  </a:lnTo>
                  <a:lnTo>
                    <a:pt x="7" y="104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3" y="102"/>
                  </a:lnTo>
                  <a:lnTo>
                    <a:pt x="3" y="99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3" y="92"/>
                  </a:lnTo>
                  <a:lnTo>
                    <a:pt x="5" y="92"/>
                  </a:lnTo>
                  <a:lnTo>
                    <a:pt x="5" y="90"/>
                  </a:lnTo>
                  <a:lnTo>
                    <a:pt x="7" y="90"/>
                  </a:lnTo>
                  <a:lnTo>
                    <a:pt x="7" y="87"/>
                  </a:lnTo>
                  <a:lnTo>
                    <a:pt x="7" y="85"/>
                  </a:lnTo>
                  <a:lnTo>
                    <a:pt x="10" y="83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4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68"/>
                  </a:lnTo>
                  <a:lnTo>
                    <a:pt x="19" y="71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4" y="64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7" y="59"/>
                  </a:lnTo>
                  <a:lnTo>
                    <a:pt x="14" y="59"/>
                  </a:lnTo>
                  <a:lnTo>
                    <a:pt x="17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4" y="49"/>
                  </a:lnTo>
                  <a:lnTo>
                    <a:pt x="17" y="49"/>
                  </a:lnTo>
                  <a:lnTo>
                    <a:pt x="17" y="47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2" y="42"/>
                  </a:lnTo>
                  <a:lnTo>
                    <a:pt x="22" y="40"/>
                  </a:lnTo>
                  <a:lnTo>
                    <a:pt x="19" y="40"/>
                  </a:lnTo>
                  <a:lnTo>
                    <a:pt x="22" y="40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33" y="35"/>
                  </a:lnTo>
                  <a:lnTo>
                    <a:pt x="36" y="35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50" y="30"/>
                  </a:lnTo>
                  <a:lnTo>
                    <a:pt x="52" y="30"/>
                  </a:lnTo>
                  <a:lnTo>
                    <a:pt x="55" y="30"/>
                  </a:lnTo>
                  <a:lnTo>
                    <a:pt x="57" y="28"/>
                  </a:lnTo>
                  <a:lnTo>
                    <a:pt x="60" y="28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7" y="26"/>
                  </a:lnTo>
                  <a:lnTo>
                    <a:pt x="69" y="26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4" y="19"/>
                  </a:lnTo>
                  <a:lnTo>
                    <a:pt x="76" y="16"/>
                  </a:lnTo>
                  <a:lnTo>
                    <a:pt x="79" y="16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6" y="14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95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2" y="4"/>
                  </a:lnTo>
                  <a:lnTo>
                    <a:pt x="105" y="4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0" y="2"/>
                  </a:lnTo>
                  <a:lnTo>
                    <a:pt x="143" y="2"/>
                  </a:lnTo>
                  <a:lnTo>
                    <a:pt x="140" y="2"/>
                  </a:lnTo>
                  <a:lnTo>
                    <a:pt x="143" y="2"/>
                  </a:lnTo>
                  <a:lnTo>
                    <a:pt x="145" y="4"/>
                  </a:lnTo>
                  <a:lnTo>
                    <a:pt x="147" y="4"/>
                  </a:lnTo>
                  <a:lnTo>
                    <a:pt x="150" y="7"/>
                  </a:lnTo>
                  <a:lnTo>
                    <a:pt x="152" y="7"/>
                  </a:lnTo>
                  <a:lnTo>
                    <a:pt x="152" y="9"/>
                  </a:lnTo>
                  <a:lnTo>
                    <a:pt x="154" y="9"/>
                  </a:lnTo>
                  <a:lnTo>
                    <a:pt x="154" y="11"/>
                  </a:lnTo>
                  <a:lnTo>
                    <a:pt x="152" y="11"/>
                  </a:lnTo>
                  <a:lnTo>
                    <a:pt x="152" y="9"/>
                  </a:lnTo>
                  <a:lnTo>
                    <a:pt x="152" y="7"/>
                  </a:lnTo>
                  <a:lnTo>
                    <a:pt x="150" y="7"/>
                  </a:lnTo>
                  <a:lnTo>
                    <a:pt x="150" y="4"/>
                  </a:lnTo>
                  <a:lnTo>
                    <a:pt x="147" y="4"/>
                  </a:lnTo>
                  <a:lnTo>
                    <a:pt x="145" y="4"/>
                  </a:lnTo>
                  <a:lnTo>
                    <a:pt x="143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3" y="7"/>
                  </a:lnTo>
                  <a:lnTo>
                    <a:pt x="143" y="9"/>
                  </a:lnTo>
                  <a:lnTo>
                    <a:pt x="145" y="9"/>
                  </a:lnTo>
                  <a:lnTo>
                    <a:pt x="145" y="11"/>
                  </a:lnTo>
                  <a:lnTo>
                    <a:pt x="145" y="14"/>
                  </a:lnTo>
                  <a:lnTo>
                    <a:pt x="145" y="16"/>
                  </a:lnTo>
                  <a:lnTo>
                    <a:pt x="147" y="16"/>
                  </a:lnTo>
                  <a:lnTo>
                    <a:pt x="145" y="16"/>
                  </a:lnTo>
                  <a:lnTo>
                    <a:pt x="145" y="19"/>
                  </a:lnTo>
                  <a:lnTo>
                    <a:pt x="147" y="19"/>
                  </a:lnTo>
                  <a:lnTo>
                    <a:pt x="147" y="21"/>
                  </a:lnTo>
                  <a:lnTo>
                    <a:pt x="150" y="21"/>
                  </a:lnTo>
                  <a:lnTo>
                    <a:pt x="150" y="23"/>
                  </a:lnTo>
                  <a:lnTo>
                    <a:pt x="152" y="23"/>
                  </a:lnTo>
                  <a:lnTo>
                    <a:pt x="154" y="23"/>
                  </a:lnTo>
                  <a:lnTo>
                    <a:pt x="154" y="26"/>
                  </a:lnTo>
                  <a:lnTo>
                    <a:pt x="157" y="26"/>
                  </a:lnTo>
                  <a:lnTo>
                    <a:pt x="159" y="28"/>
                  </a:lnTo>
                  <a:lnTo>
                    <a:pt x="159" y="26"/>
                  </a:lnTo>
                  <a:lnTo>
                    <a:pt x="157" y="26"/>
                  </a:lnTo>
                  <a:lnTo>
                    <a:pt x="154" y="26"/>
                  </a:lnTo>
                  <a:lnTo>
                    <a:pt x="154" y="23"/>
                  </a:lnTo>
                  <a:lnTo>
                    <a:pt x="157" y="23"/>
                  </a:lnTo>
                  <a:lnTo>
                    <a:pt x="159" y="23"/>
                  </a:lnTo>
                  <a:lnTo>
                    <a:pt x="159" y="26"/>
                  </a:lnTo>
                  <a:lnTo>
                    <a:pt x="159" y="28"/>
                  </a:lnTo>
                  <a:lnTo>
                    <a:pt x="159" y="30"/>
                  </a:lnTo>
                  <a:lnTo>
                    <a:pt x="157" y="30"/>
                  </a:lnTo>
                  <a:lnTo>
                    <a:pt x="157" y="33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4" y="38"/>
                  </a:lnTo>
                  <a:lnTo>
                    <a:pt x="154" y="40"/>
                  </a:lnTo>
                  <a:lnTo>
                    <a:pt x="154" y="42"/>
                  </a:lnTo>
                  <a:lnTo>
                    <a:pt x="157" y="42"/>
                  </a:lnTo>
                  <a:lnTo>
                    <a:pt x="157" y="45"/>
                  </a:lnTo>
                  <a:lnTo>
                    <a:pt x="157" y="47"/>
                  </a:lnTo>
                  <a:lnTo>
                    <a:pt x="157" y="49"/>
                  </a:lnTo>
                  <a:lnTo>
                    <a:pt x="154" y="49"/>
                  </a:lnTo>
                  <a:lnTo>
                    <a:pt x="154" y="52"/>
                  </a:lnTo>
                  <a:lnTo>
                    <a:pt x="154" y="54"/>
                  </a:lnTo>
                  <a:lnTo>
                    <a:pt x="157" y="54"/>
                  </a:lnTo>
                  <a:lnTo>
                    <a:pt x="154" y="54"/>
                  </a:lnTo>
                  <a:lnTo>
                    <a:pt x="154" y="57"/>
                  </a:lnTo>
                  <a:lnTo>
                    <a:pt x="152" y="57"/>
                  </a:lnTo>
                  <a:lnTo>
                    <a:pt x="152" y="59"/>
                  </a:lnTo>
                  <a:lnTo>
                    <a:pt x="152" y="61"/>
                  </a:lnTo>
                  <a:lnTo>
                    <a:pt x="152" y="64"/>
                  </a:lnTo>
                  <a:lnTo>
                    <a:pt x="152" y="66"/>
                  </a:lnTo>
                  <a:lnTo>
                    <a:pt x="152" y="68"/>
                  </a:lnTo>
                  <a:lnTo>
                    <a:pt x="150" y="68"/>
                  </a:lnTo>
                  <a:lnTo>
                    <a:pt x="150" y="71"/>
                  </a:lnTo>
                  <a:lnTo>
                    <a:pt x="147" y="71"/>
                  </a:lnTo>
                  <a:lnTo>
                    <a:pt x="145" y="71"/>
                  </a:lnTo>
                  <a:lnTo>
                    <a:pt x="143" y="71"/>
                  </a:lnTo>
                  <a:lnTo>
                    <a:pt x="143" y="73"/>
                  </a:lnTo>
                  <a:lnTo>
                    <a:pt x="140" y="73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5" y="78"/>
                  </a:lnTo>
                  <a:lnTo>
                    <a:pt x="135" y="80"/>
                  </a:lnTo>
                  <a:lnTo>
                    <a:pt x="133" y="80"/>
                  </a:lnTo>
                  <a:lnTo>
                    <a:pt x="133" y="83"/>
                  </a:lnTo>
                  <a:lnTo>
                    <a:pt x="133" y="85"/>
                  </a:lnTo>
                  <a:lnTo>
                    <a:pt x="131" y="85"/>
                  </a:lnTo>
                  <a:lnTo>
                    <a:pt x="133" y="85"/>
                  </a:lnTo>
                  <a:lnTo>
                    <a:pt x="133" y="87"/>
                  </a:lnTo>
                  <a:lnTo>
                    <a:pt x="135" y="87"/>
                  </a:lnTo>
                  <a:lnTo>
                    <a:pt x="138" y="87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5" y="92"/>
                  </a:lnTo>
                  <a:lnTo>
                    <a:pt x="145" y="90"/>
                  </a:lnTo>
                  <a:lnTo>
                    <a:pt x="145" y="92"/>
                  </a:lnTo>
                  <a:lnTo>
                    <a:pt x="147" y="92"/>
                  </a:lnTo>
                  <a:lnTo>
                    <a:pt x="147" y="90"/>
                  </a:lnTo>
                  <a:lnTo>
                    <a:pt x="150" y="90"/>
                  </a:lnTo>
                  <a:lnTo>
                    <a:pt x="150" y="92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2" y="97"/>
                  </a:lnTo>
                  <a:lnTo>
                    <a:pt x="154" y="97"/>
                  </a:lnTo>
                  <a:lnTo>
                    <a:pt x="157" y="99"/>
                  </a:lnTo>
                  <a:lnTo>
                    <a:pt x="157" y="102"/>
                  </a:lnTo>
                  <a:lnTo>
                    <a:pt x="159" y="102"/>
                  </a:lnTo>
                  <a:lnTo>
                    <a:pt x="159" y="104"/>
                  </a:lnTo>
                  <a:lnTo>
                    <a:pt x="159" y="106"/>
                  </a:lnTo>
                  <a:lnTo>
                    <a:pt x="162" y="106"/>
                  </a:lnTo>
                  <a:lnTo>
                    <a:pt x="162" y="109"/>
                  </a:lnTo>
                  <a:lnTo>
                    <a:pt x="164" y="109"/>
                  </a:lnTo>
                  <a:lnTo>
                    <a:pt x="162" y="109"/>
                  </a:lnTo>
                  <a:lnTo>
                    <a:pt x="162" y="106"/>
                  </a:lnTo>
                  <a:lnTo>
                    <a:pt x="159" y="104"/>
                  </a:lnTo>
                  <a:lnTo>
                    <a:pt x="159" y="102"/>
                  </a:lnTo>
                  <a:lnTo>
                    <a:pt x="157" y="99"/>
                  </a:lnTo>
                  <a:lnTo>
                    <a:pt x="157" y="97"/>
                  </a:lnTo>
                  <a:lnTo>
                    <a:pt x="154" y="97"/>
                  </a:lnTo>
                  <a:lnTo>
                    <a:pt x="154" y="95"/>
                  </a:lnTo>
                  <a:lnTo>
                    <a:pt x="152" y="95"/>
                  </a:lnTo>
                  <a:lnTo>
                    <a:pt x="150" y="95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47" y="90"/>
                  </a:lnTo>
                  <a:lnTo>
                    <a:pt x="147" y="92"/>
                  </a:lnTo>
                  <a:lnTo>
                    <a:pt x="145" y="92"/>
                  </a:lnTo>
                  <a:lnTo>
                    <a:pt x="145" y="90"/>
                  </a:lnTo>
                  <a:lnTo>
                    <a:pt x="143" y="90"/>
                  </a:lnTo>
                  <a:lnTo>
                    <a:pt x="140" y="90"/>
                  </a:lnTo>
                  <a:lnTo>
                    <a:pt x="138" y="87"/>
                  </a:lnTo>
                  <a:lnTo>
                    <a:pt x="135" y="87"/>
                  </a:lnTo>
                  <a:lnTo>
                    <a:pt x="133" y="87"/>
                  </a:lnTo>
                  <a:lnTo>
                    <a:pt x="133" y="85"/>
                  </a:lnTo>
                  <a:lnTo>
                    <a:pt x="133" y="83"/>
                  </a:lnTo>
                  <a:lnTo>
                    <a:pt x="133" y="80"/>
                  </a:lnTo>
                  <a:lnTo>
                    <a:pt x="135" y="80"/>
                  </a:lnTo>
                  <a:lnTo>
                    <a:pt x="138" y="78"/>
                  </a:lnTo>
                  <a:lnTo>
                    <a:pt x="138" y="76"/>
                  </a:lnTo>
                  <a:lnTo>
                    <a:pt x="140" y="73"/>
                  </a:lnTo>
                  <a:lnTo>
                    <a:pt x="143" y="73"/>
                  </a:lnTo>
                  <a:lnTo>
                    <a:pt x="143" y="71"/>
                  </a:lnTo>
                  <a:lnTo>
                    <a:pt x="145" y="71"/>
                  </a:lnTo>
                  <a:lnTo>
                    <a:pt x="147" y="71"/>
                  </a:lnTo>
                  <a:lnTo>
                    <a:pt x="150" y="71"/>
                  </a:lnTo>
                  <a:lnTo>
                    <a:pt x="150" y="68"/>
                  </a:lnTo>
                  <a:lnTo>
                    <a:pt x="152" y="68"/>
                  </a:lnTo>
                  <a:lnTo>
                    <a:pt x="152" y="66"/>
                  </a:lnTo>
                  <a:lnTo>
                    <a:pt x="152" y="64"/>
                  </a:lnTo>
                  <a:lnTo>
                    <a:pt x="152" y="61"/>
                  </a:lnTo>
                  <a:lnTo>
                    <a:pt x="152" y="59"/>
                  </a:lnTo>
                  <a:lnTo>
                    <a:pt x="152" y="57"/>
                  </a:lnTo>
                  <a:lnTo>
                    <a:pt x="154" y="57"/>
                  </a:lnTo>
                  <a:lnTo>
                    <a:pt x="154" y="54"/>
                  </a:lnTo>
                  <a:lnTo>
                    <a:pt x="157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4" y="49"/>
                  </a:lnTo>
                  <a:lnTo>
                    <a:pt x="157" y="49"/>
                  </a:lnTo>
                  <a:lnTo>
                    <a:pt x="157" y="47"/>
                  </a:lnTo>
                  <a:lnTo>
                    <a:pt x="157" y="45"/>
                  </a:lnTo>
                  <a:lnTo>
                    <a:pt x="157" y="42"/>
                  </a:lnTo>
                  <a:lnTo>
                    <a:pt x="154" y="42"/>
                  </a:lnTo>
                  <a:lnTo>
                    <a:pt x="154" y="40"/>
                  </a:lnTo>
                  <a:lnTo>
                    <a:pt x="154" y="38"/>
                  </a:lnTo>
                  <a:lnTo>
                    <a:pt x="154" y="35"/>
                  </a:lnTo>
                  <a:lnTo>
                    <a:pt x="154" y="33"/>
                  </a:lnTo>
                  <a:lnTo>
                    <a:pt x="157" y="33"/>
                  </a:lnTo>
                  <a:lnTo>
                    <a:pt x="157" y="30"/>
                  </a:lnTo>
                  <a:lnTo>
                    <a:pt x="159" y="30"/>
                  </a:lnTo>
                  <a:lnTo>
                    <a:pt x="159" y="28"/>
                  </a:lnTo>
                  <a:lnTo>
                    <a:pt x="159" y="26"/>
                  </a:lnTo>
                  <a:lnTo>
                    <a:pt x="159" y="23"/>
                  </a:lnTo>
                  <a:lnTo>
                    <a:pt x="162" y="23"/>
                  </a:lnTo>
                  <a:lnTo>
                    <a:pt x="166" y="23"/>
                  </a:lnTo>
                  <a:lnTo>
                    <a:pt x="169" y="23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6" y="21"/>
                  </a:lnTo>
                  <a:lnTo>
                    <a:pt x="178" y="21"/>
                  </a:lnTo>
                  <a:lnTo>
                    <a:pt x="181" y="19"/>
                  </a:lnTo>
                  <a:lnTo>
                    <a:pt x="183" y="19"/>
                  </a:lnTo>
                  <a:lnTo>
                    <a:pt x="181" y="19"/>
                  </a:lnTo>
                  <a:lnTo>
                    <a:pt x="181" y="21"/>
                  </a:lnTo>
                  <a:lnTo>
                    <a:pt x="178" y="21"/>
                  </a:lnTo>
                  <a:lnTo>
                    <a:pt x="176" y="21"/>
                  </a:lnTo>
                  <a:lnTo>
                    <a:pt x="176" y="23"/>
                  </a:lnTo>
                  <a:lnTo>
                    <a:pt x="173" y="23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9" y="26"/>
                  </a:lnTo>
                  <a:lnTo>
                    <a:pt x="169" y="28"/>
                  </a:lnTo>
                  <a:lnTo>
                    <a:pt x="171" y="28"/>
                  </a:lnTo>
                  <a:lnTo>
                    <a:pt x="171" y="30"/>
                  </a:lnTo>
                  <a:lnTo>
                    <a:pt x="171" y="33"/>
                  </a:lnTo>
                  <a:lnTo>
                    <a:pt x="169" y="33"/>
                  </a:lnTo>
                  <a:lnTo>
                    <a:pt x="169" y="35"/>
                  </a:lnTo>
                  <a:lnTo>
                    <a:pt x="166" y="38"/>
                  </a:lnTo>
                  <a:lnTo>
                    <a:pt x="164" y="38"/>
                  </a:lnTo>
                  <a:lnTo>
                    <a:pt x="164" y="40"/>
                  </a:lnTo>
                  <a:close/>
                  <a:moveTo>
                    <a:pt x="171" y="123"/>
                  </a:moveTo>
                  <a:lnTo>
                    <a:pt x="169" y="123"/>
                  </a:lnTo>
                  <a:lnTo>
                    <a:pt x="171" y="123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9" name="Freeform 55037"/>
            <p:cNvSpPr>
              <a:spLocks noEditPoints="1"/>
            </p:cNvSpPr>
            <p:nvPr/>
          </p:nvSpPr>
          <p:spPr bwMode="auto">
            <a:xfrm>
              <a:off x="2774946" y="4354534"/>
              <a:ext cx="236538" cy="79375"/>
            </a:xfrm>
            <a:custGeom>
              <a:avLst/>
              <a:gdLst>
                <a:gd name="T0" fmla="*/ 12 w 149"/>
                <a:gd name="T1" fmla="*/ 47 h 50"/>
                <a:gd name="T2" fmla="*/ 12 w 149"/>
                <a:gd name="T3" fmla="*/ 47 h 50"/>
                <a:gd name="T4" fmla="*/ 9 w 149"/>
                <a:gd name="T5" fmla="*/ 47 h 50"/>
                <a:gd name="T6" fmla="*/ 12 w 149"/>
                <a:gd name="T7" fmla="*/ 50 h 50"/>
                <a:gd name="T8" fmla="*/ 9 w 149"/>
                <a:gd name="T9" fmla="*/ 47 h 50"/>
                <a:gd name="T10" fmla="*/ 12 w 149"/>
                <a:gd name="T11" fmla="*/ 47 h 50"/>
                <a:gd name="T12" fmla="*/ 12 w 149"/>
                <a:gd name="T13" fmla="*/ 45 h 50"/>
                <a:gd name="T14" fmla="*/ 12 w 149"/>
                <a:gd name="T15" fmla="*/ 47 h 50"/>
                <a:gd name="T16" fmla="*/ 12 w 149"/>
                <a:gd name="T17" fmla="*/ 45 h 50"/>
                <a:gd name="T18" fmla="*/ 9 w 149"/>
                <a:gd name="T19" fmla="*/ 40 h 50"/>
                <a:gd name="T20" fmla="*/ 9 w 149"/>
                <a:gd name="T21" fmla="*/ 43 h 50"/>
                <a:gd name="T22" fmla="*/ 7 w 149"/>
                <a:gd name="T23" fmla="*/ 36 h 50"/>
                <a:gd name="T24" fmla="*/ 2 w 149"/>
                <a:gd name="T25" fmla="*/ 28 h 50"/>
                <a:gd name="T26" fmla="*/ 5 w 149"/>
                <a:gd name="T27" fmla="*/ 26 h 50"/>
                <a:gd name="T28" fmla="*/ 5 w 149"/>
                <a:gd name="T29" fmla="*/ 28 h 50"/>
                <a:gd name="T30" fmla="*/ 5 w 149"/>
                <a:gd name="T31" fmla="*/ 26 h 50"/>
                <a:gd name="T32" fmla="*/ 2 w 149"/>
                <a:gd name="T33" fmla="*/ 28 h 50"/>
                <a:gd name="T34" fmla="*/ 2 w 149"/>
                <a:gd name="T35" fmla="*/ 28 h 50"/>
                <a:gd name="T36" fmla="*/ 2 w 149"/>
                <a:gd name="T37" fmla="*/ 28 h 50"/>
                <a:gd name="T38" fmla="*/ 0 w 149"/>
                <a:gd name="T39" fmla="*/ 28 h 50"/>
                <a:gd name="T40" fmla="*/ 2 w 149"/>
                <a:gd name="T41" fmla="*/ 26 h 50"/>
                <a:gd name="T42" fmla="*/ 2 w 149"/>
                <a:gd name="T43" fmla="*/ 28 h 50"/>
                <a:gd name="T44" fmla="*/ 0 w 149"/>
                <a:gd name="T45" fmla="*/ 26 h 50"/>
                <a:gd name="T46" fmla="*/ 17 w 149"/>
                <a:gd name="T47" fmla="*/ 21 h 50"/>
                <a:gd name="T48" fmla="*/ 14 w 149"/>
                <a:gd name="T49" fmla="*/ 24 h 50"/>
                <a:gd name="T50" fmla="*/ 14 w 149"/>
                <a:gd name="T51" fmla="*/ 24 h 50"/>
                <a:gd name="T52" fmla="*/ 14 w 149"/>
                <a:gd name="T53" fmla="*/ 21 h 50"/>
                <a:gd name="T54" fmla="*/ 17 w 149"/>
                <a:gd name="T55" fmla="*/ 21 h 50"/>
                <a:gd name="T56" fmla="*/ 14 w 149"/>
                <a:gd name="T57" fmla="*/ 21 h 50"/>
                <a:gd name="T58" fmla="*/ 14 w 149"/>
                <a:gd name="T59" fmla="*/ 21 h 50"/>
                <a:gd name="T60" fmla="*/ 14 w 149"/>
                <a:gd name="T61" fmla="*/ 24 h 50"/>
                <a:gd name="T62" fmla="*/ 12 w 149"/>
                <a:gd name="T63" fmla="*/ 26 h 50"/>
                <a:gd name="T64" fmla="*/ 12 w 149"/>
                <a:gd name="T65" fmla="*/ 26 h 50"/>
                <a:gd name="T66" fmla="*/ 12 w 149"/>
                <a:gd name="T67" fmla="*/ 28 h 50"/>
                <a:gd name="T68" fmla="*/ 9 w 149"/>
                <a:gd name="T69" fmla="*/ 28 h 50"/>
                <a:gd name="T70" fmla="*/ 9 w 149"/>
                <a:gd name="T71" fmla="*/ 31 h 50"/>
                <a:gd name="T72" fmla="*/ 9 w 149"/>
                <a:gd name="T73" fmla="*/ 28 h 50"/>
                <a:gd name="T74" fmla="*/ 7 w 149"/>
                <a:gd name="T75" fmla="*/ 26 h 50"/>
                <a:gd name="T76" fmla="*/ 5 w 149"/>
                <a:gd name="T77" fmla="*/ 28 h 50"/>
                <a:gd name="T78" fmla="*/ 5 w 149"/>
                <a:gd name="T79" fmla="*/ 26 h 50"/>
                <a:gd name="T80" fmla="*/ 5 w 149"/>
                <a:gd name="T81" fmla="*/ 26 h 50"/>
                <a:gd name="T82" fmla="*/ 5 w 149"/>
                <a:gd name="T83" fmla="*/ 26 h 50"/>
                <a:gd name="T84" fmla="*/ 2 w 149"/>
                <a:gd name="T85" fmla="*/ 26 h 50"/>
                <a:gd name="T86" fmla="*/ 2 w 149"/>
                <a:gd name="T87" fmla="*/ 26 h 50"/>
                <a:gd name="T88" fmla="*/ 2 w 149"/>
                <a:gd name="T89" fmla="*/ 28 h 50"/>
                <a:gd name="T90" fmla="*/ 0 w 149"/>
                <a:gd name="T91" fmla="*/ 26 h 50"/>
                <a:gd name="T92" fmla="*/ 0 w 149"/>
                <a:gd name="T93" fmla="*/ 26 h 50"/>
                <a:gd name="T94" fmla="*/ 2 w 149"/>
                <a:gd name="T95" fmla="*/ 24 h 50"/>
                <a:gd name="T96" fmla="*/ 7 w 149"/>
                <a:gd name="T97" fmla="*/ 21 h 50"/>
                <a:gd name="T98" fmla="*/ 12 w 149"/>
                <a:gd name="T99" fmla="*/ 21 h 50"/>
                <a:gd name="T100" fmla="*/ 14 w 149"/>
                <a:gd name="T101" fmla="*/ 19 h 50"/>
                <a:gd name="T102" fmla="*/ 17 w 149"/>
                <a:gd name="T103" fmla="*/ 19 h 50"/>
                <a:gd name="T104" fmla="*/ 145 w 149"/>
                <a:gd name="T105" fmla="*/ 0 h 50"/>
                <a:gd name="T106" fmla="*/ 147 w 149"/>
                <a:gd name="T107" fmla="*/ 0 h 50"/>
                <a:gd name="T108" fmla="*/ 145 w 149"/>
                <a:gd name="T109" fmla="*/ 0 h 50"/>
                <a:gd name="T110" fmla="*/ 147 w 149"/>
                <a:gd name="T111" fmla="*/ 0 h 50"/>
                <a:gd name="T112" fmla="*/ 147 w 149"/>
                <a:gd name="T113" fmla="*/ 2 h 50"/>
                <a:gd name="T114" fmla="*/ 147 w 149"/>
                <a:gd name="T115" fmla="*/ 2 h 50"/>
                <a:gd name="T116" fmla="*/ 147 w 149"/>
                <a:gd name="T117" fmla="*/ 2 h 50"/>
                <a:gd name="T118" fmla="*/ 145 w 149"/>
                <a:gd name="T119" fmla="*/ 2 h 50"/>
                <a:gd name="T120" fmla="*/ 145 w 149"/>
                <a:gd name="T121" fmla="*/ 2 h 50"/>
                <a:gd name="T122" fmla="*/ 145 w 149"/>
                <a:gd name="T12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" h="50">
                  <a:moveTo>
                    <a:pt x="12" y="47"/>
                  </a:move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close/>
                  <a:moveTo>
                    <a:pt x="12" y="45"/>
                  </a:move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7" y="36"/>
                  </a:move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close/>
                  <a:moveTo>
                    <a:pt x="2" y="28"/>
                  </a:move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8"/>
                  </a:lnTo>
                  <a:close/>
                  <a:moveTo>
                    <a:pt x="2" y="28"/>
                  </a:move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close/>
                  <a:moveTo>
                    <a:pt x="0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17" y="21"/>
                  </a:move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7" y="21"/>
                  </a:lnTo>
                  <a:close/>
                  <a:moveTo>
                    <a:pt x="17" y="19"/>
                  </a:moveTo>
                  <a:lnTo>
                    <a:pt x="17" y="19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close/>
                  <a:moveTo>
                    <a:pt x="145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0" name="Freeform 55038"/>
            <p:cNvSpPr>
              <a:spLocks noEditPoints="1"/>
            </p:cNvSpPr>
            <p:nvPr/>
          </p:nvSpPr>
          <p:spPr bwMode="auto">
            <a:xfrm>
              <a:off x="2774946" y="4357708"/>
              <a:ext cx="236538" cy="79375"/>
            </a:xfrm>
            <a:custGeom>
              <a:avLst/>
              <a:gdLst>
                <a:gd name="T0" fmla="*/ 12 w 149"/>
                <a:gd name="T1" fmla="*/ 50 h 50"/>
                <a:gd name="T2" fmla="*/ 12 w 149"/>
                <a:gd name="T3" fmla="*/ 50 h 50"/>
                <a:gd name="T4" fmla="*/ 12 w 149"/>
                <a:gd name="T5" fmla="*/ 50 h 50"/>
                <a:gd name="T6" fmla="*/ 12 w 149"/>
                <a:gd name="T7" fmla="*/ 43 h 50"/>
                <a:gd name="T8" fmla="*/ 12 w 149"/>
                <a:gd name="T9" fmla="*/ 43 h 50"/>
                <a:gd name="T10" fmla="*/ 12 w 149"/>
                <a:gd name="T11" fmla="*/ 43 h 50"/>
                <a:gd name="T12" fmla="*/ 12 w 149"/>
                <a:gd name="T13" fmla="*/ 43 h 50"/>
                <a:gd name="T14" fmla="*/ 12 w 149"/>
                <a:gd name="T15" fmla="*/ 43 h 50"/>
                <a:gd name="T16" fmla="*/ 12 w 149"/>
                <a:gd name="T17" fmla="*/ 41 h 50"/>
                <a:gd name="T18" fmla="*/ 12 w 149"/>
                <a:gd name="T19" fmla="*/ 41 h 50"/>
                <a:gd name="T20" fmla="*/ 12 w 149"/>
                <a:gd name="T21" fmla="*/ 41 h 50"/>
                <a:gd name="T22" fmla="*/ 12 w 149"/>
                <a:gd name="T23" fmla="*/ 41 h 50"/>
                <a:gd name="T24" fmla="*/ 9 w 149"/>
                <a:gd name="T25" fmla="*/ 36 h 50"/>
                <a:gd name="T26" fmla="*/ 9 w 149"/>
                <a:gd name="T27" fmla="*/ 36 h 50"/>
                <a:gd name="T28" fmla="*/ 9 w 149"/>
                <a:gd name="T29" fmla="*/ 36 h 50"/>
                <a:gd name="T30" fmla="*/ 9 w 149"/>
                <a:gd name="T31" fmla="*/ 36 h 50"/>
                <a:gd name="T32" fmla="*/ 9 w 149"/>
                <a:gd name="T33" fmla="*/ 36 h 50"/>
                <a:gd name="T34" fmla="*/ 0 w 149"/>
                <a:gd name="T35" fmla="*/ 31 h 50"/>
                <a:gd name="T36" fmla="*/ 0 w 149"/>
                <a:gd name="T37" fmla="*/ 31 h 50"/>
                <a:gd name="T38" fmla="*/ 0 w 149"/>
                <a:gd name="T39" fmla="*/ 31 h 50"/>
                <a:gd name="T40" fmla="*/ 0 w 149"/>
                <a:gd name="T41" fmla="*/ 31 h 50"/>
                <a:gd name="T42" fmla="*/ 0 w 149"/>
                <a:gd name="T43" fmla="*/ 26 h 50"/>
                <a:gd name="T44" fmla="*/ 0 w 149"/>
                <a:gd name="T45" fmla="*/ 24 h 50"/>
                <a:gd name="T46" fmla="*/ 0 w 149"/>
                <a:gd name="T47" fmla="*/ 26 h 50"/>
                <a:gd name="T48" fmla="*/ 0 w 149"/>
                <a:gd name="T49" fmla="*/ 24 h 50"/>
                <a:gd name="T50" fmla="*/ 0 w 149"/>
                <a:gd name="T51" fmla="*/ 26 h 50"/>
                <a:gd name="T52" fmla="*/ 0 w 149"/>
                <a:gd name="T53" fmla="*/ 24 h 50"/>
                <a:gd name="T54" fmla="*/ 0 w 149"/>
                <a:gd name="T55" fmla="*/ 26 h 50"/>
                <a:gd name="T56" fmla="*/ 0 w 149"/>
                <a:gd name="T57" fmla="*/ 24 h 50"/>
                <a:gd name="T58" fmla="*/ 5 w 149"/>
                <a:gd name="T59" fmla="*/ 24 h 50"/>
                <a:gd name="T60" fmla="*/ 5 w 149"/>
                <a:gd name="T61" fmla="*/ 24 h 50"/>
                <a:gd name="T62" fmla="*/ 5 w 149"/>
                <a:gd name="T63" fmla="*/ 24 h 50"/>
                <a:gd name="T64" fmla="*/ 2 w 149"/>
                <a:gd name="T65" fmla="*/ 24 h 50"/>
                <a:gd name="T66" fmla="*/ 2 w 149"/>
                <a:gd name="T67" fmla="*/ 24 h 50"/>
                <a:gd name="T68" fmla="*/ 5 w 149"/>
                <a:gd name="T69" fmla="*/ 24 h 50"/>
                <a:gd name="T70" fmla="*/ 2 w 149"/>
                <a:gd name="T71" fmla="*/ 24 h 50"/>
                <a:gd name="T72" fmla="*/ 5 w 149"/>
                <a:gd name="T73" fmla="*/ 24 h 50"/>
                <a:gd name="T74" fmla="*/ 149 w 149"/>
                <a:gd name="T75" fmla="*/ 0 h 50"/>
                <a:gd name="T76" fmla="*/ 149 w 149"/>
                <a:gd name="T77" fmla="*/ 0 h 50"/>
                <a:gd name="T78" fmla="*/ 149 w 149"/>
                <a:gd name="T7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9" h="50">
                  <a:moveTo>
                    <a:pt x="12" y="50"/>
                  </a:moveTo>
                  <a:lnTo>
                    <a:pt x="12" y="50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close/>
                  <a:moveTo>
                    <a:pt x="12" y="43"/>
                  </a:move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close/>
                  <a:moveTo>
                    <a:pt x="12" y="43"/>
                  </a:move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close/>
                  <a:moveTo>
                    <a:pt x="12" y="41"/>
                  </a:move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close/>
                  <a:moveTo>
                    <a:pt x="9" y="36"/>
                  </a:move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0" y="26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0" y="24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24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5" y="24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close/>
                  <a:moveTo>
                    <a:pt x="2" y="24"/>
                  </a:move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close/>
                  <a:moveTo>
                    <a:pt x="5" y="24"/>
                  </a:move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5" y="24"/>
                  </a:lnTo>
                  <a:close/>
                  <a:moveTo>
                    <a:pt x="149" y="0"/>
                  </a:moveTo>
                  <a:lnTo>
                    <a:pt x="149" y="0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1" name="Freeform 55039"/>
            <p:cNvSpPr>
              <a:spLocks/>
            </p:cNvSpPr>
            <p:nvPr/>
          </p:nvSpPr>
          <p:spPr bwMode="auto">
            <a:xfrm>
              <a:off x="1120773" y="5942039"/>
              <a:ext cx="34925" cy="15875"/>
            </a:xfrm>
            <a:custGeom>
              <a:avLst/>
              <a:gdLst>
                <a:gd name="T0" fmla="*/ 5 w 22"/>
                <a:gd name="T1" fmla="*/ 0 h 10"/>
                <a:gd name="T2" fmla="*/ 5 w 22"/>
                <a:gd name="T3" fmla="*/ 0 h 10"/>
                <a:gd name="T4" fmla="*/ 5 w 22"/>
                <a:gd name="T5" fmla="*/ 2 h 10"/>
                <a:gd name="T6" fmla="*/ 5 w 22"/>
                <a:gd name="T7" fmla="*/ 2 h 10"/>
                <a:gd name="T8" fmla="*/ 8 w 22"/>
                <a:gd name="T9" fmla="*/ 2 h 10"/>
                <a:gd name="T10" fmla="*/ 8 w 22"/>
                <a:gd name="T11" fmla="*/ 2 h 10"/>
                <a:gd name="T12" fmla="*/ 8 w 22"/>
                <a:gd name="T13" fmla="*/ 2 h 10"/>
                <a:gd name="T14" fmla="*/ 8 w 22"/>
                <a:gd name="T15" fmla="*/ 2 h 10"/>
                <a:gd name="T16" fmla="*/ 8 w 22"/>
                <a:gd name="T17" fmla="*/ 2 h 10"/>
                <a:gd name="T18" fmla="*/ 10 w 22"/>
                <a:gd name="T19" fmla="*/ 2 h 10"/>
                <a:gd name="T20" fmla="*/ 10 w 22"/>
                <a:gd name="T21" fmla="*/ 2 h 10"/>
                <a:gd name="T22" fmla="*/ 12 w 22"/>
                <a:gd name="T23" fmla="*/ 2 h 10"/>
                <a:gd name="T24" fmla="*/ 12 w 22"/>
                <a:gd name="T25" fmla="*/ 2 h 10"/>
                <a:gd name="T26" fmla="*/ 12 w 22"/>
                <a:gd name="T27" fmla="*/ 2 h 10"/>
                <a:gd name="T28" fmla="*/ 15 w 22"/>
                <a:gd name="T29" fmla="*/ 2 h 10"/>
                <a:gd name="T30" fmla="*/ 15 w 22"/>
                <a:gd name="T31" fmla="*/ 2 h 10"/>
                <a:gd name="T32" fmla="*/ 15 w 22"/>
                <a:gd name="T33" fmla="*/ 2 h 10"/>
                <a:gd name="T34" fmla="*/ 15 w 22"/>
                <a:gd name="T35" fmla="*/ 2 h 10"/>
                <a:gd name="T36" fmla="*/ 15 w 22"/>
                <a:gd name="T37" fmla="*/ 2 h 10"/>
                <a:gd name="T38" fmla="*/ 15 w 22"/>
                <a:gd name="T39" fmla="*/ 5 h 10"/>
                <a:gd name="T40" fmla="*/ 15 w 22"/>
                <a:gd name="T41" fmla="*/ 5 h 10"/>
                <a:gd name="T42" fmla="*/ 17 w 22"/>
                <a:gd name="T43" fmla="*/ 5 h 10"/>
                <a:gd name="T44" fmla="*/ 17 w 22"/>
                <a:gd name="T45" fmla="*/ 5 h 10"/>
                <a:gd name="T46" fmla="*/ 17 w 22"/>
                <a:gd name="T47" fmla="*/ 5 h 10"/>
                <a:gd name="T48" fmla="*/ 19 w 22"/>
                <a:gd name="T49" fmla="*/ 5 h 10"/>
                <a:gd name="T50" fmla="*/ 19 w 22"/>
                <a:gd name="T51" fmla="*/ 5 h 10"/>
                <a:gd name="T52" fmla="*/ 19 w 22"/>
                <a:gd name="T53" fmla="*/ 5 h 10"/>
                <a:gd name="T54" fmla="*/ 19 w 22"/>
                <a:gd name="T55" fmla="*/ 5 h 10"/>
                <a:gd name="T56" fmla="*/ 19 w 22"/>
                <a:gd name="T57" fmla="*/ 5 h 10"/>
                <a:gd name="T58" fmla="*/ 22 w 22"/>
                <a:gd name="T59" fmla="*/ 7 h 10"/>
                <a:gd name="T60" fmla="*/ 19 w 22"/>
                <a:gd name="T61" fmla="*/ 5 h 10"/>
                <a:gd name="T62" fmla="*/ 19 w 22"/>
                <a:gd name="T63" fmla="*/ 7 h 10"/>
                <a:gd name="T64" fmla="*/ 19 w 22"/>
                <a:gd name="T65" fmla="*/ 5 h 10"/>
                <a:gd name="T66" fmla="*/ 19 w 22"/>
                <a:gd name="T67" fmla="*/ 7 h 10"/>
                <a:gd name="T68" fmla="*/ 19 w 22"/>
                <a:gd name="T69" fmla="*/ 7 h 10"/>
                <a:gd name="T70" fmla="*/ 19 w 22"/>
                <a:gd name="T71" fmla="*/ 7 h 10"/>
                <a:gd name="T72" fmla="*/ 17 w 22"/>
                <a:gd name="T73" fmla="*/ 7 h 10"/>
                <a:gd name="T74" fmla="*/ 17 w 22"/>
                <a:gd name="T75" fmla="*/ 7 h 10"/>
                <a:gd name="T76" fmla="*/ 17 w 22"/>
                <a:gd name="T77" fmla="*/ 10 h 10"/>
                <a:gd name="T78" fmla="*/ 17 w 22"/>
                <a:gd name="T79" fmla="*/ 10 h 10"/>
                <a:gd name="T80" fmla="*/ 15 w 22"/>
                <a:gd name="T81" fmla="*/ 10 h 10"/>
                <a:gd name="T82" fmla="*/ 15 w 22"/>
                <a:gd name="T83" fmla="*/ 10 h 10"/>
                <a:gd name="T84" fmla="*/ 12 w 22"/>
                <a:gd name="T85" fmla="*/ 10 h 10"/>
                <a:gd name="T86" fmla="*/ 12 w 22"/>
                <a:gd name="T87" fmla="*/ 10 h 10"/>
                <a:gd name="T88" fmla="*/ 12 w 22"/>
                <a:gd name="T89" fmla="*/ 10 h 10"/>
                <a:gd name="T90" fmla="*/ 10 w 22"/>
                <a:gd name="T91" fmla="*/ 10 h 10"/>
                <a:gd name="T92" fmla="*/ 10 w 22"/>
                <a:gd name="T93" fmla="*/ 10 h 10"/>
                <a:gd name="T94" fmla="*/ 8 w 22"/>
                <a:gd name="T95" fmla="*/ 10 h 10"/>
                <a:gd name="T96" fmla="*/ 8 w 22"/>
                <a:gd name="T97" fmla="*/ 10 h 10"/>
                <a:gd name="T98" fmla="*/ 8 w 22"/>
                <a:gd name="T99" fmla="*/ 7 h 10"/>
                <a:gd name="T100" fmla="*/ 5 w 22"/>
                <a:gd name="T101" fmla="*/ 7 h 10"/>
                <a:gd name="T102" fmla="*/ 5 w 22"/>
                <a:gd name="T103" fmla="*/ 7 h 10"/>
                <a:gd name="T104" fmla="*/ 5 w 22"/>
                <a:gd name="T105" fmla="*/ 7 h 10"/>
                <a:gd name="T106" fmla="*/ 3 w 22"/>
                <a:gd name="T107" fmla="*/ 7 h 10"/>
                <a:gd name="T108" fmla="*/ 3 w 22"/>
                <a:gd name="T109" fmla="*/ 5 h 10"/>
                <a:gd name="T110" fmla="*/ 3 w 22"/>
                <a:gd name="T111" fmla="*/ 5 h 10"/>
                <a:gd name="T112" fmla="*/ 0 w 22"/>
                <a:gd name="T113" fmla="*/ 2 h 10"/>
                <a:gd name="T114" fmla="*/ 3 w 22"/>
                <a:gd name="T115" fmla="*/ 2 h 10"/>
                <a:gd name="T116" fmla="*/ 3 w 22"/>
                <a:gd name="T117" fmla="*/ 0 h 10"/>
                <a:gd name="T118" fmla="*/ 3 w 22"/>
                <a:gd name="T1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" h="10">
                  <a:moveTo>
                    <a:pt x="3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2" name="Freeform 55040"/>
            <p:cNvSpPr>
              <a:spLocks/>
            </p:cNvSpPr>
            <p:nvPr/>
          </p:nvSpPr>
          <p:spPr bwMode="auto">
            <a:xfrm>
              <a:off x="673098" y="5591200"/>
              <a:ext cx="38100" cy="15875"/>
            </a:xfrm>
            <a:custGeom>
              <a:avLst/>
              <a:gdLst>
                <a:gd name="T0" fmla="*/ 5 w 24"/>
                <a:gd name="T1" fmla="*/ 0 h 10"/>
                <a:gd name="T2" fmla="*/ 5 w 24"/>
                <a:gd name="T3" fmla="*/ 3 h 10"/>
                <a:gd name="T4" fmla="*/ 5 w 24"/>
                <a:gd name="T5" fmla="*/ 3 h 10"/>
                <a:gd name="T6" fmla="*/ 5 w 24"/>
                <a:gd name="T7" fmla="*/ 3 h 10"/>
                <a:gd name="T8" fmla="*/ 7 w 24"/>
                <a:gd name="T9" fmla="*/ 3 h 10"/>
                <a:gd name="T10" fmla="*/ 7 w 24"/>
                <a:gd name="T11" fmla="*/ 3 h 10"/>
                <a:gd name="T12" fmla="*/ 7 w 24"/>
                <a:gd name="T13" fmla="*/ 3 h 10"/>
                <a:gd name="T14" fmla="*/ 10 w 24"/>
                <a:gd name="T15" fmla="*/ 5 h 10"/>
                <a:gd name="T16" fmla="*/ 10 w 24"/>
                <a:gd name="T17" fmla="*/ 5 h 10"/>
                <a:gd name="T18" fmla="*/ 10 w 24"/>
                <a:gd name="T19" fmla="*/ 5 h 10"/>
                <a:gd name="T20" fmla="*/ 12 w 24"/>
                <a:gd name="T21" fmla="*/ 5 h 10"/>
                <a:gd name="T22" fmla="*/ 12 w 24"/>
                <a:gd name="T23" fmla="*/ 3 h 10"/>
                <a:gd name="T24" fmla="*/ 12 w 24"/>
                <a:gd name="T25" fmla="*/ 3 h 10"/>
                <a:gd name="T26" fmla="*/ 12 w 24"/>
                <a:gd name="T27" fmla="*/ 3 h 10"/>
                <a:gd name="T28" fmla="*/ 12 w 24"/>
                <a:gd name="T29" fmla="*/ 3 h 10"/>
                <a:gd name="T30" fmla="*/ 14 w 24"/>
                <a:gd name="T31" fmla="*/ 3 h 10"/>
                <a:gd name="T32" fmla="*/ 14 w 24"/>
                <a:gd name="T33" fmla="*/ 3 h 10"/>
                <a:gd name="T34" fmla="*/ 14 w 24"/>
                <a:gd name="T35" fmla="*/ 5 h 10"/>
                <a:gd name="T36" fmla="*/ 14 w 24"/>
                <a:gd name="T37" fmla="*/ 3 h 10"/>
                <a:gd name="T38" fmla="*/ 17 w 24"/>
                <a:gd name="T39" fmla="*/ 3 h 10"/>
                <a:gd name="T40" fmla="*/ 17 w 24"/>
                <a:gd name="T41" fmla="*/ 3 h 10"/>
                <a:gd name="T42" fmla="*/ 17 w 24"/>
                <a:gd name="T43" fmla="*/ 3 h 10"/>
                <a:gd name="T44" fmla="*/ 19 w 24"/>
                <a:gd name="T45" fmla="*/ 3 h 10"/>
                <a:gd name="T46" fmla="*/ 19 w 24"/>
                <a:gd name="T47" fmla="*/ 3 h 10"/>
                <a:gd name="T48" fmla="*/ 19 w 24"/>
                <a:gd name="T49" fmla="*/ 3 h 10"/>
                <a:gd name="T50" fmla="*/ 21 w 24"/>
                <a:gd name="T51" fmla="*/ 3 h 10"/>
                <a:gd name="T52" fmla="*/ 24 w 24"/>
                <a:gd name="T53" fmla="*/ 3 h 10"/>
                <a:gd name="T54" fmla="*/ 24 w 24"/>
                <a:gd name="T55" fmla="*/ 5 h 10"/>
                <a:gd name="T56" fmla="*/ 24 w 24"/>
                <a:gd name="T57" fmla="*/ 5 h 10"/>
                <a:gd name="T58" fmla="*/ 24 w 24"/>
                <a:gd name="T59" fmla="*/ 7 h 10"/>
                <a:gd name="T60" fmla="*/ 21 w 24"/>
                <a:gd name="T61" fmla="*/ 7 h 10"/>
                <a:gd name="T62" fmla="*/ 21 w 24"/>
                <a:gd name="T63" fmla="*/ 7 h 10"/>
                <a:gd name="T64" fmla="*/ 21 w 24"/>
                <a:gd name="T65" fmla="*/ 7 h 10"/>
                <a:gd name="T66" fmla="*/ 19 w 24"/>
                <a:gd name="T67" fmla="*/ 7 h 10"/>
                <a:gd name="T68" fmla="*/ 19 w 24"/>
                <a:gd name="T69" fmla="*/ 7 h 10"/>
                <a:gd name="T70" fmla="*/ 19 w 24"/>
                <a:gd name="T71" fmla="*/ 7 h 10"/>
                <a:gd name="T72" fmla="*/ 17 w 24"/>
                <a:gd name="T73" fmla="*/ 7 h 10"/>
                <a:gd name="T74" fmla="*/ 17 w 24"/>
                <a:gd name="T75" fmla="*/ 7 h 10"/>
                <a:gd name="T76" fmla="*/ 17 w 24"/>
                <a:gd name="T77" fmla="*/ 10 h 10"/>
                <a:gd name="T78" fmla="*/ 14 w 24"/>
                <a:gd name="T79" fmla="*/ 10 h 10"/>
                <a:gd name="T80" fmla="*/ 14 w 24"/>
                <a:gd name="T81" fmla="*/ 10 h 10"/>
                <a:gd name="T82" fmla="*/ 12 w 24"/>
                <a:gd name="T83" fmla="*/ 10 h 10"/>
                <a:gd name="T84" fmla="*/ 12 w 24"/>
                <a:gd name="T85" fmla="*/ 10 h 10"/>
                <a:gd name="T86" fmla="*/ 12 w 24"/>
                <a:gd name="T87" fmla="*/ 10 h 10"/>
                <a:gd name="T88" fmla="*/ 10 w 24"/>
                <a:gd name="T89" fmla="*/ 7 h 10"/>
                <a:gd name="T90" fmla="*/ 10 w 24"/>
                <a:gd name="T91" fmla="*/ 7 h 10"/>
                <a:gd name="T92" fmla="*/ 10 w 24"/>
                <a:gd name="T93" fmla="*/ 7 h 10"/>
                <a:gd name="T94" fmla="*/ 7 w 24"/>
                <a:gd name="T95" fmla="*/ 7 h 10"/>
                <a:gd name="T96" fmla="*/ 7 w 24"/>
                <a:gd name="T97" fmla="*/ 7 h 10"/>
                <a:gd name="T98" fmla="*/ 7 w 24"/>
                <a:gd name="T99" fmla="*/ 7 h 10"/>
                <a:gd name="T100" fmla="*/ 7 w 24"/>
                <a:gd name="T101" fmla="*/ 7 h 10"/>
                <a:gd name="T102" fmla="*/ 7 w 24"/>
                <a:gd name="T103" fmla="*/ 7 h 10"/>
                <a:gd name="T104" fmla="*/ 5 w 24"/>
                <a:gd name="T105" fmla="*/ 7 h 10"/>
                <a:gd name="T106" fmla="*/ 5 w 24"/>
                <a:gd name="T107" fmla="*/ 7 h 10"/>
                <a:gd name="T108" fmla="*/ 2 w 24"/>
                <a:gd name="T109" fmla="*/ 5 h 10"/>
                <a:gd name="T110" fmla="*/ 2 w 24"/>
                <a:gd name="T111" fmla="*/ 5 h 10"/>
                <a:gd name="T112" fmla="*/ 2 w 24"/>
                <a:gd name="T113" fmla="*/ 5 h 10"/>
                <a:gd name="T114" fmla="*/ 0 w 24"/>
                <a:gd name="T115" fmla="*/ 3 h 10"/>
                <a:gd name="T116" fmla="*/ 0 w 24"/>
                <a:gd name="T117" fmla="*/ 3 h 10"/>
                <a:gd name="T118" fmla="*/ 0 w 24"/>
                <a:gd name="T119" fmla="*/ 3 h 10"/>
                <a:gd name="T120" fmla="*/ 0 w 24"/>
                <a:gd name="T121" fmla="*/ 0 h 10"/>
                <a:gd name="T122" fmla="*/ 2 w 24"/>
                <a:gd name="T123" fmla="*/ 0 h 10"/>
                <a:gd name="T124" fmla="*/ 2 w 24"/>
                <a:gd name="T1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" h="10">
                  <a:moveTo>
                    <a:pt x="2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3" name="Freeform 55041"/>
            <p:cNvSpPr>
              <a:spLocks/>
            </p:cNvSpPr>
            <p:nvPr/>
          </p:nvSpPr>
          <p:spPr bwMode="auto">
            <a:xfrm>
              <a:off x="1528760" y="5286398"/>
              <a:ext cx="173038" cy="369889"/>
            </a:xfrm>
            <a:custGeom>
              <a:avLst/>
              <a:gdLst>
                <a:gd name="T0" fmla="*/ 30 w 109"/>
                <a:gd name="T1" fmla="*/ 47 h 233"/>
                <a:gd name="T2" fmla="*/ 26 w 109"/>
                <a:gd name="T3" fmla="*/ 38 h 233"/>
                <a:gd name="T4" fmla="*/ 23 w 109"/>
                <a:gd name="T5" fmla="*/ 23 h 233"/>
                <a:gd name="T6" fmla="*/ 23 w 109"/>
                <a:gd name="T7" fmla="*/ 14 h 233"/>
                <a:gd name="T8" fmla="*/ 38 w 109"/>
                <a:gd name="T9" fmla="*/ 2 h 233"/>
                <a:gd name="T10" fmla="*/ 45 w 109"/>
                <a:gd name="T11" fmla="*/ 7 h 233"/>
                <a:gd name="T12" fmla="*/ 52 w 109"/>
                <a:gd name="T13" fmla="*/ 14 h 233"/>
                <a:gd name="T14" fmla="*/ 66 w 109"/>
                <a:gd name="T15" fmla="*/ 14 h 233"/>
                <a:gd name="T16" fmla="*/ 80 w 109"/>
                <a:gd name="T17" fmla="*/ 9 h 233"/>
                <a:gd name="T18" fmla="*/ 97 w 109"/>
                <a:gd name="T19" fmla="*/ 9 h 233"/>
                <a:gd name="T20" fmla="*/ 99 w 109"/>
                <a:gd name="T21" fmla="*/ 23 h 233"/>
                <a:gd name="T22" fmla="*/ 106 w 109"/>
                <a:gd name="T23" fmla="*/ 33 h 233"/>
                <a:gd name="T24" fmla="*/ 97 w 109"/>
                <a:gd name="T25" fmla="*/ 42 h 233"/>
                <a:gd name="T26" fmla="*/ 87 w 109"/>
                <a:gd name="T27" fmla="*/ 52 h 233"/>
                <a:gd name="T28" fmla="*/ 90 w 109"/>
                <a:gd name="T29" fmla="*/ 64 h 233"/>
                <a:gd name="T30" fmla="*/ 87 w 109"/>
                <a:gd name="T31" fmla="*/ 76 h 233"/>
                <a:gd name="T32" fmla="*/ 83 w 109"/>
                <a:gd name="T33" fmla="*/ 92 h 233"/>
                <a:gd name="T34" fmla="*/ 87 w 109"/>
                <a:gd name="T35" fmla="*/ 102 h 233"/>
                <a:gd name="T36" fmla="*/ 76 w 109"/>
                <a:gd name="T37" fmla="*/ 114 h 233"/>
                <a:gd name="T38" fmla="*/ 73 w 109"/>
                <a:gd name="T39" fmla="*/ 121 h 233"/>
                <a:gd name="T40" fmla="*/ 80 w 109"/>
                <a:gd name="T41" fmla="*/ 138 h 233"/>
                <a:gd name="T42" fmla="*/ 80 w 109"/>
                <a:gd name="T43" fmla="*/ 149 h 233"/>
                <a:gd name="T44" fmla="*/ 73 w 109"/>
                <a:gd name="T45" fmla="*/ 161 h 233"/>
                <a:gd name="T46" fmla="*/ 83 w 109"/>
                <a:gd name="T47" fmla="*/ 180 h 233"/>
                <a:gd name="T48" fmla="*/ 76 w 109"/>
                <a:gd name="T49" fmla="*/ 187 h 233"/>
                <a:gd name="T50" fmla="*/ 68 w 109"/>
                <a:gd name="T51" fmla="*/ 202 h 233"/>
                <a:gd name="T52" fmla="*/ 68 w 109"/>
                <a:gd name="T53" fmla="*/ 216 h 233"/>
                <a:gd name="T54" fmla="*/ 61 w 109"/>
                <a:gd name="T55" fmla="*/ 228 h 233"/>
                <a:gd name="T56" fmla="*/ 49 w 109"/>
                <a:gd name="T57" fmla="*/ 233 h 233"/>
                <a:gd name="T58" fmla="*/ 40 w 109"/>
                <a:gd name="T59" fmla="*/ 228 h 233"/>
                <a:gd name="T60" fmla="*/ 28 w 109"/>
                <a:gd name="T61" fmla="*/ 228 h 233"/>
                <a:gd name="T62" fmla="*/ 19 w 109"/>
                <a:gd name="T63" fmla="*/ 233 h 233"/>
                <a:gd name="T64" fmla="*/ 19 w 109"/>
                <a:gd name="T65" fmla="*/ 223 h 233"/>
                <a:gd name="T66" fmla="*/ 23 w 109"/>
                <a:gd name="T67" fmla="*/ 209 h 233"/>
                <a:gd name="T68" fmla="*/ 23 w 109"/>
                <a:gd name="T69" fmla="*/ 199 h 233"/>
                <a:gd name="T70" fmla="*/ 23 w 109"/>
                <a:gd name="T71" fmla="*/ 185 h 233"/>
                <a:gd name="T72" fmla="*/ 21 w 109"/>
                <a:gd name="T73" fmla="*/ 168 h 233"/>
                <a:gd name="T74" fmla="*/ 26 w 109"/>
                <a:gd name="T75" fmla="*/ 168 h 233"/>
                <a:gd name="T76" fmla="*/ 28 w 109"/>
                <a:gd name="T77" fmla="*/ 168 h 233"/>
                <a:gd name="T78" fmla="*/ 26 w 109"/>
                <a:gd name="T79" fmla="*/ 161 h 233"/>
                <a:gd name="T80" fmla="*/ 21 w 109"/>
                <a:gd name="T81" fmla="*/ 166 h 233"/>
                <a:gd name="T82" fmla="*/ 11 w 109"/>
                <a:gd name="T83" fmla="*/ 168 h 233"/>
                <a:gd name="T84" fmla="*/ 14 w 109"/>
                <a:gd name="T85" fmla="*/ 159 h 233"/>
                <a:gd name="T86" fmla="*/ 16 w 109"/>
                <a:gd name="T87" fmla="*/ 157 h 233"/>
                <a:gd name="T88" fmla="*/ 19 w 109"/>
                <a:gd name="T89" fmla="*/ 149 h 233"/>
                <a:gd name="T90" fmla="*/ 19 w 109"/>
                <a:gd name="T91" fmla="*/ 142 h 233"/>
                <a:gd name="T92" fmla="*/ 9 w 109"/>
                <a:gd name="T93" fmla="*/ 157 h 233"/>
                <a:gd name="T94" fmla="*/ 0 w 109"/>
                <a:gd name="T95" fmla="*/ 152 h 233"/>
                <a:gd name="T96" fmla="*/ 2 w 109"/>
                <a:gd name="T97" fmla="*/ 140 h 233"/>
                <a:gd name="T98" fmla="*/ 7 w 109"/>
                <a:gd name="T99" fmla="*/ 130 h 233"/>
                <a:gd name="T100" fmla="*/ 9 w 109"/>
                <a:gd name="T101" fmla="*/ 123 h 233"/>
                <a:gd name="T102" fmla="*/ 16 w 109"/>
                <a:gd name="T103" fmla="*/ 107 h 233"/>
                <a:gd name="T104" fmla="*/ 21 w 109"/>
                <a:gd name="T105" fmla="*/ 92 h 233"/>
                <a:gd name="T106" fmla="*/ 26 w 109"/>
                <a:gd name="T107" fmla="*/ 69 h 233"/>
                <a:gd name="T108" fmla="*/ 30 w 109"/>
                <a:gd name="T109" fmla="*/ 64 h 233"/>
                <a:gd name="T110" fmla="*/ 28 w 109"/>
                <a:gd name="T111" fmla="*/ 64 h 233"/>
                <a:gd name="T112" fmla="*/ 28 w 109"/>
                <a:gd name="T113" fmla="*/ 61 h 233"/>
                <a:gd name="T114" fmla="*/ 35 w 109"/>
                <a:gd name="T115" fmla="*/ 5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" h="233">
                  <a:moveTo>
                    <a:pt x="42" y="50"/>
                  </a:moveTo>
                  <a:lnTo>
                    <a:pt x="40" y="50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5" y="50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8" y="45"/>
                  </a:lnTo>
                  <a:lnTo>
                    <a:pt x="26" y="45"/>
                  </a:lnTo>
                  <a:lnTo>
                    <a:pt x="28" y="45"/>
                  </a:lnTo>
                  <a:lnTo>
                    <a:pt x="26" y="45"/>
                  </a:lnTo>
                  <a:lnTo>
                    <a:pt x="28" y="45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6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45" y="16"/>
                  </a:lnTo>
                  <a:lnTo>
                    <a:pt x="47" y="16"/>
                  </a:lnTo>
                  <a:lnTo>
                    <a:pt x="49" y="16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7" y="12"/>
                  </a:lnTo>
                  <a:lnTo>
                    <a:pt x="59" y="12"/>
                  </a:lnTo>
                  <a:lnTo>
                    <a:pt x="61" y="12"/>
                  </a:lnTo>
                  <a:lnTo>
                    <a:pt x="61" y="14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6" y="14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8" y="9"/>
                  </a:lnTo>
                  <a:lnTo>
                    <a:pt x="78" y="7"/>
                  </a:lnTo>
                  <a:lnTo>
                    <a:pt x="80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0" y="7"/>
                  </a:lnTo>
                  <a:lnTo>
                    <a:pt x="90" y="9"/>
                  </a:lnTo>
                  <a:lnTo>
                    <a:pt x="92" y="9"/>
                  </a:lnTo>
                  <a:lnTo>
                    <a:pt x="92" y="12"/>
                  </a:lnTo>
                  <a:lnTo>
                    <a:pt x="95" y="9"/>
                  </a:lnTo>
                  <a:lnTo>
                    <a:pt x="97" y="9"/>
                  </a:lnTo>
                  <a:lnTo>
                    <a:pt x="97" y="12"/>
                  </a:lnTo>
                  <a:lnTo>
                    <a:pt x="97" y="14"/>
                  </a:lnTo>
                  <a:lnTo>
                    <a:pt x="99" y="14"/>
                  </a:lnTo>
                  <a:lnTo>
                    <a:pt x="99" y="16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7" y="16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99" y="23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6" y="23"/>
                  </a:lnTo>
                  <a:lnTo>
                    <a:pt x="109" y="26"/>
                  </a:lnTo>
                  <a:lnTo>
                    <a:pt x="109" y="28"/>
                  </a:lnTo>
                  <a:lnTo>
                    <a:pt x="109" y="31"/>
                  </a:lnTo>
                  <a:lnTo>
                    <a:pt x="106" y="31"/>
                  </a:lnTo>
                  <a:lnTo>
                    <a:pt x="109" y="31"/>
                  </a:lnTo>
                  <a:lnTo>
                    <a:pt x="106" y="31"/>
                  </a:lnTo>
                  <a:lnTo>
                    <a:pt x="106" y="33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04" y="35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99" y="40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5" y="42"/>
                  </a:lnTo>
                  <a:lnTo>
                    <a:pt x="92" y="42"/>
                  </a:lnTo>
                  <a:lnTo>
                    <a:pt x="92" y="45"/>
                  </a:lnTo>
                  <a:lnTo>
                    <a:pt x="92" y="47"/>
                  </a:lnTo>
                  <a:lnTo>
                    <a:pt x="90" y="47"/>
                  </a:lnTo>
                  <a:lnTo>
                    <a:pt x="92" y="47"/>
                  </a:lnTo>
                  <a:lnTo>
                    <a:pt x="90" y="47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87" y="52"/>
                  </a:lnTo>
                  <a:lnTo>
                    <a:pt x="85" y="52"/>
                  </a:lnTo>
                  <a:lnTo>
                    <a:pt x="85" y="54"/>
                  </a:lnTo>
                  <a:lnTo>
                    <a:pt x="87" y="54"/>
                  </a:lnTo>
                  <a:lnTo>
                    <a:pt x="87" y="57"/>
                  </a:lnTo>
                  <a:lnTo>
                    <a:pt x="87" y="59"/>
                  </a:lnTo>
                  <a:lnTo>
                    <a:pt x="90" y="59"/>
                  </a:lnTo>
                  <a:lnTo>
                    <a:pt x="90" y="61"/>
                  </a:lnTo>
                  <a:lnTo>
                    <a:pt x="87" y="61"/>
                  </a:lnTo>
                  <a:lnTo>
                    <a:pt x="87" y="64"/>
                  </a:lnTo>
                  <a:lnTo>
                    <a:pt x="90" y="64"/>
                  </a:lnTo>
                  <a:lnTo>
                    <a:pt x="87" y="64"/>
                  </a:lnTo>
                  <a:lnTo>
                    <a:pt x="87" y="66"/>
                  </a:lnTo>
                  <a:lnTo>
                    <a:pt x="90" y="66"/>
                  </a:lnTo>
                  <a:lnTo>
                    <a:pt x="90" y="69"/>
                  </a:lnTo>
                  <a:lnTo>
                    <a:pt x="90" y="71"/>
                  </a:lnTo>
                  <a:lnTo>
                    <a:pt x="87" y="71"/>
                  </a:lnTo>
                  <a:lnTo>
                    <a:pt x="87" y="73"/>
                  </a:lnTo>
                  <a:lnTo>
                    <a:pt x="90" y="73"/>
                  </a:lnTo>
                  <a:lnTo>
                    <a:pt x="90" y="76"/>
                  </a:lnTo>
                  <a:lnTo>
                    <a:pt x="87" y="76"/>
                  </a:lnTo>
                  <a:lnTo>
                    <a:pt x="87" y="78"/>
                  </a:lnTo>
                  <a:lnTo>
                    <a:pt x="87" y="80"/>
                  </a:lnTo>
                  <a:lnTo>
                    <a:pt x="90" y="80"/>
                  </a:lnTo>
                  <a:lnTo>
                    <a:pt x="90" y="83"/>
                  </a:lnTo>
                  <a:lnTo>
                    <a:pt x="87" y="85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3" y="88"/>
                  </a:lnTo>
                  <a:lnTo>
                    <a:pt x="83" y="90"/>
                  </a:lnTo>
                  <a:lnTo>
                    <a:pt x="83" y="92"/>
                  </a:lnTo>
                  <a:lnTo>
                    <a:pt x="85" y="92"/>
                  </a:lnTo>
                  <a:lnTo>
                    <a:pt x="85" y="95"/>
                  </a:lnTo>
                  <a:lnTo>
                    <a:pt x="87" y="95"/>
                  </a:lnTo>
                  <a:lnTo>
                    <a:pt x="87" y="97"/>
                  </a:lnTo>
                  <a:lnTo>
                    <a:pt x="87" y="100"/>
                  </a:lnTo>
                  <a:lnTo>
                    <a:pt x="87" y="102"/>
                  </a:lnTo>
                  <a:lnTo>
                    <a:pt x="85" y="102"/>
                  </a:lnTo>
                  <a:lnTo>
                    <a:pt x="87" y="102"/>
                  </a:lnTo>
                  <a:lnTo>
                    <a:pt x="85" y="102"/>
                  </a:lnTo>
                  <a:lnTo>
                    <a:pt x="87" y="102"/>
                  </a:lnTo>
                  <a:lnTo>
                    <a:pt x="85" y="102"/>
                  </a:lnTo>
                  <a:lnTo>
                    <a:pt x="85" y="104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3" y="109"/>
                  </a:lnTo>
                  <a:lnTo>
                    <a:pt x="83" y="111"/>
                  </a:lnTo>
                  <a:lnTo>
                    <a:pt x="83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6" y="114"/>
                  </a:lnTo>
                  <a:lnTo>
                    <a:pt x="73" y="114"/>
                  </a:lnTo>
                  <a:lnTo>
                    <a:pt x="71" y="114"/>
                  </a:lnTo>
                  <a:lnTo>
                    <a:pt x="68" y="114"/>
                  </a:lnTo>
                  <a:lnTo>
                    <a:pt x="66" y="114"/>
                  </a:lnTo>
                  <a:lnTo>
                    <a:pt x="66" y="116"/>
                  </a:lnTo>
                  <a:lnTo>
                    <a:pt x="68" y="116"/>
                  </a:lnTo>
                  <a:lnTo>
                    <a:pt x="68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3" y="121"/>
                  </a:lnTo>
                  <a:lnTo>
                    <a:pt x="73" y="123"/>
                  </a:lnTo>
                  <a:lnTo>
                    <a:pt x="73" y="126"/>
                  </a:lnTo>
                  <a:lnTo>
                    <a:pt x="73" y="128"/>
                  </a:lnTo>
                  <a:lnTo>
                    <a:pt x="73" y="130"/>
                  </a:lnTo>
                  <a:lnTo>
                    <a:pt x="76" y="130"/>
                  </a:lnTo>
                  <a:lnTo>
                    <a:pt x="76" y="133"/>
                  </a:lnTo>
                  <a:lnTo>
                    <a:pt x="76" y="135"/>
                  </a:lnTo>
                  <a:lnTo>
                    <a:pt x="78" y="135"/>
                  </a:lnTo>
                  <a:lnTo>
                    <a:pt x="78" y="138"/>
                  </a:lnTo>
                  <a:lnTo>
                    <a:pt x="80" y="138"/>
                  </a:lnTo>
                  <a:lnTo>
                    <a:pt x="83" y="138"/>
                  </a:lnTo>
                  <a:lnTo>
                    <a:pt x="83" y="140"/>
                  </a:lnTo>
                  <a:lnTo>
                    <a:pt x="85" y="140"/>
                  </a:lnTo>
                  <a:lnTo>
                    <a:pt x="85" y="142"/>
                  </a:lnTo>
                  <a:lnTo>
                    <a:pt x="83" y="145"/>
                  </a:lnTo>
                  <a:lnTo>
                    <a:pt x="83" y="147"/>
                  </a:lnTo>
                  <a:lnTo>
                    <a:pt x="80" y="147"/>
                  </a:lnTo>
                  <a:lnTo>
                    <a:pt x="83" y="147"/>
                  </a:lnTo>
                  <a:lnTo>
                    <a:pt x="83" y="149"/>
                  </a:lnTo>
                  <a:lnTo>
                    <a:pt x="80" y="149"/>
                  </a:lnTo>
                  <a:lnTo>
                    <a:pt x="80" y="152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76" y="154"/>
                  </a:lnTo>
                  <a:lnTo>
                    <a:pt x="76" y="157"/>
                  </a:lnTo>
                  <a:lnTo>
                    <a:pt x="73" y="157"/>
                  </a:lnTo>
                  <a:lnTo>
                    <a:pt x="73" y="159"/>
                  </a:lnTo>
                  <a:lnTo>
                    <a:pt x="76" y="159"/>
                  </a:lnTo>
                  <a:lnTo>
                    <a:pt x="76" y="161"/>
                  </a:lnTo>
                  <a:lnTo>
                    <a:pt x="73" y="161"/>
                  </a:lnTo>
                  <a:lnTo>
                    <a:pt x="73" y="164"/>
                  </a:lnTo>
                  <a:lnTo>
                    <a:pt x="73" y="166"/>
                  </a:lnTo>
                  <a:lnTo>
                    <a:pt x="73" y="168"/>
                  </a:lnTo>
                  <a:lnTo>
                    <a:pt x="73" y="171"/>
                  </a:lnTo>
                  <a:lnTo>
                    <a:pt x="76" y="171"/>
                  </a:lnTo>
                  <a:lnTo>
                    <a:pt x="76" y="173"/>
                  </a:lnTo>
                  <a:lnTo>
                    <a:pt x="78" y="176"/>
                  </a:lnTo>
                  <a:lnTo>
                    <a:pt x="78" y="178"/>
                  </a:lnTo>
                  <a:lnTo>
                    <a:pt x="80" y="180"/>
                  </a:lnTo>
                  <a:lnTo>
                    <a:pt x="83" y="180"/>
                  </a:lnTo>
                  <a:lnTo>
                    <a:pt x="83" y="178"/>
                  </a:lnTo>
                  <a:lnTo>
                    <a:pt x="85" y="178"/>
                  </a:lnTo>
                  <a:lnTo>
                    <a:pt x="85" y="180"/>
                  </a:lnTo>
                  <a:lnTo>
                    <a:pt x="83" y="183"/>
                  </a:lnTo>
                  <a:lnTo>
                    <a:pt x="83" y="185"/>
                  </a:lnTo>
                  <a:lnTo>
                    <a:pt x="83" y="187"/>
                  </a:lnTo>
                  <a:lnTo>
                    <a:pt x="80" y="187"/>
                  </a:lnTo>
                  <a:lnTo>
                    <a:pt x="80" y="185"/>
                  </a:lnTo>
                  <a:lnTo>
                    <a:pt x="78" y="187"/>
                  </a:lnTo>
                  <a:lnTo>
                    <a:pt x="76" y="187"/>
                  </a:lnTo>
                  <a:lnTo>
                    <a:pt x="73" y="190"/>
                  </a:lnTo>
                  <a:lnTo>
                    <a:pt x="76" y="190"/>
                  </a:lnTo>
                  <a:lnTo>
                    <a:pt x="76" y="192"/>
                  </a:lnTo>
                  <a:lnTo>
                    <a:pt x="73" y="192"/>
                  </a:lnTo>
                  <a:lnTo>
                    <a:pt x="73" y="195"/>
                  </a:lnTo>
                  <a:lnTo>
                    <a:pt x="73" y="197"/>
                  </a:lnTo>
                  <a:lnTo>
                    <a:pt x="71" y="197"/>
                  </a:lnTo>
                  <a:lnTo>
                    <a:pt x="71" y="199"/>
                  </a:lnTo>
                  <a:lnTo>
                    <a:pt x="68" y="199"/>
                  </a:lnTo>
                  <a:lnTo>
                    <a:pt x="68" y="202"/>
                  </a:lnTo>
                  <a:lnTo>
                    <a:pt x="68" y="204"/>
                  </a:lnTo>
                  <a:lnTo>
                    <a:pt x="66" y="204"/>
                  </a:lnTo>
                  <a:lnTo>
                    <a:pt x="66" y="206"/>
                  </a:lnTo>
                  <a:lnTo>
                    <a:pt x="66" y="209"/>
                  </a:lnTo>
                  <a:lnTo>
                    <a:pt x="66" y="206"/>
                  </a:lnTo>
                  <a:lnTo>
                    <a:pt x="66" y="209"/>
                  </a:lnTo>
                  <a:lnTo>
                    <a:pt x="66" y="211"/>
                  </a:lnTo>
                  <a:lnTo>
                    <a:pt x="68" y="211"/>
                  </a:lnTo>
                  <a:lnTo>
                    <a:pt x="68" y="214"/>
                  </a:lnTo>
                  <a:lnTo>
                    <a:pt x="68" y="216"/>
                  </a:lnTo>
                  <a:lnTo>
                    <a:pt x="68" y="218"/>
                  </a:lnTo>
                  <a:lnTo>
                    <a:pt x="68" y="221"/>
                  </a:lnTo>
                  <a:lnTo>
                    <a:pt x="68" y="223"/>
                  </a:lnTo>
                  <a:lnTo>
                    <a:pt x="68" y="225"/>
                  </a:lnTo>
                  <a:lnTo>
                    <a:pt x="71" y="225"/>
                  </a:lnTo>
                  <a:lnTo>
                    <a:pt x="68" y="225"/>
                  </a:lnTo>
                  <a:lnTo>
                    <a:pt x="66" y="225"/>
                  </a:lnTo>
                  <a:lnTo>
                    <a:pt x="64" y="225"/>
                  </a:lnTo>
                  <a:lnTo>
                    <a:pt x="64" y="228"/>
                  </a:lnTo>
                  <a:lnTo>
                    <a:pt x="61" y="228"/>
                  </a:lnTo>
                  <a:lnTo>
                    <a:pt x="64" y="228"/>
                  </a:lnTo>
                  <a:lnTo>
                    <a:pt x="61" y="228"/>
                  </a:lnTo>
                  <a:lnTo>
                    <a:pt x="61" y="230"/>
                  </a:lnTo>
                  <a:lnTo>
                    <a:pt x="59" y="230"/>
                  </a:lnTo>
                  <a:lnTo>
                    <a:pt x="57" y="230"/>
                  </a:lnTo>
                  <a:lnTo>
                    <a:pt x="57" y="233"/>
                  </a:lnTo>
                  <a:lnTo>
                    <a:pt x="57" y="230"/>
                  </a:lnTo>
                  <a:lnTo>
                    <a:pt x="54" y="233"/>
                  </a:lnTo>
                  <a:lnTo>
                    <a:pt x="52" y="233"/>
                  </a:lnTo>
                  <a:lnTo>
                    <a:pt x="49" y="233"/>
                  </a:lnTo>
                  <a:lnTo>
                    <a:pt x="49" y="230"/>
                  </a:lnTo>
                  <a:lnTo>
                    <a:pt x="49" y="233"/>
                  </a:lnTo>
                  <a:lnTo>
                    <a:pt x="52" y="233"/>
                  </a:lnTo>
                  <a:lnTo>
                    <a:pt x="49" y="233"/>
                  </a:lnTo>
                  <a:lnTo>
                    <a:pt x="47" y="230"/>
                  </a:lnTo>
                  <a:lnTo>
                    <a:pt x="45" y="230"/>
                  </a:lnTo>
                  <a:lnTo>
                    <a:pt x="45" y="228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40" y="228"/>
                  </a:lnTo>
                  <a:lnTo>
                    <a:pt x="38" y="228"/>
                  </a:lnTo>
                  <a:lnTo>
                    <a:pt x="35" y="228"/>
                  </a:lnTo>
                  <a:lnTo>
                    <a:pt x="33" y="228"/>
                  </a:lnTo>
                  <a:lnTo>
                    <a:pt x="33" y="225"/>
                  </a:lnTo>
                  <a:lnTo>
                    <a:pt x="33" y="228"/>
                  </a:lnTo>
                  <a:lnTo>
                    <a:pt x="30" y="228"/>
                  </a:lnTo>
                  <a:lnTo>
                    <a:pt x="30" y="225"/>
                  </a:lnTo>
                  <a:lnTo>
                    <a:pt x="30" y="228"/>
                  </a:lnTo>
                  <a:lnTo>
                    <a:pt x="30" y="225"/>
                  </a:lnTo>
                  <a:lnTo>
                    <a:pt x="28" y="228"/>
                  </a:lnTo>
                  <a:lnTo>
                    <a:pt x="30" y="228"/>
                  </a:lnTo>
                  <a:lnTo>
                    <a:pt x="28" y="228"/>
                  </a:lnTo>
                  <a:lnTo>
                    <a:pt x="26" y="228"/>
                  </a:lnTo>
                  <a:lnTo>
                    <a:pt x="26" y="230"/>
                  </a:lnTo>
                  <a:lnTo>
                    <a:pt x="23" y="230"/>
                  </a:lnTo>
                  <a:lnTo>
                    <a:pt x="21" y="230"/>
                  </a:lnTo>
                  <a:lnTo>
                    <a:pt x="21" y="233"/>
                  </a:lnTo>
                  <a:lnTo>
                    <a:pt x="21" y="230"/>
                  </a:lnTo>
                  <a:lnTo>
                    <a:pt x="21" y="233"/>
                  </a:lnTo>
                  <a:lnTo>
                    <a:pt x="19" y="233"/>
                  </a:lnTo>
                  <a:lnTo>
                    <a:pt x="19" y="230"/>
                  </a:lnTo>
                  <a:lnTo>
                    <a:pt x="19" y="233"/>
                  </a:lnTo>
                  <a:lnTo>
                    <a:pt x="16" y="233"/>
                  </a:lnTo>
                  <a:lnTo>
                    <a:pt x="16" y="230"/>
                  </a:lnTo>
                  <a:lnTo>
                    <a:pt x="19" y="230"/>
                  </a:lnTo>
                  <a:lnTo>
                    <a:pt x="19" y="228"/>
                  </a:lnTo>
                  <a:lnTo>
                    <a:pt x="19" y="225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19" y="223"/>
                  </a:lnTo>
                  <a:lnTo>
                    <a:pt x="21" y="223"/>
                  </a:lnTo>
                  <a:lnTo>
                    <a:pt x="21" y="221"/>
                  </a:lnTo>
                  <a:lnTo>
                    <a:pt x="21" y="218"/>
                  </a:lnTo>
                  <a:lnTo>
                    <a:pt x="21" y="216"/>
                  </a:lnTo>
                  <a:lnTo>
                    <a:pt x="23" y="218"/>
                  </a:lnTo>
                  <a:lnTo>
                    <a:pt x="21" y="216"/>
                  </a:lnTo>
                  <a:lnTo>
                    <a:pt x="23" y="216"/>
                  </a:lnTo>
                  <a:lnTo>
                    <a:pt x="23" y="214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3" y="206"/>
                  </a:lnTo>
                  <a:lnTo>
                    <a:pt x="23" y="204"/>
                  </a:lnTo>
                  <a:lnTo>
                    <a:pt x="23" y="202"/>
                  </a:lnTo>
                  <a:lnTo>
                    <a:pt x="23" y="199"/>
                  </a:lnTo>
                  <a:lnTo>
                    <a:pt x="26" y="199"/>
                  </a:lnTo>
                  <a:lnTo>
                    <a:pt x="26" y="202"/>
                  </a:lnTo>
                  <a:lnTo>
                    <a:pt x="26" y="199"/>
                  </a:lnTo>
                  <a:lnTo>
                    <a:pt x="23" y="199"/>
                  </a:lnTo>
                  <a:lnTo>
                    <a:pt x="23" y="202"/>
                  </a:lnTo>
                  <a:lnTo>
                    <a:pt x="23" y="199"/>
                  </a:lnTo>
                  <a:lnTo>
                    <a:pt x="23" y="197"/>
                  </a:lnTo>
                  <a:lnTo>
                    <a:pt x="23" y="195"/>
                  </a:lnTo>
                  <a:lnTo>
                    <a:pt x="23" y="192"/>
                  </a:lnTo>
                  <a:lnTo>
                    <a:pt x="23" y="190"/>
                  </a:lnTo>
                  <a:lnTo>
                    <a:pt x="21" y="190"/>
                  </a:lnTo>
                  <a:lnTo>
                    <a:pt x="21" y="192"/>
                  </a:lnTo>
                  <a:lnTo>
                    <a:pt x="21" y="190"/>
                  </a:lnTo>
                  <a:lnTo>
                    <a:pt x="21" y="187"/>
                  </a:lnTo>
                  <a:lnTo>
                    <a:pt x="23" y="187"/>
                  </a:lnTo>
                  <a:lnTo>
                    <a:pt x="23" y="185"/>
                  </a:lnTo>
                  <a:lnTo>
                    <a:pt x="23" y="183"/>
                  </a:lnTo>
                  <a:lnTo>
                    <a:pt x="23" y="180"/>
                  </a:lnTo>
                  <a:lnTo>
                    <a:pt x="23" y="178"/>
                  </a:lnTo>
                  <a:lnTo>
                    <a:pt x="23" y="176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3" y="168"/>
                  </a:lnTo>
                  <a:lnTo>
                    <a:pt x="21" y="168"/>
                  </a:lnTo>
                  <a:lnTo>
                    <a:pt x="21" y="166"/>
                  </a:lnTo>
                  <a:lnTo>
                    <a:pt x="21" y="168"/>
                  </a:lnTo>
                  <a:lnTo>
                    <a:pt x="23" y="168"/>
                  </a:lnTo>
                  <a:lnTo>
                    <a:pt x="23" y="171"/>
                  </a:lnTo>
                  <a:lnTo>
                    <a:pt x="23" y="168"/>
                  </a:lnTo>
                  <a:lnTo>
                    <a:pt x="26" y="168"/>
                  </a:lnTo>
                  <a:lnTo>
                    <a:pt x="23" y="168"/>
                  </a:lnTo>
                  <a:lnTo>
                    <a:pt x="23" y="171"/>
                  </a:lnTo>
                  <a:lnTo>
                    <a:pt x="23" y="168"/>
                  </a:lnTo>
                  <a:lnTo>
                    <a:pt x="26" y="168"/>
                  </a:lnTo>
                  <a:lnTo>
                    <a:pt x="26" y="171"/>
                  </a:lnTo>
                  <a:lnTo>
                    <a:pt x="26" y="168"/>
                  </a:lnTo>
                  <a:lnTo>
                    <a:pt x="28" y="168"/>
                  </a:lnTo>
                  <a:lnTo>
                    <a:pt x="28" y="171"/>
                  </a:lnTo>
                  <a:lnTo>
                    <a:pt x="30" y="171"/>
                  </a:lnTo>
                  <a:lnTo>
                    <a:pt x="30" y="168"/>
                  </a:lnTo>
                  <a:lnTo>
                    <a:pt x="33" y="171"/>
                  </a:lnTo>
                  <a:lnTo>
                    <a:pt x="33" y="168"/>
                  </a:lnTo>
                  <a:lnTo>
                    <a:pt x="30" y="168"/>
                  </a:lnTo>
                  <a:lnTo>
                    <a:pt x="30" y="171"/>
                  </a:lnTo>
                  <a:lnTo>
                    <a:pt x="28" y="171"/>
                  </a:lnTo>
                  <a:lnTo>
                    <a:pt x="28" y="168"/>
                  </a:lnTo>
                  <a:lnTo>
                    <a:pt x="28" y="171"/>
                  </a:lnTo>
                  <a:lnTo>
                    <a:pt x="28" y="168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4"/>
                  </a:lnTo>
                  <a:lnTo>
                    <a:pt x="26" y="166"/>
                  </a:lnTo>
                  <a:lnTo>
                    <a:pt x="26" y="164"/>
                  </a:lnTo>
                  <a:lnTo>
                    <a:pt x="26" y="161"/>
                  </a:lnTo>
                  <a:lnTo>
                    <a:pt x="26" y="164"/>
                  </a:lnTo>
                  <a:lnTo>
                    <a:pt x="26" y="161"/>
                  </a:lnTo>
                  <a:lnTo>
                    <a:pt x="26" y="164"/>
                  </a:lnTo>
                  <a:lnTo>
                    <a:pt x="26" y="161"/>
                  </a:lnTo>
                  <a:lnTo>
                    <a:pt x="26" y="164"/>
                  </a:lnTo>
                  <a:lnTo>
                    <a:pt x="23" y="164"/>
                  </a:lnTo>
                  <a:lnTo>
                    <a:pt x="23" y="166"/>
                  </a:lnTo>
                  <a:lnTo>
                    <a:pt x="26" y="166"/>
                  </a:lnTo>
                  <a:lnTo>
                    <a:pt x="23" y="166"/>
                  </a:lnTo>
                  <a:lnTo>
                    <a:pt x="21" y="166"/>
                  </a:lnTo>
                  <a:lnTo>
                    <a:pt x="23" y="166"/>
                  </a:lnTo>
                  <a:lnTo>
                    <a:pt x="21" y="166"/>
                  </a:lnTo>
                  <a:lnTo>
                    <a:pt x="21" y="164"/>
                  </a:lnTo>
                  <a:lnTo>
                    <a:pt x="21" y="166"/>
                  </a:lnTo>
                  <a:lnTo>
                    <a:pt x="19" y="166"/>
                  </a:lnTo>
                  <a:lnTo>
                    <a:pt x="16" y="168"/>
                  </a:lnTo>
                  <a:lnTo>
                    <a:pt x="14" y="168"/>
                  </a:lnTo>
                  <a:lnTo>
                    <a:pt x="11" y="168"/>
                  </a:lnTo>
                  <a:lnTo>
                    <a:pt x="11" y="171"/>
                  </a:lnTo>
                  <a:lnTo>
                    <a:pt x="9" y="171"/>
                  </a:lnTo>
                  <a:lnTo>
                    <a:pt x="9" y="168"/>
                  </a:lnTo>
                  <a:lnTo>
                    <a:pt x="11" y="168"/>
                  </a:lnTo>
                  <a:lnTo>
                    <a:pt x="11" y="166"/>
                  </a:lnTo>
                  <a:lnTo>
                    <a:pt x="11" y="164"/>
                  </a:lnTo>
                  <a:lnTo>
                    <a:pt x="11" y="166"/>
                  </a:lnTo>
                  <a:lnTo>
                    <a:pt x="11" y="164"/>
                  </a:lnTo>
                  <a:lnTo>
                    <a:pt x="9" y="161"/>
                  </a:lnTo>
                  <a:lnTo>
                    <a:pt x="9" y="159"/>
                  </a:lnTo>
                  <a:lnTo>
                    <a:pt x="9" y="157"/>
                  </a:lnTo>
                  <a:lnTo>
                    <a:pt x="11" y="157"/>
                  </a:lnTo>
                  <a:lnTo>
                    <a:pt x="11" y="159"/>
                  </a:lnTo>
                  <a:lnTo>
                    <a:pt x="14" y="159"/>
                  </a:lnTo>
                  <a:lnTo>
                    <a:pt x="11" y="159"/>
                  </a:lnTo>
                  <a:lnTo>
                    <a:pt x="14" y="159"/>
                  </a:lnTo>
                  <a:lnTo>
                    <a:pt x="14" y="161"/>
                  </a:lnTo>
                  <a:lnTo>
                    <a:pt x="14" y="159"/>
                  </a:lnTo>
                  <a:lnTo>
                    <a:pt x="14" y="161"/>
                  </a:lnTo>
                  <a:lnTo>
                    <a:pt x="16" y="161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6" y="157"/>
                  </a:lnTo>
                  <a:lnTo>
                    <a:pt x="16" y="159"/>
                  </a:lnTo>
                  <a:lnTo>
                    <a:pt x="16" y="157"/>
                  </a:lnTo>
                  <a:lnTo>
                    <a:pt x="19" y="157"/>
                  </a:lnTo>
                  <a:lnTo>
                    <a:pt x="16" y="157"/>
                  </a:lnTo>
                  <a:lnTo>
                    <a:pt x="19" y="157"/>
                  </a:lnTo>
                  <a:lnTo>
                    <a:pt x="16" y="157"/>
                  </a:lnTo>
                  <a:lnTo>
                    <a:pt x="16" y="154"/>
                  </a:lnTo>
                  <a:lnTo>
                    <a:pt x="19" y="154"/>
                  </a:lnTo>
                  <a:lnTo>
                    <a:pt x="19" y="152"/>
                  </a:lnTo>
                  <a:lnTo>
                    <a:pt x="19" y="149"/>
                  </a:lnTo>
                  <a:lnTo>
                    <a:pt x="19" y="152"/>
                  </a:lnTo>
                  <a:lnTo>
                    <a:pt x="19" y="149"/>
                  </a:lnTo>
                  <a:lnTo>
                    <a:pt x="16" y="149"/>
                  </a:lnTo>
                  <a:lnTo>
                    <a:pt x="19" y="149"/>
                  </a:lnTo>
                  <a:lnTo>
                    <a:pt x="16" y="149"/>
                  </a:lnTo>
                  <a:lnTo>
                    <a:pt x="16" y="147"/>
                  </a:lnTo>
                  <a:lnTo>
                    <a:pt x="19" y="145"/>
                  </a:lnTo>
                  <a:lnTo>
                    <a:pt x="19" y="142"/>
                  </a:lnTo>
                  <a:lnTo>
                    <a:pt x="21" y="142"/>
                  </a:lnTo>
                  <a:lnTo>
                    <a:pt x="19" y="142"/>
                  </a:lnTo>
                  <a:lnTo>
                    <a:pt x="19" y="145"/>
                  </a:lnTo>
                  <a:lnTo>
                    <a:pt x="16" y="145"/>
                  </a:lnTo>
                  <a:lnTo>
                    <a:pt x="16" y="147"/>
                  </a:lnTo>
                  <a:lnTo>
                    <a:pt x="16" y="149"/>
                  </a:lnTo>
                  <a:lnTo>
                    <a:pt x="14" y="149"/>
                  </a:lnTo>
                  <a:lnTo>
                    <a:pt x="14" y="152"/>
                  </a:lnTo>
                  <a:lnTo>
                    <a:pt x="14" y="154"/>
                  </a:lnTo>
                  <a:lnTo>
                    <a:pt x="14" y="157"/>
                  </a:lnTo>
                  <a:lnTo>
                    <a:pt x="11" y="157"/>
                  </a:lnTo>
                  <a:lnTo>
                    <a:pt x="9" y="157"/>
                  </a:lnTo>
                  <a:lnTo>
                    <a:pt x="7" y="157"/>
                  </a:lnTo>
                  <a:lnTo>
                    <a:pt x="7" y="159"/>
                  </a:lnTo>
                  <a:lnTo>
                    <a:pt x="7" y="157"/>
                  </a:lnTo>
                  <a:lnTo>
                    <a:pt x="4" y="157"/>
                  </a:lnTo>
                  <a:lnTo>
                    <a:pt x="2" y="157"/>
                  </a:lnTo>
                  <a:lnTo>
                    <a:pt x="4" y="157"/>
                  </a:lnTo>
                  <a:lnTo>
                    <a:pt x="2" y="157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2" y="152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4" y="145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2" y="145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5"/>
                  </a:lnTo>
                  <a:lnTo>
                    <a:pt x="7" y="135"/>
                  </a:lnTo>
                  <a:lnTo>
                    <a:pt x="7" y="133"/>
                  </a:lnTo>
                  <a:lnTo>
                    <a:pt x="4" y="133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4" y="130"/>
                  </a:lnTo>
                  <a:lnTo>
                    <a:pt x="7" y="130"/>
                  </a:lnTo>
                  <a:lnTo>
                    <a:pt x="4" y="130"/>
                  </a:lnTo>
                  <a:lnTo>
                    <a:pt x="4" y="128"/>
                  </a:lnTo>
                  <a:lnTo>
                    <a:pt x="4" y="126"/>
                  </a:lnTo>
                  <a:lnTo>
                    <a:pt x="7" y="126"/>
                  </a:lnTo>
                  <a:lnTo>
                    <a:pt x="9" y="123"/>
                  </a:lnTo>
                  <a:lnTo>
                    <a:pt x="9" y="126"/>
                  </a:lnTo>
                  <a:lnTo>
                    <a:pt x="11" y="126"/>
                  </a:lnTo>
                  <a:lnTo>
                    <a:pt x="9" y="123"/>
                  </a:lnTo>
                  <a:lnTo>
                    <a:pt x="9" y="121"/>
                  </a:lnTo>
                  <a:lnTo>
                    <a:pt x="11" y="121"/>
                  </a:lnTo>
                  <a:lnTo>
                    <a:pt x="11" y="119"/>
                  </a:lnTo>
                  <a:lnTo>
                    <a:pt x="14" y="119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4" y="111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9" y="104"/>
                  </a:lnTo>
                  <a:lnTo>
                    <a:pt x="19" y="102"/>
                  </a:lnTo>
                  <a:lnTo>
                    <a:pt x="19" y="100"/>
                  </a:lnTo>
                  <a:lnTo>
                    <a:pt x="21" y="97"/>
                  </a:lnTo>
                  <a:lnTo>
                    <a:pt x="21" y="95"/>
                  </a:lnTo>
                  <a:lnTo>
                    <a:pt x="21" y="92"/>
                  </a:lnTo>
                  <a:lnTo>
                    <a:pt x="23" y="92"/>
                  </a:lnTo>
                  <a:lnTo>
                    <a:pt x="21" y="92"/>
                  </a:lnTo>
                  <a:lnTo>
                    <a:pt x="23" y="92"/>
                  </a:lnTo>
                  <a:lnTo>
                    <a:pt x="21" y="92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23" y="83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6"/>
                  </a:lnTo>
                  <a:lnTo>
                    <a:pt x="23" y="73"/>
                  </a:lnTo>
                  <a:lnTo>
                    <a:pt x="26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8" y="69"/>
                  </a:lnTo>
                  <a:lnTo>
                    <a:pt x="28" y="66"/>
                  </a:lnTo>
                  <a:lnTo>
                    <a:pt x="28" y="69"/>
                  </a:lnTo>
                  <a:lnTo>
                    <a:pt x="28" y="66"/>
                  </a:lnTo>
                  <a:lnTo>
                    <a:pt x="28" y="69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0" y="64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1"/>
                  </a:lnTo>
                  <a:lnTo>
                    <a:pt x="30" y="61"/>
                  </a:lnTo>
                  <a:lnTo>
                    <a:pt x="28" y="61"/>
                  </a:lnTo>
                  <a:lnTo>
                    <a:pt x="28" y="59"/>
                  </a:lnTo>
                  <a:lnTo>
                    <a:pt x="28" y="61"/>
                  </a:lnTo>
                  <a:lnTo>
                    <a:pt x="28" y="59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6" y="69"/>
                  </a:lnTo>
                  <a:lnTo>
                    <a:pt x="26" y="66"/>
                  </a:lnTo>
                  <a:lnTo>
                    <a:pt x="26" y="64"/>
                  </a:lnTo>
                  <a:lnTo>
                    <a:pt x="28" y="61"/>
                  </a:lnTo>
                  <a:lnTo>
                    <a:pt x="28" y="59"/>
                  </a:lnTo>
                  <a:lnTo>
                    <a:pt x="28" y="57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0" y="47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40" y="50"/>
                  </a:lnTo>
                  <a:lnTo>
                    <a:pt x="42" y="5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4" name="Freeform 55042"/>
            <p:cNvSpPr>
              <a:spLocks noEditPoints="1"/>
            </p:cNvSpPr>
            <p:nvPr/>
          </p:nvSpPr>
          <p:spPr bwMode="auto">
            <a:xfrm>
              <a:off x="3087683" y="4833960"/>
              <a:ext cx="496887" cy="346076"/>
            </a:xfrm>
            <a:custGeom>
              <a:avLst/>
              <a:gdLst>
                <a:gd name="T0" fmla="*/ 254 w 313"/>
                <a:gd name="T1" fmla="*/ 202 h 218"/>
                <a:gd name="T2" fmla="*/ 230 w 313"/>
                <a:gd name="T3" fmla="*/ 194 h 218"/>
                <a:gd name="T4" fmla="*/ 204 w 313"/>
                <a:gd name="T5" fmla="*/ 199 h 218"/>
                <a:gd name="T6" fmla="*/ 185 w 313"/>
                <a:gd name="T7" fmla="*/ 209 h 218"/>
                <a:gd name="T8" fmla="*/ 164 w 313"/>
                <a:gd name="T9" fmla="*/ 213 h 218"/>
                <a:gd name="T10" fmla="*/ 145 w 313"/>
                <a:gd name="T11" fmla="*/ 211 h 218"/>
                <a:gd name="T12" fmla="*/ 123 w 313"/>
                <a:gd name="T13" fmla="*/ 211 h 218"/>
                <a:gd name="T14" fmla="*/ 102 w 313"/>
                <a:gd name="T15" fmla="*/ 206 h 218"/>
                <a:gd name="T16" fmla="*/ 88 w 313"/>
                <a:gd name="T17" fmla="*/ 202 h 218"/>
                <a:gd name="T18" fmla="*/ 78 w 313"/>
                <a:gd name="T19" fmla="*/ 187 h 218"/>
                <a:gd name="T20" fmla="*/ 81 w 313"/>
                <a:gd name="T21" fmla="*/ 173 h 218"/>
                <a:gd name="T22" fmla="*/ 64 w 313"/>
                <a:gd name="T23" fmla="*/ 178 h 218"/>
                <a:gd name="T24" fmla="*/ 45 w 313"/>
                <a:gd name="T25" fmla="*/ 168 h 218"/>
                <a:gd name="T26" fmla="*/ 43 w 313"/>
                <a:gd name="T27" fmla="*/ 159 h 218"/>
                <a:gd name="T28" fmla="*/ 40 w 313"/>
                <a:gd name="T29" fmla="*/ 147 h 218"/>
                <a:gd name="T30" fmla="*/ 26 w 313"/>
                <a:gd name="T31" fmla="*/ 140 h 218"/>
                <a:gd name="T32" fmla="*/ 17 w 313"/>
                <a:gd name="T33" fmla="*/ 126 h 218"/>
                <a:gd name="T34" fmla="*/ 14 w 313"/>
                <a:gd name="T35" fmla="*/ 116 h 218"/>
                <a:gd name="T36" fmla="*/ 7 w 313"/>
                <a:gd name="T37" fmla="*/ 99 h 218"/>
                <a:gd name="T38" fmla="*/ 24 w 313"/>
                <a:gd name="T39" fmla="*/ 95 h 218"/>
                <a:gd name="T40" fmla="*/ 36 w 313"/>
                <a:gd name="T41" fmla="*/ 80 h 218"/>
                <a:gd name="T42" fmla="*/ 43 w 313"/>
                <a:gd name="T43" fmla="*/ 71 h 218"/>
                <a:gd name="T44" fmla="*/ 47 w 313"/>
                <a:gd name="T45" fmla="*/ 57 h 218"/>
                <a:gd name="T46" fmla="*/ 57 w 313"/>
                <a:gd name="T47" fmla="*/ 38 h 218"/>
                <a:gd name="T48" fmla="*/ 69 w 313"/>
                <a:gd name="T49" fmla="*/ 23 h 218"/>
                <a:gd name="T50" fmla="*/ 85 w 313"/>
                <a:gd name="T51" fmla="*/ 16 h 218"/>
                <a:gd name="T52" fmla="*/ 100 w 313"/>
                <a:gd name="T53" fmla="*/ 7 h 218"/>
                <a:gd name="T54" fmla="*/ 116 w 313"/>
                <a:gd name="T55" fmla="*/ 12 h 218"/>
                <a:gd name="T56" fmla="*/ 130 w 313"/>
                <a:gd name="T57" fmla="*/ 16 h 218"/>
                <a:gd name="T58" fmla="*/ 149 w 313"/>
                <a:gd name="T59" fmla="*/ 19 h 218"/>
                <a:gd name="T60" fmla="*/ 161 w 313"/>
                <a:gd name="T61" fmla="*/ 21 h 218"/>
                <a:gd name="T62" fmla="*/ 187 w 313"/>
                <a:gd name="T63" fmla="*/ 14 h 218"/>
                <a:gd name="T64" fmla="*/ 199 w 313"/>
                <a:gd name="T65" fmla="*/ 4 h 218"/>
                <a:gd name="T66" fmla="*/ 216 w 313"/>
                <a:gd name="T67" fmla="*/ 0 h 218"/>
                <a:gd name="T68" fmla="*/ 223 w 313"/>
                <a:gd name="T69" fmla="*/ 7 h 218"/>
                <a:gd name="T70" fmla="*/ 230 w 313"/>
                <a:gd name="T71" fmla="*/ 23 h 218"/>
                <a:gd name="T72" fmla="*/ 240 w 313"/>
                <a:gd name="T73" fmla="*/ 35 h 218"/>
                <a:gd name="T74" fmla="*/ 242 w 313"/>
                <a:gd name="T75" fmla="*/ 42 h 218"/>
                <a:gd name="T76" fmla="*/ 249 w 313"/>
                <a:gd name="T77" fmla="*/ 50 h 218"/>
                <a:gd name="T78" fmla="*/ 256 w 313"/>
                <a:gd name="T79" fmla="*/ 59 h 218"/>
                <a:gd name="T80" fmla="*/ 261 w 313"/>
                <a:gd name="T81" fmla="*/ 73 h 218"/>
                <a:gd name="T82" fmla="*/ 263 w 313"/>
                <a:gd name="T83" fmla="*/ 85 h 218"/>
                <a:gd name="T84" fmla="*/ 261 w 313"/>
                <a:gd name="T85" fmla="*/ 92 h 218"/>
                <a:gd name="T86" fmla="*/ 261 w 313"/>
                <a:gd name="T87" fmla="*/ 97 h 218"/>
                <a:gd name="T88" fmla="*/ 259 w 313"/>
                <a:gd name="T89" fmla="*/ 107 h 218"/>
                <a:gd name="T90" fmla="*/ 259 w 313"/>
                <a:gd name="T91" fmla="*/ 123 h 218"/>
                <a:gd name="T92" fmla="*/ 266 w 313"/>
                <a:gd name="T93" fmla="*/ 135 h 218"/>
                <a:gd name="T94" fmla="*/ 282 w 313"/>
                <a:gd name="T95" fmla="*/ 145 h 218"/>
                <a:gd name="T96" fmla="*/ 282 w 313"/>
                <a:gd name="T97" fmla="*/ 145 h 218"/>
                <a:gd name="T98" fmla="*/ 289 w 313"/>
                <a:gd name="T99" fmla="*/ 137 h 218"/>
                <a:gd name="T100" fmla="*/ 304 w 313"/>
                <a:gd name="T101" fmla="*/ 135 h 218"/>
                <a:gd name="T102" fmla="*/ 308 w 313"/>
                <a:gd name="T103" fmla="*/ 147 h 218"/>
                <a:gd name="T104" fmla="*/ 301 w 313"/>
                <a:gd name="T105" fmla="*/ 154 h 218"/>
                <a:gd name="T106" fmla="*/ 301 w 313"/>
                <a:gd name="T107" fmla="*/ 161 h 218"/>
                <a:gd name="T108" fmla="*/ 285 w 313"/>
                <a:gd name="T109" fmla="*/ 175 h 218"/>
                <a:gd name="T110" fmla="*/ 278 w 313"/>
                <a:gd name="T111" fmla="*/ 192 h 218"/>
                <a:gd name="T112" fmla="*/ 278 w 313"/>
                <a:gd name="T113" fmla="*/ 194 h 218"/>
                <a:gd name="T114" fmla="*/ 301 w 313"/>
                <a:gd name="T115" fmla="*/ 154 h 218"/>
                <a:gd name="T116" fmla="*/ 292 w 313"/>
                <a:gd name="T117" fmla="*/ 149 h 218"/>
                <a:gd name="T118" fmla="*/ 292 w 313"/>
                <a:gd name="T119" fmla="*/ 14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3" h="218">
                  <a:moveTo>
                    <a:pt x="275" y="209"/>
                  </a:moveTo>
                  <a:lnTo>
                    <a:pt x="273" y="209"/>
                  </a:lnTo>
                  <a:lnTo>
                    <a:pt x="275" y="209"/>
                  </a:lnTo>
                  <a:lnTo>
                    <a:pt x="275" y="211"/>
                  </a:lnTo>
                  <a:lnTo>
                    <a:pt x="275" y="213"/>
                  </a:lnTo>
                  <a:lnTo>
                    <a:pt x="270" y="213"/>
                  </a:lnTo>
                  <a:lnTo>
                    <a:pt x="266" y="211"/>
                  </a:lnTo>
                  <a:lnTo>
                    <a:pt x="263" y="211"/>
                  </a:lnTo>
                  <a:lnTo>
                    <a:pt x="259" y="209"/>
                  </a:lnTo>
                  <a:lnTo>
                    <a:pt x="256" y="209"/>
                  </a:lnTo>
                  <a:lnTo>
                    <a:pt x="254" y="204"/>
                  </a:lnTo>
                  <a:lnTo>
                    <a:pt x="254" y="202"/>
                  </a:lnTo>
                  <a:lnTo>
                    <a:pt x="251" y="199"/>
                  </a:lnTo>
                  <a:lnTo>
                    <a:pt x="249" y="202"/>
                  </a:lnTo>
                  <a:lnTo>
                    <a:pt x="247" y="202"/>
                  </a:lnTo>
                  <a:lnTo>
                    <a:pt x="244" y="202"/>
                  </a:lnTo>
                  <a:lnTo>
                    <a:pt x="244" y="199"/>
                  </a:lnTo>
                  <a:lnTo>
                    <a:pt x="242" y="199"/>
                  </a:lnTo>
                  <a:lnTo>
                    <a:pt x="237" y="199"/>
                  </a:lnTo>
                  <a:lnTo>
                    <a:pt x="235" y="199"/>
                  </a:lnTo>
                  <a:lnTo>
                    <a:pt x="235" y="197"/>
                  </a:lnTo>
                  <a:lnTo>
                    <a:pt x="232" y="197"/>
                  </a:lnTo>
                  <a:lnTo>
                    <a:pt x="232" y="194"/>
                  </a:lnTo>
                  <a:lnTo>
                    <a:pt x="230" y="194"/>
                  </a:lnTo>
                  <a:lnTo>
                    <a:pt x="228" y="194"/>
                  </a:lnTo>
                  <a:lnTo>
                    <a:pt x="225" y="194"/>
                  </a:lnTo>
                  <a:lnTo>
                    <a:pt x="223" y="194"/>
                  </a:lnTo>
                  <a:lnTo>
                    <a:pt x="221" y="194"/>
                  </a:lnTo>
                  <a:lnTo>
                    <a:pt x="218" y="194"/>
                  </a:lnTo>
                  <a:lnTo>
                    <a:pt x="216" y="194"/>
                  </a:lnTo>
                  <a:lnTo>
                    <a:pt x="216" y="197"/>
                  </a:lnTo>
                  <a:lnTo>
                    <a:pt x="213" y="197"/>
                  </a:lnTo>
                  <a:lnTo>
                    <a:pt x="211" y="197"/>
                  </a:lnTo>
                  <a:lnTo>
                    <a:pt x="209" y="197"/>
                  </a:lnTo>
                  <a:lnTo>
                    <a:pt x="206" y="197"/>
                  </a:lnTo>
                  <a:lnTo>
                    <a:pt x="204" y="199"/>
                  </a:lnTo>
                  <a:lnTo>
                    <a:pt x="202" y="199"/>
                  </a:lnTo>
                  <a:lnTo>
                    <a:pt x="199" y="199"/>
                  </a:lnTo>
                  <a:lnTo>
                    <a:pt x="197" y="199"/>
                  </a:lnTo>
                  <a:lnTo>
                    <a:pt x="197" y="202"/>
                  </a:lnTo>
                  <a:lnTo>
                    <a:pt x="194" y="202"/>
                  </a:lnTo>
                  <a:lnTo>
                    <a:pt x="192" y="202"/>
                  </a:lnTo>
                  <a:lnTo>
                    <a:pt x="192" y="204"/>
                  </a:lnTo>
                  <a:lnTo>
                    <a:pt x="190" y="204"/>
                  </a:lnTo>
                  <a:lnTo>
                    <a:pt x="190" y="206"/>
                  </a:lnTo>
                  <a:lnTo>
                    <a:pt x="187" y="206"/>
                  </a:lnTo>
                  <a:lnTo>
                    <a:pt x="187" y="209"/>
                  </a:lnTo>
                  <a:lnTo>
                    <a:pt x="185" y="209"/>
                  </a:lnTo>
                  <a:lnTo>
                    <a:pt x="185" y="211"/>
                  </a:lnTo>
                  <a:lnTo>
                    <a:pt x="183" y="211"/>
                  </a:lnTo>
                  <a:lnTo>
                    <a:pt x="183" y="213"/>
                  </a:lnTo>
                  <a:lnTo>
                    <a:pt x="180" y="213"/>
                  </a:lnTo>
                  <a:lnTo>
                    <a:pt x="178" y="216"/>
                  </a:lnTo>
                  <a:lnTo>
                    <a:pt x="176" y="216"/>
                  </a:lnTo>
                  <a:lnTo>
                    <a:pt x="173" y="216"/>
                  </a:lnTo>
                  <a:lnTo>
                    <a:pt x="171" y="218"/>
                  </a:lnTo>
                  <a:lnTo>
                    <a:pt x="168" y="218"/>
                  </a:lnTo>
                  <a:lnTo>
                    <a:pt x="166" y="216"/>
                  </a:lnTo>
                  <a:lnTo>
                    <a:pt x="164" y="216"/>
                  </a:lnTo>
                  <a:lnTo>
                    <a:pt x="164" y="213"/>
                  </a:lnTo>
                  <a:lnTo>
                    <a:pt x="161" y="213"/>
                  </a:lnTo>
                  <a:lnTo>
                    <a:pt x="161" y="216"/>
                  </a:lnTo>
                  <a:lnTo>
                    <a:pt x="159" y="216"/>
                  </a:lnTo>
                  <a:lnTo>
                    <a:pt x="159" y="213"/>
                  </a:lnTo>
                  <a:lnTo>
                    <a:pt x="157" y="213"/>
                  </a:lnTo>
                  <a:lnTo>
                    <a:pt x="154" y="213"/>
                  </a:lnTo>
                  <a:lnTo>
                    <a:pt x="152" y="213"/>
                  </a:lnTo>
                  <a:lnTo>
                    <a:pt x="149" y="213"/>
                  </a:lnTo>
                  <a:lnTo>
                    <a:pt x="149" y="216"/>
                  </a:lnTo>
                  <a:lnTo>
                    <a:pt x="147" y="216"/>
                  </a:lnTo>
                  <a:lnTo>
                    <a:pt x="145" y="213"/>
                  </a:lnTo>
                  <a:lnTo>
                    <a:pt x="145" y="211"/>
                  </a:lnTo>
                  <a:lnTo>
                    <a:pt x="142" y="211"/>
                  </a:lnTo>
                  <a:lnTo>
                    <a:pt x="140" y="211"/>
                  </a:lnTo>
                  <a:lnTo>
                    <a:pt x="138" y="211"/>
                  </a:lnTo>
                  <a:lnTo>
                    <a:pt x="138" y="213"/>
                  </a:lnTo>
                  <a:lnTo>
                    <a:pt x="135" y="213"/>
                  </a:lnTo>
                  <a:lnTo>
                    <a:pt x="133" y="213"/>
                  </a:lnTo>
                  <a:lnTo>
                    <a:pt x="130" y="213"/>
                  </a:lnTo>
                  <a:lnTo>
                    <a:pt x="130" y="216"/>
                  </a:lnTo>
                  <a:lnTo>
                    <a:pt x="128" y="216"/>
                  </a:lnTo>
                  <a:lnTo>
                    <a:pt x="128" y="213"/>
                  </a:lnTo>
                  <a:lnTo>
                    <a:pt x="126" y="213"/>
                  </a:lnTo>
                  <a:lnTo>
                    <a:pt x="123" y="211"/>
                  </a:lnTo>
                  <a:lnTo>
                    <a:pt x="121" y="211"/>
                  </a:lnTo>
                  <a:lnTo>
                    <a:pt x="119" y="211"/>
                  </a:lnTo>
                  <a:lnTo>
                    <a:pt x="116" y="211"/>
                  </a:lnTo>
                  <a:lnTo>
                    <a:pt x="116" y="209"/>
                  </a:lnTo>
                  <a:lnTo>
                    <a:pt x="114" y="209"/>
                  </a:lnTo>
                  <a:lnTo>
                    <a:pt x="111" y="209"/>
                  </a:lnTo>
                  <a:lnTo>
                    <a:pt x="111" y="211"/>
                  </a:lnTo>
                  <a:lnTo>
                    <a:pt x="111" y="209"/>
                  </a:lnTo>
                  <a:lnTo>
                    <a:pt x="109" y="209"/>
                  </a:lnTo>
                  <a:lnTo>
                    <a:pt x="107" y="209"/>
                  </a:lnTo>
                  <a:lnTo>
                    <a:pt x="104" y="206"/>
                  </a:lnTo>
                  <a:lnTo>
                    <a:pt x="102" y="206"/>
                  </a:lnTo>
                  <a:lnTo>
                    <a:pt x="100" y="206"/>
                  </a:lnTo>
                  <a:lnTo>
                    <a:pt x="100" y="209"/>
                  </a:lnTo>
                  <a:lnTo>
                    <a:pt x="97" y="209"/>
                  </a:lnTo>
                  <a:lnTo>
                    <a:pt x="95" y="209"/>
                  </a:lnTo>
                  <a:lnTo>
                    <a:pt x="92" y="209"/>
                  </a:lnTo>
                  <a:lnTo>
                    <a:pt x="90" y="209"/>
                  </a:lnTo>
                  <a:lnTo>
                    <a:pt x="88" y="209"/>
                  </a:lnTo>
                  <a:lnTo>
                    <a:pt x="85" y="209"/>
                  </a:lnTo>
                  <a:lnTo>
                    <a:pt x="85" y="206"/>
                  </a:lnTo>
                  <a:lnTo>
                    <a:pt x="85" y="204"/>
                  </a:lnTo>
                  <a:lnTo>
                    <a:pt x="85" y="202"/>
                  </a:lnTo>
                  <a:lnTo>
                    <a:pt x="88" y="202"/>
                  </a:lnTo>
                  <a:lnTo>
                    <a:pt x="88" y="199"/>
                  </a:lnTo>
                  <a:lnTo>
                    <a:pt x="90" y="199"/>
                  </a:lnTo>
                  <a:lnTo>
                    <a:pt x="92" y="197"/>
                  </a:lnTo>
                  <a:lnTo>
                    <a:pt x="90" y="197"/>
                  </a:lnTo>
                  <a:lnTo>
                    <a:pt x="88" y="197"/>
                  </a:lnTo>
                  <a:lnTo>
                    <a:pt x="88" y="194"/>
                  </a:lnTo>
                  <a:lnTo>
                    <a:pt x="85" y="194"/>
                  </a:lnTo>
                  <a:lnTo>
                    <a:pt x="85" y="192"/>
                  </a:lnTo>
                  <a:lnTo>
                    <a:pt x="83" y="192"/>
                  </a:lnTo>
                  <a:lnTo>
                    <a:pt x="81" y="190"/>
                  </a:lnTo>
                  <a:lnTo>
                    <a:pt x="81" y="187"/>
                  </a:lnTo>
                  <a:lnTo>
                    <a:pt x="78" y="187"/>
                  </a:lnTo>
                  <a:lnTo>
                    <a:pt x="76" y="187"/>
                  </a:lnTo>
                  <a:lnTo>
                    <a:pt x="76" y="185"/>
                  </a:lnTo>
                  <a:lnTo>
                    <a:pt x="73" y="183"/>
                  </a:lnTo>
                  <a:lnTo>
                    <a:pt x="73" y="180"/>
                  </a:lnTo>
                  <a:lnTo>
                    <a:pt x="73" y="178"/>
                  </a:lnTo>
                  <a:lnTo>
                    <a:pt x="76" y="178"/>
                  </a:lnTo>
                  <a:lnTo>
                    <a:pt x="76" y="175"/>
                  </a:lnTo>
                  <a:lnTo>
                    <a:pt x="78" y="175"/>
                  </a:lnTo>
                  <a:lnTo>
                    <a:pt x="81" y="175"/>
                  </a:lnTo>
                  <a:lnTo>
                    <a:pt x="83" y="175"/>
                  </a:lnTo>
                  <a:lnTo>
                    <a:pt x="83" y="173"/>
                  </a:lnTo>
                  <a:lnTo>
                    <a:pt x="81" y="173"/>
                  </a:lnTo>
                  <a:lnTo>
                    <a:pt x="81" y="171"/>
                  </a:lnTo>
                  <a:lnTo>
                    <a:pt x="78" y="171"/>
                  </a:lnTo>
                  <a:lnTo>
                    <a:pt x="76" y="171"/>
                  </a:lnTo>
                  <a:lnTo>
                    <a:pt x="73" y="166"/>
                  </a:lnTo>
                  <a:lnTo>
                    <a:pt x="71" y="166"/>
                  </a:lnTo>
                  <a:lnTo>
                    <a:pt x="71" y="168"/>
                  </a:lnTo>
                  <a:lnTo>
                    <a:pt x="69" y="168"/>
                  </a:lnTo>
                  <a:lnTo>
                    <a:pt x="66" y="171"/>
                  </a:lnTo>
                  <a:lnTo>
                    <a:pt x="66" y="173"/>
                  </a:lnTo>
                  <a:lnTo>
                    <a:pt x="64" y="173"/>
                  </a:lnTo>
                  <a:lnTo>
                    <a:pt x="64" y="175"/>
                  </a:lnTo>
                  <a:lnTo>
                    <a:pt x="64" y="178"/>
                  </a:lnTo>
                  <a:lnTo>
                    <a:pt x="62" y="178"/>
                  </a:lnTo>
                  <a:lnTo>
                    <a:pt x="59" y="178"/>
                  </a:lnTo>
                  <a:lnTo>
                    <a:pt x="59" y="175"/>
                  </a:lnTo>
                  <a:lnTo>
                    <a:pt x="59" y="173"/>
                  </a:lnTo>
                  <a:lnTo>
                    <a:pt x="57" y="173"/>
                  </a:lnTo>
                  <a:lnTo>
                    <a:pt x="57" y="171"/>
                  </a:lnTo>
                  <a:lnTo>
                    <a:pt x="55" y="171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47" y="171"/>
                  </a:lnTo>
                  <a:lnTo>
                    <a:pt x="47" y="168"/>
                  </a:lnTo>
                  <a:lnTo>
                    <a:pt x="45" y="168"/>
                  </a:lnTo>
                  <a:lnTo>
                    <a:pt x="45" y="166"/>
                  </a:lnTo>
                  <a:lnTo>
                    <a:pt x="43" y="164"/>
                  </a:lnTo>
                  <a:lnTo>
                    <a:pt x="40" y="164"/>
                  </a:lnTo>
                  <a:lnTo>
                    <a:pt x="38" y="164"/>
                  </a:lnTo>
                  <a:lnTo>
                    <a:pt x="38" y="161"/>
                  </a:lnTo>
                  <a:lnTo>
                    <a:pt x="36" y="161"/>
                  </a:lnTo>
                  <a:lnTo>
                    <a:pt x="38" y="161"/>
                  </a:lnTo>
                  <a:lnTo>
                    <a:pt x="38" y="159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40" y="159"/>
                  </a:lnTo>
                  <a:lnTo>
                    <a:pt x="43" y="159"/>
                  </a:lnTo>
                  <a:lnTo>
                    <a:pt x="43" y="156"/>
                  </a:lnTo>
                  <a:lnTo>
                    <a:pt x="40" y="156"/>
                  </a:lnTo>
                  <a:lnTo>
                    <a:pt x="38" y="156"/>
                  </a:lnTo>
                  <a:lnTo>
                    <a:pt x="38" y="154"/>
                  </a:lnTo>
                  <a:lnTo>
                    <a:pt x="36" y="154"/>
                  </a:lnTo>
                  <a:lnTo>
                    <a:pt x="36" y="152"/>
                  </a:lnTo>
                  <a:lnTo>
                    <a:pt x="38" y="152"/>
                  </a:lnTo>
                  <a:lnTo>
                    <a:pt x="40" y="152"/>
                  </a:lnTo>
                  <a:lnTo>
                    <a:pt x="38" y="152"/>
                  </a:lnTo>
                  <a:lnTo>
                    <a:pt x="40" y="152"/>
                  </a:lnTo>
                  <a:lnTo>
                    <a:pt x="40" y="149"/>
                  </a:lnTo>
                  <a:lnTo>
                    <a:pt x="40" y="147"/>
                  </a:lnTo>
                  <a:lnTo>
                    <a:pt x="43" y="147"/>
                  </a:lnTo>
                  <a:lnTo>
                    <a:pt x="40" y="145"/>
                  </a:lnTo>
                  <a:lnTo>
                    <a:pt x="38" y="145"/>
                  </a:lnTo>
                  <a:lnTo>
                    <a:pt x="38" y="142"/>
                  </a:lnTo>
                  <a:lnTo>
                    <a:pt x="38" y="145"/>
                  </a:lnTo>
                  <a:lnTo>
                    <a:pt x="36" y="142"/>
                  </a:lnTo>
                  <a:lnTo>
                    <a:pt x="33" y="142"/>
                  </a:lnTo>
                  <a:lnTo>
                    <a:pt x="31" y="142"/>
                  </a:lnTo>
                  <a:lnTo>
                    <a:pt x="31" y="140"/>
                  </a:lnTo>
                  <a:lnTo>
                    <a:pt x="31" y="137"/>
                  </a:lnTo>
                  <a:lnTo>
                    <a:pt x="28" y="140"/>
                  </a:lnTo>
                  <a:lnTo>
                    <a:pt x="26" y="140"/>
                  </a:lnTo>
                  <a:lnTo>
                    <a:pt x="26" y="137"/>
                  </a:lnTo>
                  <a:lnTo>
                    <a:pt x="24" y="137"/>
                  </a:lnTo>
                  <a:lnTo>
                    <a:pt x="24" y="135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19" y="133"/>
                  </a:lnTo>
                  <a:lnTo>
                    <a:pt x="19" y="130"/>
                  </a:lnTo>
                  <a:lnTo>
                    <a:pt x="17" y="130"/>
                  </a:lnTo>
                  <a:lnTo>
                    <a:pt x="19" y="130"/>
                  </a:lnTo>
                  <a:lnTo>
                    <a:pt x="19" y="128"/>
                  </a:lnTo>
                  <a:lnTo>
                    <a:pt x="19" y="126"/>
                  </a:lnTo>
                  <a:lnTo>
                    <a:pt x="17" y="126"/>
                  </a:lnTo>
                  <a:lnTo>
                    <a:pt x="17" y="123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7" y="121"/>
                  </a:lnTo>
                  <a:lnTo>
                    <a:pt x="19" y="121"/>
                  </a:lnTo>
                  <a:lnTo>
                    <a:pt x="19" y="118"/>
                  </a:lnTo>
                  <a:lnTo>
                    <a:pt x="17" y="116"/>
                  </a:lnTo>
                  <a:lnTo>
                    <a:pt x="17" y="118"/>
                  </a:lnTo>
                  <a:lnTo>
                    <a:pt x="14" y="118"/>
                  </a:lnTo>
                  <a:lnTo>
                    <a:pt x="14" y="116"/>
                  </a:lnTo>
                  <a:lnTo>
                    <a:pt x="12" y="116"/>
                  </a:lnTo>
                  <a:lnTo>
                    <a:pt x="14" y="116"/>
                  </a:lnTo>
                  <a:lnTo>
                    <a:pt x="12" y="114"/>
                  </a:lnTo>
                  <a:lnTo>
                    <a:pt x="9" y="114"/>
                  </a:lnTo>
                  <a:lnTo>
                    <a:pt x="9" y="111"/>
                  </a:lnTo>
                  <a:lnTo>
                    <a:pt x="7" y="109"/>
                  </a:lnTo>
                  <a:lnTo>
                    <a:pt x="5" y="109"/>
                  </a:lnTo>
                  <a:lnTo>
                    <a:pt x="2" y="107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0" y="102"/>
                  </a:lnTo>
                  <a:lnTo>
                    <a:pt x="2" y="99"/>
                  </a:lnTo>
                  <a:lnTo>
                    <a:pt x="5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2" y="102"/>
                  </a:lnTo>
                  <a:lnTo>
                    <a:pt x="12" y="99"/>
                  </a:lnTo>
                  <a:lnTo>
                    <a:pt x="14" y="99"/>
                  </a:lnTo>
                  <a:lnTo>
                    <a:pt x="14" y="97"/>
                  </a:lnTo>
                  <a:lnTo>
                    <a:pt x="17" y="97"/>
                  </a:lnTo>
                  <a:lnTo>
                    <a:pt x="17" y="95"/>
                  </a:lnTo>
                  <a:lnTo>
                    <a:pt x="21" y="92"/>
                  </a:lnTo>
                  <a:lnTo>
                    <a:pt x="21" y="95"/>
                  </a:lnTo>
                  <a:lnTo>
                    <a:pt x="24" y="95"/>
                  </a:lnTo>
                  <a:lnTo>
                    <a:pt x="26" y="95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85"/>
                  </a:lnTo>
                  <a:lnTo>
                    <a:pt x="33" y="85"/>
                  </a:lnTo>
                  <a:lnTo>
                    <a:pt x="33" y="83"/>
                  </a:lnTo>
                  <a:lnTo>
                    <a:pt x="33" y="80"/>
                  </a:lnTo>
                  <a:lnTo>
                    <a:pt x="36" y="80"/>
                  </a:lnTo>
                  <a:lnTo>
                    <a:pt x="36" y="78"/>
                  </a:lnTo>
                  <a:lnTo>
                    <a:pt x="36" y="76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0" y="76"/>
                  </a:lnTo>
                  <a:lnTo>
                    <a:pt x="40" y="73"/>
                  </a:lnTo>
                  <a:lnTo>
                    <a:pt x="43" y="73"/>
                  </a:lnTo>
                  <a:lnTo>
                    <a:pt x="43" y="71"/>
                  </a:lnTo>
                  <a:lnTo>
                    <a:pt x="40" y="71"/>
                  </a:lnTo>
                  <a:lnTo>
                    <a:pt x="40" y="69"/>
                  </a:lnTo>
                  <a:lnTo>
                    <a:pt x="43" y="69"/>
                  </a:lnTo>
                  <a:lnTo>
                    <a:pt x="43" y="66"/>
                  </a:lnTo>
                  <a:lnTo>
                    <a:pt x="45" y="66"/>
                  </a:lnTo>
                  <a:lnTo>
                    <a:pt x="45" y="64"/>
                  </a:lnTo>
                  <a:lnTo>
                    <a:pt x="45" y="61"/>
                  </a:lnTo>
                  <a:lnTo>
                    <a:pt x="47" y="61"/>
                  </a:lnTo>
                  <a:lnTo>
                    <a:pt x="47" y="59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7" y="54"/>
                  </a:lnTo>
                  <a:lnTo>
                    <a:pt x="50" y="54"/>
                  </a:lnTo>
                  <a:lnTo>
                    <a:pt x="52" y="52"/>
                  </a:lnTo>
                  <a:lnTo>
                    <a:pt x="52" y="50"/>
                  </a:lnTo>
                  <a:lnTo>
                    <a:pt x="52" y="47"/>
                  </a:lnTo>
                  <a:lnTo>
                    <a:pt x="55" y="47"/>
                  </a:lnTo>
                  <a:lnTo>
                    <a:pt x="55" y="45"/>
                  </a:lnTo>
                  <a:lnTo>
                    <a:pt x="55" y="42"/>
                  </a:lnTo>
                  <a:lnTo>
                    <a:pt x="57" y="42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57" y="38"/>
                  </a:lnTo>
                  <a:lnTo>
                    <a:pt x="57" y="35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62" y="33"/>
                  </a:lnTo>
                  <a:lnTo>
                    <a:pt x="62" y="31"/>
                  </a:lnTo>
                  <a:lnTo>
                    <a:pt x="64" y="31"/>
                  </a:lnTo>
                  <a:lnTo>
                    <a:pt x="64" y="28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3" y="16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8" y="14"/>
                  </a:lnTo>
                  <a:lnTo>
                    <a:pt x="88" y="12"/>
                  </a:lnTo>
                  <a:lnTo>
                    <a:pt x="90" y="12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5" y="12"/>
                  </a:lnTo>
                  <a:lnTo>
                    <a:pt x="95" y="9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100" y="7"/>
                  </a:lnTo>
                  <a:lnTo>
                    <a:pt x="100" y="9"/>
                  </a:lnTo>
                  <a:lnTo>
                    <a:pt x="102" y="9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7" y="14"/>
                  </a:lnTo>
                  <a:lnTo>
                    <a:pt x="109" y="12"/>
                  </a:lnTo>
                  <a:lnTo>
                    <a:pt x="111" y="12"/>
                  </a:lnTo>
                  <a:lnTo>
                    <a:pt x="111" y="14"/>
                  </a:lnTo>
                  <a:lnTo>
                    <a:pt x="111" y="12"/>
                  </a:lnTo>
                  <a:lnTo>
                    <a:pt x="114" y="12"/>
                  </a:lnTo>
                  <a:lnTo>
                    <a:pt x="116" y="12"/>
                  </a:lnTo>
                  <a:lnTo>
                    <a:pt x="116" y="14"/>
                  </a:lnTo>
                  <a:lnTo>
                    <a:pt x="119" y="14"/>
                  </a:lnTo>
                  <a:lnTo>
                    <a:pt x="116" y="14"/>
                  </a:lnTo>
                  <a:lnTo>
                    <a:pt x="119" y="14"/>
                  </a:lnTo>
                  <a:lnTo>
                    <a:pt x="119" y="16"/>
                  </a:lnTo>
                  <a:lnTo>
                    <a:pt x="119" y="14"/>
                  </a:lnTo>
                  <a:lnTo>
                    <a:pt x="121" y="14"/>
                  </a:lnTo>
                  <a:lnTo>
                    <a:pt x="123" y="14"/>
                  </a:lnTo>
                  <a:lnTo>
                    <a:pt x="126" y="14"/>
                  </a:lnTo>
                  <a:lnTo>
                    <a:pt x="126" y="16"/>
                  </a:lnTo>
                  <a:lnTo>
                    <a:pt x="128" y="16"/>
                  </a:lnTo>
                  <a:lnTo>
                    <a:pt x="130" y="16"/>
                  </a:lnTo>
                  <a:lnTo>
                    <a:pt x="133" y="16"/>
                  </a:lnTo>
                  <a:lnTo>
                    <a:pt x="135" y="16"/>
                  </a:lnTo>
                  <a:lnTo>
                    <a:pt x="135" y="14"/>
                  </a:lnTo>
                  <a:lnTo>
                    <a:pt x="138" y="14"/>
                  </a:lnTo>
                  <a:lnTo>
                    <a:pt x="140" y="14"/>
                  </a:lnTo>
                  <a:lnTo>
                    <a:pt x="142" y="14"/>
                  </a:lnTo>
                  <a:lnTo>
                    <a:pt x="145" y="14"/>
                  </a:lnTo>
                  <a:lnTo>
                    <a:pt x="145" y="16"/>
                  </a:lnTo>
                  <a:lnTo>
                    <a:pt x="145" y="19"/>
                  </a:lnTo>
                  <a:lnTo>
                    <a:pt x="147" y="19"/>
                  </a:lnTo>
                  <a:lnTo>
                    <a:pt x="147" y="21"/>
                  </a:lnTo>
                  <a:lnTo>
                    <a:pt x="149" y="19"/>
                  </a:lnTo>
                  <a:lnTo>
                    <a:pt x="149" y="21"/>
                  </a:lnTo>
                  <a:lnTo>
                    <a:pt x="152" y="21"/>
                  </a:lnTo>
                  <a:lnTo>
                    <a:pt x="149" y="21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2" y="26"/>
                  </a:lnTo>
                  <a:lnTo>
                    <a:pt x="154" y="26"/>
                  </a:lnTo>
                  <a:lnTo>
                    <a:pt x="157" y="26"/>
                  </a:lnTo>
                  <a:lnTo>
                    <a:pt x="159" y="26"/>
                  </a:lnTo>
                  <a:lnTo>
                    <a:pt x="159" y="23"/>
                  </a:lnTo>
                  <a:lnTo>
                    <a:pt x="161" y="23"/>
                  </a:lnTo>
                  <a:lnTo>
                    <a:pt x="161" y="21"/>
                  </a:lnTo>
                  <a:lnTo>
                    <a:pt x="164" y="21"/>
                  </a:lnTo>
                  <a:lnTo>
                    <a:pt x="164" y="19"/>
                  </a:lnTo>
                  <a:lnTo>
                    <a:pt x="164" y="16"/>
                  </a:lnTo>
                  <a:lnTo>
                    <a:pt x="166" y="16"/>
                  </a:lnTo>
                  <a:lnTo>
                    <a:pt x="168" y="16"/>
                  </a:lnTo>
                  <a:lnTo>
                    <a:pt x="173" y="16"/>
                  </a:lnTo>
                  <a:lnTo>
                    <a:pt x="176" y="14"/>
                  </a:lnTo>
                  <a:lnTo>
                    <a:pt x="178" y="14"/>
                  </a:lnTo>
                  <a:lnTo>
                    <a:pt x="180" y="14"/>
                  </a:lnTo>
                  <a:lnTo>
                    <a:pt x="183" y="14"/>
                  </a:lnTo>
                  <a:lnTo>
                    <a:pt x="185" y="14"/>
                  </a:lnTo>
                  <a:lnTo>
                    <a:pt x="187" y="14"/>
                  </a:lnTo>
                  <a:lnTo>
                    <a:pt x="190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92" y="14"/>
                  </a:lnTo>
                  <a:lnTo>
                    <a:pt x="194" y="12"/>
                  </a:lnTo>
                  <a:lnTo>
                    <a:pt x="194" y="14"/>
                  </a:lnTo>
                  <a:lnTo>
                    <a:pt x="194" y="12"/>
                  </a:lnTo>
                  <a:lnTo>
                    <a:pt x="197" y="12"/>
                  </a:lnTo>
                  <a:lnTo>
                    <a:pt x="197" y="9"/>
                  </a:lnTo>
                  <a:lnTo>
                    <a:pt x="199" y="9"/>
                  </a:lnTo>
                  <a:lnTo>
                    <a:pt x="199" y="7"/>
                  </a:lnTo>
                  <a:lnTo>
                    <a:pt x="199" y="4"/>
                  </a:lnTo>
                  <a:lnTo>
                    <a:pt x="199" y="2"/>
                  </a:lnTo>
                  <a:lnTo>
                    <a:pt x="202" y="4"/>
                  </a:lnTo>
                  <a:lnTo>
                    <a:pt x="202" y="2"/>
                  </a:lnTo>
                  <a:lnTo>
                    <a:pt x="202" y="4"/>
                  </a:lnTo>
                  <a:lnTo>
                    <a:pt x="202" y="2"/>
                  </a:lnTo>
                  <a:lnTo>
                    <a:pt x="204" y="2"/>
                  </a:lnTo>
                  <a:lnTo>
                    <a:pt x="206" y="2"/>
                  </a:lnTo>
                  <a:lnTo>
                    <a:pt x="209" y="2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6" y="2"/>
                  </a:lnTo>
                  <a:lnTo>
                    <a:pt x="218" y="2"/>
                  </a:lnTo>
                  <a:lnTo>
                    <a:pt x="218" y="4"/>
                  </a:lnTo>
                  <a:lnTo>
                    <a:pt x="221" y="4"/>
                  </a:lnTo>
                  <a:lnTo>
                    <a:pt x="221" y="2"/>
                  </a:lnTo>
                  <a:lnTo>
                    <a:pt x="221" y="4"/>
                  </a:lnTo>
                  <a:lnTo>
                    <a:pt x="223" y="4"/>
                  </a:lnTo>
                  <a:lnTo>
                    <a:pt x="221" y="4"/>
                  </a:lnTo>
                  <a:lnTo>
                    <a:pt x="221" y="7"/>
                  </a:lnTo>
                  <a:lnTo>
                    <a:pt x="223" y="7"/>
                  </a:lnTo>
                  <a:lnTo>
                    <a:pt x="223" y="4"/>
                  </a:lnTo>
                  <a:lnTo>
                    <a:pt x="223" y="7"/>
                  </a:lnTo>
                  <a:lnTo>
                    <a:pt x="223" y="9"/>
                  </a:lnTo>
                  <a:lnTo>
                    <a:pt x="225" y="9"/>
                  </a:lnTo>
                  <a:lnTo>
                    <a:pt x="225" y="12"/>
                  </a:lnTo>
                  <a:lnTo>
                    <a:pt x="228" y="12"/>
                  </a:lnTo>
                  <a:lnTo>
                    <a:pt x="225" y="12"/>
                  </a:lnTo>
                  <a:lnTo>
                    <a:pt x="228" y="12"/>
                  </a:lnTo>
                  <a:lnTo>
                    <a:pt x="228" y="14"/>
                  </a:lnTo>
                  <a:lnTo>
                    <a:pt x="228" y="16"/>
                  </a:lnTo>
                  <a:lnTo>
                    <a:pt x="230" y="16"/>
                  </a:lnTo>
                  <a:lnTo>
                    <a:pt x="230" y="19"/>
                  </a:lnTo>
                  <a:lnTo>
                    <a:pt x="230" y="21"/>
                  </a:lnTo>
                  <a:lnTo>
                    <a:pt x="230" y="23"/>
                  </a:lnTo>
                  <a:lnTo>
                    <a:pt x="232" y="23"/>
                  </a:lnTo>
                  <a:lnTo>
                    <a:pt x="232" y="26"/>
                  </a:lnTo>
                  <a:lnTo>
                    <a:pt x="230" y="26"/>
                  </a:lnTo>
                  <a:lnTo>
                    <a:pt x="232" y="26"/>
                  </a:lnTo>
                  <a:lnTo>
                    <a:pt x="232" y="28"/>
                  </a:lnTo>
                  <a:lnTo>
                    <a:pt x="232" y="31"/>
                  </a:lnTo>
                  <a:lnTo>
                    <a:pt x="235" y="31"/>
                  </a:lnTo>
                  <a:lnTo>
                    <a:pt x="235" y="33"/>
                  </a:lnTo>
                  <a:lnTo>
                    <a:pt x="237" y="33"/>
                  </a:lnTo>
                  <a:lnTo>
                    <a:pt x="237" y="35"/>
                  </a:lnTo>
                  <a:lnTo>
                    <a:pt x="237" y="38"/>
                  </a:lnTo>
                  <a:lnTo>
                    <a:pt x="240" y="35"/>
                  </a:lnTo>
                  <a:lnTo>
                    <a:pt x="240" y="38"/>
                  </a:lnTo>
                  <a:lnTo>
                    <a:pt x="240" y="35"/>
                  </a:lnTo>
                  <a:lnTo>
                    <a:pt x="240" y="38"/>
                  </a:lnTo>
                  <a:lnTo>
                    <a:pt x="240" y="35"/>
                  </a:lnTo>
                  <a:lnTo>
                    <a:pt x="240" y="38"/>
                  </a:lnTo>
                  <a:lnTo>
                    <a:pt x="242" y="38"/>
                  </a:lnTo>
                  <a:lnTo>
                    <a:pt x="240" y="38"/>
                  </a:lnTo>
                  <a:lnTo>
                    <a:pt x="242" y="38"/>
                  </a:lnTo>
                  <a:lnTo>
                    <a:pt x="242" y="40"/>
                  </a:lnTo>
                  <a:lnTo>
                    <a:pt x="240" y="40"/>
                  </a:lnTo>
                  <a:lnTo>
                    <a:pt x="242" y="40"/>
                  </a:lnTo>
                  <a:lnTo>
                    <a:pt x="242" y="42"/>
                  </a:lnTo>
                  <a:lnTo>
                    <a:pt x="242" y="45"/>
                  </a:lnTo>
                  <a:lnTo>
                    <a:pt x="244" y="45"/>
                  </a:lnTo>
                  <a:lnTo>
                    <a:pt x="244" y="47"/>
                  </a:lnTo>
                  <a:lnTo>
                    <a:pt x="244" y="45"/>
                  </a:lnTo>
                  <a:lnTo>
                    <a:pt x="247" y="45"/>
                  </a:lnTo>
                  <a:lnTo>
                    <a:pt x="247" y="47"/>
                  </a:lnTo>
                  <a:lnTo>
                    <a:pt x="247" y="50"/>
                  </a:lnTo>
                  <a:lnTo>
                    <a:pt x="247" y="47"/>
                  </a:lnTo>
                  <a:lnTo>
                    <a:pt x="247" y="50"/>
                  </a:lnTo>
                  <a:lnTo>
                    <a:pt x="249" y="50"/>
                  </a:lnTo>
                  <a:lnTo>
                    <a:pt x="247" y="50"/>
                  </a:lnTo>
                  <a:lnTo>
                    <a:pt x="249" y="50"/>
                  </a:lnTo>
                  <a:lnTo>
                    <a:pt x="249" y="52"/>
                  </a:lnTo>
                  <a:lnTo>
                    <a:pt x="249" y="54"/>
                  </a:lnTo>
                  <a:lnTo>
                    <a:pt x="249" y="52"/>
                  </a:lnTo>
                  <a:lnTo>
                    <a:pt x="249" y="54"/>
                  </a:lnTo>
                  <a:lnTo>
                    <a:pt x="251" y="54"/>
                  </a:lnTo>
                  <a:lnTo>
                    <a:pt x="249" y="54"/>
                  </a:lnTo>
                  <a:lnTo>
                    <a:pt x="251" y="54"/>
                  </a:lnTo>
                  <a:lnTo>
                    <a:pt x="251" y="57"/>
                  </a:lnTo>
                  <a:lnTo>
                    <a:pt x="254" y="57"/>
                  </a:lnTo>
                  <a:lnTo>
                    <a:pt x="254" y="59"/>
                  </a:lnTo>
                  <a:lnTo>
                    <a:pt x="256" y="57"/>
                  </a:lnTo>
                  <a:lnTo>
                    <a:pt x="256" y="59"/>
                  </a:lnTo>
                  <a:lnTo>
                    <a:pt x="259" y="59"/>
                  </a:lnTo>
                  <a:lnTo>
                    <a:pt x="259" y="61"/>
                  </a:lnTo>
                  <a:lnTo>
                    <a:pt x="259" y="64"/>
                  </a:lnTo>
                  <a:lnTo>
                    <a:pt x="259" y="61"/>
                  </a:lnTo>
                  <a:lnTo>
                    <a:pt x="259" y="64"/>
                  </a:lnTo>
                  <a:lnTo>
                    <a:pt x="259" y="66"/>
                  </a:lnTo>
                  <a:lnTo>
                    <a:pt x="259" y="69"/>
                  </a:lnTo>
                  <a:lnTo>
                    <a:pt x="261" y="69"/>
                  </a:lnTo>
                  <a:lnTo>
                    <a:pt x="261" y="71"/>
                  </a:lnTo>
                  <a:lnTo>
                    <a:pt x="261" y="69"/>
                  </a:lnTo>
                  <a:lnTo>
                    <a:pt x="261" y="71"/>
                  </a:lnTo>
                  <a:lnTo>
                    <a:pt x="261" y="73"/>
                  </a:lnTo>
                  <a:lnTo>
                    <a:pt x="263" y="73"/>
                  </a:lnTo>
                  <a:lnTo>
                    <a:pt x="261" y="73"/>
                  </a:lnTo>
                  <a:lnTo>
                    <a:pt x="263" y="73"/>
                  </a:lnTo>
                  <a:lnTo>
                    <a:pt x="263" y="76"/>
                  </a:lnTo>
                  <a:lnTo>
                    <a:pt x="263" y="73"/>
                  </a:lnTo>
                  <a:lnTo>
                    <a:pt x="263" y="76"/>
                  </a:lnTo>
                  <a:lnTo>
                    <a:pt x="263" y="78"/>
                  </a:lnTo>
                  <a:lnTo>
                    <a:pt x="263" y="80"/>
                  </a:lnTo>
                  <a:lnTo>
                    <a:pt x="263" y="83"/>
                  </a:lnTo>
                  <a:lnTo>
                    <a:pt x="263" y="80"/>
                  </a:lnTo>
                  <a:lnTo>
                    <a:pt x="263" y="83"/>
                  </a:lnTo>
                  <a:lnTo>
                    <a:pt x="263" y="85"/>
                  </a:lnTo>
                  <a:lnTo>
                    <a:pt x="263" y="88"/>
                  </a:lnTo>
                  <a:lnTo>
                    <a:pt x="263" y="90"/>
                  </a:lnTo>
                  <a:lnTo>
                    <a:pt x="261" y="90"/>
                  </a:lnTo>
                  <a:lnTo>
                    <a:pt x="263" y="90"/>
                  </a:lnTo>
                  <a:lnTo>
                    <a:pt x="261" y="90"/>
                  </a:lnTo>
                  <a:lnTo>
                    <a:pt x="263" y="90"/>
                  </a:lnTo>
                  <a:lnTo>
                    <a:pt x="261" y="90"/>
                  </a:lnTo>
                  <a:lnTo>
                    <a:pt x="263" y="90"/>
                  </a:lnTo>
                  <a:lnTo>
                    <a:pt x="261" y="90"/>
                  </a:lnTo>
                  <a:lnTo>
                    <a:pt x="261" y="92"/>
                  </a:lnTo>
                  <a:lnTo>
                    <a:pt x="261" y="90"/>
                  </a:lnTo>
                  <a:lnTo>
                    <a:pt x="261" y="92"/>
                  </a:lnTo>
                  <a:lnTo>
                    <a:pt x="263" y="92"/>
                  </a:lnTo>
                  <a:lnTo>
                    <a:pt x="261" y="92"/>
                  </a:lnTo>
                  <a:lnTo>
                    <a:pt x="261" y="95"/>
                  </a:lnTo>
                  <a:lnTo>
                    <a:pt x="261" y="92"/>
                  </a:lnTo>
                  <a:lnTo>
                    <a:pt x="261" y="95"/>
                  </a:lnTo>
                  <a:lnTo>
                    <a:pt x="261" y="92"/>
                  </a:lnTo>
                  <a:lnTo>
                    <a:pt x="261" y="95"/>
                  </a:lnTo>
                  <a:lnTo>
                    <a:pt x="259" y="95"/>
                  </a:lnTo>
                  <a:lnTo>
                    <a:pt x="261" y="95"/>
                  </a:lnTo>
                  <a:lnTo>
                    <a:pt x="259" y="95"/>
                  </a:lnTo>
                  <a:lnTo>
                    <a:pt x="259" y="97"/>
                  </a:lnTo>
                  <a:lnTo>
                    <a:pt x="261" y="97"/>
                  </a:lnTo>
                  <a:lnTo>
                    <a:pt x="261" y="99"/>
                  </a:lnTo>
                  <a:lnTo>
                    <a:pt x="259" y="97"/>
                  </a:lnTo>
                  <a:lnTo>
                    <a:pt x="259" y="99"/>
                  </a:lnTo>
                  <a:lnTo>
                    <a:pt x="261" y="99"/>
                  </a:lnTo>
                  <a:lnTo>
                    <a:pt x="259" y="99"/>
                  </a:lnTo>
                  <a:lnTo>
                    <a:pt x="261" y="99"/>
                  </a:lnTo>
                  <a:lnTo>
                    <a:pt x="259" y="99"/>
                  </a:lnTo>
                  <a:lnTo>
                    <a:pt x="259" y="102"/>
                  </a:lnTo>
                  <a:lnTo>
                    <a:pt x="261" y="102"/>
                  </a:lnTo>
                  <a:lnTo>
                    <a:pt x="259" y="102"/>
                  </a:lnTo>
                  <a:lnTo>
                    <a:pt x="259" y="104"/>
                  </a:lnTo>
                  <a:lnTo>
                    <a:pt x="259" y="107"/>
                  </a:lnTo>
                  <a:lnTo>
                    <a:pt x="259" y="109"/>
                  </a:lnTo>
                  <a:lnTo>
                    <a:pt x="259" y="111"/>
                  </a:lnTo>
                  <a:lnTo>
                    <a:pt x="259" y="114"/>
                  </a:lnTo>
                  <a:lnTo>
                    <a:pt x="259" y="116"/>
                  </a:lnTo>
                  <a:lnTo>
                    <a:pt x="261" y="118"/>
                  </a:lnTo>
                  <a:lnTo>
                    <a:pt x="261" y="116"/>
                  </a:lnTo>
                  <a:lnTo>
                    <a:pt x="261" y="118"/>
                  </a:lnTo>
                  <a:lnTo>
                    <a:pt x="261" y="121"/>
                  </a:lnTo>
                  <a:lnTo>
                    <a:pt x="261" y="123"/>
                  </a:lnTo>
                  <a:lnTo>
                    <a:pt x="261" y="126"/>
                  </a:lnTo>
                  <a:lnTo>
                    <a:pt x="259" y="126"/>
                  </a:lnTo>
                  <a:lnTo>
                    <a:pt x="259" y="123"/>
                  </a:lnTo>
                  <a:lnTo>
                    <a:pt x="259" y="126"/>
                  </a:lnTo>
                  <a:lnTo>
                    <a:pt x="259" y="128"/>
                  </a:lnTo>
                  <a:lnTo>
                    <a:pt x="261" y="128"/>
                  </a:lnTo>
                  <a:lnTo>
                    <a:pt x="261" y="126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61" y="133"/>
                  </a:lnTo>
                  <a:lnTo>
                    <a:pt x="263" y="133"/>
                  </a:lnTo>
                  <a:lnTo>
                    <a:pt x="266" y="133"/>
                  </a:lnTo>
                  <a:lnTo>
                    <a:pt x="266" y="135"/>
                  </a:lnTo>
                  <a:lnTo>
                    <a:pt x="263" y="135"/>
                  </a:lnTo>
                  <a:lnTo>
                    <a:pt x="266" y="135"/>
                  </a:lnTo>
                  <a:lnTo>
                    <a:pt x="266" y="137"/>
                  </a:lnTo>
                  <a:lnTo>
                    <a:pt x="266" y="140"/>
                  </a:lnTo>
                  <a:lnTo>
                    <a:pt x="268" y="140"/>
                  </a:lnTo>
                  <a:lnTo>
                    <a:pt x="270" y="140"/>
                  </a:lnTo>
                  <a:lnTo>
                    <a:pt x="270" y="142"/>
                  </a:lnTo>
                  <a:lnTo>
                    <a:pt x="273" y="142"/>
                  </a:lnTo>
                  <a:lnTo>
                    <a:pt x="275" y="142"/>
                  </a:lnTo>
                  <a:lnTo>
                    <a:pt x="278" y="142"/>
                  </a:lnTo>
                  <a:lnTo>
                    <a:pt x="278" y="145"/>
                  </a:lnTo>
                  <a:lnTo>
                    <a:pt x="280" y="142"/>
                  </a:lnTo>
                  <a:lnTo>
                    <a:pt x="280" y="145"/>
                  </a:lnTo>
                  <a:lnTo>
                    <a:pt x="282" y="145"/>
                  </a:lnTo>
                  <a:lnTo>
                    <a:pt x="285" y="145"/>
                  </a:lnTo>
                  <a:lnTo>
                    <a:pt x="285" y="147"/>
                  </a:lnTo>
                  <a:lnTo>
                    <a:pt x="287" y="147"/>
                  </a:lnTo>
                  <a:lnTo>
                    <a:pt x="289" y="147"/>
                  </a:lnTo>
                  <a:lnTo>
                    <a:pt x="289" y="149"/>
                  </a:lnTo>
                  <a:lnTo>
                    <a:pt x="292" y="149"/>
                  </a:lnTo>
                  <a:lnTo>
                    <a:pt x="289" y="149"/>
                  </a:lnTo>
                  <a:lnTo>
                    <a:pt x="289" y="147"/>
                  </a:lnTo>
                  <a:lnTo>
                    <a:pt x="287" y="147"/>
                  </a:lnTo>
                  <a:lnTo>
                    <a:pt x="285" y="147"/>
                  </a:lnTo>
                  <a:lnTo>
                    <a:pt x="285" y="145"/>
                  </a:lnTo>
                  <a:lnTo>
                    <a:pt x="282" y="145"/>
                  </a:lnTo>
                  <a:lnTo>
                    <a:pt x="280" y="145"/>
                  </a:lnTo>
                  <a:lnTo>
                    <a:pt x="280" y="142"/>
                  </a:lnTo>
                  <a:lnTo>
                    <a:pt x="282" y="142"/>
                  </a:lnTo>
                  <a:lnTo>
                    <a:pt x="280" y="142"/>
                  </a:lnTo>
                  <a:lnTo>
                    <a:pt x="280" y="140"/>
                  </a:lnTo>
                  <a:lnTo>
                    <a:pt x="282" y="140"/>
                  </a:lnTo>
                  <a:lnTo>
                    <a:pt x="282" y="137"/>
                  </a:lnTo>
                  <a:lnTo>
                    <a:pt x="282" y="140"/>
                  </a:lnTo>
                  <a:lnTo>
                    <a:pt x="285" y="140"/>
                  </a:lnTo>
                  <a:lnTo>
                    <a:pt x="287" y="140"/>
                  </a:lnTo>
                  <a:lnTo>
                    <a:pt x="287" y="137"/>
                  </a:lnTo>
                  <a:lnTo>
                    <a:pt x="289" y="137"/>
                  </a:lnTo>
                  <a:lnTo>
                    <a:pt x="292" y="137"/>
                  </a:lnTo>
                  <a:lnTo>
                    <a:pt x="292" y="135"/>
                  </a:lnTo>
                  <a:lnTo>
                    <a:pt x="294" y="135"/>
                  </a:lnTo>
                  <a:lnTo>
                    <a:pt x="297" y="135"/>
                  </a:lnTo>
                  <a:lnTo>
                    <a:pt x="297" y="133"/>
                  </a:lnTo>
                  <a:lnTo>
                    <a:pt x="299" y="133"/>
                  </a:lnTo>
                  <a:lnTo>
                    <a:pt x="301" y="135"/>
                  </a:lnTo>
                  <a:lnTo>
                    <a:pt x="304" y="135"/>
                  </a:lnTo>
                  <a:lnTo>
                    <a:pt x="301" y="135"/>
                  </a:lnTo>
                  <a:lnTo>
                    <a:pt x="301" y="133"/>
                  </a:lnTo>
                  <a:lnTo>
                    <a:pt x="304" y="133"/>
                  </a:lnTo>
                  <a:lnTo>
                    <a:pt x="304" y="135"/>
                  </a:lnTo>
                  <a:lnTo>
                    <a:pt x="306" y="135"/>
                  </a:lnTo>
                  <a:lnTo>
                    <a:pt x="308" y="135"/>
                  </a:lnTo>
                  <a:lnTo>
                    <a:pt x="308" y="137"/>
                  </a:lnTo>
                  <a:lnTo>
                    <a:pt x="311" y="137"/>
                  </a:lnTo>
                  <a:lnTo>
                    <a:pt x="311" y="140"/>
                  </a:lnTo>
                  <a:lnTo>
                    <a:pt x="311" y="142"/>
                  </a:lnTo>
                  <a:lnTo>
                    <a:pt x="311" y="145"/>
                  </a:lnTo>
                  <a:lnTo>
                    <a:pt x="308" y="145"/>
                  </a:lnTo>
                  <a:lnTo>
                    <a:pt x="311" y="147"/>
                  </a:lnTo>
                  <a:lnTo>
                    <a:pt x="308" y="147"/>
                  </a:lnTo>
                  <a:lnTo>
                    <a:pt x="306" y="145"/>
                  </a:lnTo>
                  <a:lnTo>
                    <a:pt x="308" y="147"/>
                  </a:lnTo>
                  <a:lnTo>
                    <a:pt x="311" y="147"/>
                  </a:lnTo>
                  <a:lnTo>
                    <a:pt x="313" y="147"/>
                  </a:lnTo>
                  <a:lnTo>
                    <a:pt x="311" y="147"/>
                  </a:lnTo>
                  <a:lnTo>
                    <a:pt x="311" y="149"/>
                  </a:lnTo>
                  <a:lnTo>
                    <a:pt x="311" y="152"/>
                  </a:lnTo>
                  <a:lnTo>
                    <a:pt x="308" y="154"/>
                  </a:lnTo>
                  <a:lnTo>
                    <a:pt x="308" y="156"/>
                  </a:lnTo>
                  <a:lnTo>
                    <a:pt x="308" y="159"/>
                  </a:lnTo>
                  <a:lnTo>
                    <a:pt x="306" y="156"/>
                  </a:lnTo>
                  <a:lnTo>
                    <a:pt x="304" y="156"/>
                  </a:lnTo>
                  <a:lnTo>
                    <a:pt x="304" y="154"/>
                  </a:lnTo>
                  <a:lnTo>
                    <a:pt x="301" y="154"/>
                  </a:lnTo>
                  <a:lnTo>
                    <a:pt x="301" y="156"/>
                  </a:lnTo>
                  <a:lnTo>
                    <a:pt x="301" y="154"/>
                  </a:lnTo>
                  <a:lnTo>
                    <a:pt x="304" y="154"/>
                  </a:lnTo>
                  <a:lnTo>
                    <a:pt x="304" y="156"/>
                  </a:lnTo>
                  <a:lnTo>
                    <a:pt x="306" y="156"/>
                  </a:lnTo>
                  <a:lnTo>
                    <a:pt x="306" y="159"/>
                  </a:lnTo>
                  <a:lnTo>
                    <a:pt x="308" y="159"/>
                  </a:lnTo>
                  <a:lnTo>
                    <a:pt x="308" y="161"/>
                  </a:lnTo>
                  <a:lnTo>
                    <a:pt x="306" y="161"/>
                  </a:lnTo>
                  <a:lnTo>
                    <a:pt x="304" y="161"/>
                  </a:lnTo>
                  <a:lnTo>
                    <a:pt x="304" y="164"/>
                  </a:lnTo>
                  <a:lnTo>
                    <a:pt x="301" y="161"/>
                  </a:lnTo>
                  <a:lnTo>
                    <a:pt x="301" y="164"/>
                  </a:lnTo>
                  <a:lnTo>
                    <a:pt x="299" y="164"/>
                  </a:lnTo>
                  <a:lnTo>
                    <a:pt x="297" y="164"/>
                  </a:lnTo>
                  <a:lnTo>
                    <a:pt x="294" y="164"/>
                  </a:lnTo>
                  <a:lnTo>
                    <a:pt x="292" y="164"/>
                  </a:lnTo>
                  <a:lnTo>
                    <a:pt x="292" y="166"/>
                  </a:lnTo>
                  <a:lnTo>
                    <a:pt x="289" y="166"/>
                  </a:lnTo>
                  <a:lnTo>
                    <a:pt x="289" y="168"/>
                  </a:lnTo>
                  <a:lnTo>
                    <a:pt x="287" y="168"/>
                  </a:lnTo>
                  <a:lnTo>
                    <a:pt x="287" y="171"/>
                  </a:lnTo>
                  <a:lnTo>
                    <a:pt x="287" y="173"/>
                  </a:lnTo>
                  <a:lnTo>
                    <a:pt x="285" y="175"/>
                  </a:lnTo>
                  <a:lnTo>
                    <a:pt x="282" y="178"/>
                  </a:lnTo>
                  <a:lnTo>
                    <a:pt x="280" y="180"/>
                  </a:lnTo>
                  <a:lnTo>
                    <a:pt x="280" y="183"/>
                  </a:lnTo>
                  <a:lnTo>
                    <a:pt x="278" y="183"/>
                  </a:lnTo>
                  <a:lnTo>
                    <a:pt x="278" y="185"/>
                  </a:lnTo>
                  <a:lnTo>
                    <a:pt x="275" y="185"/>
                  </a:lnTo>
                  <a:lnTo>
                    <a:pt x="278" y="185"/>
                  </a:lnTo>
                  <a:lnTo>
                    <a:pt x="275" y="185"/>
                  </a:lnTo>
                  <a:lnTo>
                    <a:pt x="275" y="187"/>
                  </a:lnTo>
                  <a:lnTo>
                    <a:pt x="275" y="190"/>
                  </a:lnTo>
                  <a:lnTo>
                    <a:pt x="278" y="190"/>
                  </a:lnTo>
                  <a:lnTo>
                    <a:pt x="278" y="192"/>
                  </a:lnTo>
                  <a:lnTo>
                    <a:pt x="278" y="190"/>
                  </a:lnTo>
                  <a:lnTo>
                    <a:pt x="278" y="192"/>
                  </a:lnTo>
                  <a:lnTo>
                    <a:pt x="278" y="194"/>
                  </a:lnTo>
                  <a:lnTo>
                    <a:pt x="278" y="192"/>
                  </a:lnTo>
                  <a:lnTo>
                    <a:pt x="278" y="194"/>
                  </a:lnTo>
                  <a:lnTo>
                    <a:pt x="275" y="194"/>
                  </a:lnTo>
                  <a:lnTo>
                    <a:pt x="278" y="197"/>
                  </a:lnTo>
                  <a:lnTo>
                    <a:pt x="278" y="194"/>
                  </a:lnTo>
                  <a:lnTo>
                    <a:pt x="278" y="197"/>
                  </a:lnTo>
                  <a:lnTo>
                    <a:pt x="278" y="194"/>
                  </a:lnTo>
                  <a:lnTo>
                    <a:pt x="278" y="197"/>
                  </a:lnTo>
                  <a:lnTo>
                    <a:pt x="278" y="194"/>
                  </a:lnTo>
                  <a:lnTo>
                    <a:pt x="278" y="197"/>
                  </a:lnTo>
                  <a:lnTo>
                    <a:pt x="278" y="194"/>
                  </a:lnTo>
                  <a:lnTo>
                    <a:pt x="278" y="197"/>
                  </a:lnTo>
                  <a:lnTo>
                    <a:pt x="278" y="199"/>
                  </a:lnTo>
                  <a:lnTo>
                    <a:pt x="278" y="202"/>
                  </a:lnTo>
                  <a:lnTo>
                    <a:pt x="275" y="202"/>
                  </a:lnTo>
                  <a:lnTo>
                    <a:pt x="278" y="204"/>
                  </a:lnTo>
                  <a:lnTo>
                    <a:pt x="275" y="204"/>
                  </a:lnTo>
                  <a:lnTo>
                    <a:pt x="275" y="206"/>
                  </a:lnTo>
                  <a:lnTo>
                    <a:pt x="275" y="209"/>
                  </a:lnTo>
                  <a:close/>
                  <a:moveTo>
                    <a:pt x="301" y="156"/>
                  </a:moveTo>
                  <a:lnTo>
                    <a:pt x="301" y="154"/>
                  </a:lnTo>
                  <a:lnTo>
                    <a:pt x="301" y="156"/>
                  </a:lnTo>
                  <a:close/>
                  <a:moveTo>
                    <a:pt x="299" y="156"/>
                  </a:moveTo>
                  <a:lnTo>
                    <a:pt x="299" y="154"/>
                  </a:lnTo>
                  <a:lnTo>
                    <a:pt x="299" y="156"/>
                  </a:lnTo>
                  <a:close/>
                  <a:moveTo>
                    <a:pt x="299" y="154"/>
                  </a:moveTo>
                  <a:lnTo>
                    <a:pt x="299" y="152"/>
                  </a:lnTo>
                  <a:lnTo>
                    <a:pt x="297" y="152"/>
                  </a:lnTo>
                  <a:lnTo>
                    <a:pt x="294" y="152"/>
                  </a:lnTo>
                  <a:lnTo>
                    <a:pt x="297" y="152"/>
                  </a:lnTo>
                  <a:lnTo>
                    <a:pt x="297" y="149"/>
                  </a:lnTo>
                  <a:lnTo>
                    <a:pt x="294" y="149"/>
                  </a:lnTo>
                  <a:lnTo>
                    <a:pt x="292" y="149"/>
                  </a:lnTo>
                  <a:lnTo>
                    <a:pt x="294" y="149"/>
                  </a:lnTo>
                  <a:lnTo>
                    <a:pt x="297" y="149"/>
                  </a:lnTo>
                  <a:lnTo>
                    <a:pt x="297" y="152"/>
                  </a:lnTo>
                  <a:lnTo>
                    <a:pt x="294" y="152"/>
                  </a:lnTo>
                  <a:lnTo>
                    <a:pt x="297" y="152"/>
                  </a:lnTo>
                  <a:lnTo>
                    <a:pt x="299" y="152"/>
                  </a:lnTo>
                  <a:lnTo>
                    <a:pt x="299" y="154"/>
                  </a:lnTo>
                  <a:lnTo>
                    <a:pt x="297" y="154"/>
                  </a:lnTo>
                  <a:lnTo>
                    <a:pt x="299" y="154"/>
                  </a:lnTo>
                  <a:close/>
                  <a:moveTo>
                    <a:pt x="292" y="149"/>
                  </a:moveTo>
                  <a:lnTo>
                    <a:pt x="294" y="149"/>
                  </a:lnTo>
                  <a:lnTo>
                    <a:pt x="292" y="149"/>
                  </a:lnTo>
                  <a:close/>
                  <a:moveTo>
                    <a:pt x="301" y="156"/>
                  </a:moveTo>
                  <a:lnTo>
                    <a:pt x="299" y="156"/>
                  </a:lnTo>
                  <a:lnTo>
                    <a:pt x="301" y="156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5" name="Freeform 55043"/>
            <p:cNvSpPr>
              <a:spLocks/>
            </p:cNvSpPr>
            <p:nvPr/>
          </p:nvSpPr>
          <p:spPr bwMode="auto">
            <a:xfrm>
              <a:off x="3570284" y="5089549"/>
              <a:ext cx="6350" cy="4763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2 w 4"/>
                <a:gd name="T5" fmla="*/ 3 h 3"/>
                <a:gd name="T6" fmla="*/ 2 w 4"/>
                <a:gd name="T7" fmla="*/ 3 h 3"/>
                <a:gd name="T8" fmla="*/ 2 w 4"/>
                <a:gd name="T9" fmla="*/ 3 h 3"/>
                <a:gd name="T10" fmla="*/ 2 w 4"/>
                <a:gd name="T11" fmla="*/ 3 h 3"/>
                <a:gd name="T12" fmla="*/ 2 w 4"/>
                <a:gd name="T13" fmla="*/ 3 h 3"/>
                <a:gd name="T14" fmla="*/ 2 w 4"/>
                <a:gd name="T15" fmla="*/ 3 h 3"/>
                <a:gd name="T16" fmla="*/ 2 w 4"/>
                <a:gd name="T17" fmla="*/ 3 h 3"/>
                <a:gd name="T18" fmla="*/ 2 w 4"/>
                <a:gd name="T19" fmla="*/ 3 h 3"/>
                <a:gd name="T20" fmla="*/ 2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0 w 4"/>
                <a:gd name="T27" fmla="*/ 3 h 3"/>
                <a:gd name="T28" fmla="*/ 0 w 4"/>
                <a:gd name="T29" fmla="*/ 3 h 3"/>
                <a:gd name="T30" fmla="*/ 0 w 4"/>
                <a:gd name="T31" fmla="*/ 3 h 3"/>
                <a:gd name="T32" fmla="*/ 0 w 4"/>
                <a:gd name="T33" fmla="*/ 3 h 3"/>
                <a:gd name="T34" fmla="*/ 0 w 4"/>
                <a:gd name="T35" fmla="*/ 3 h 3"/>
                <a:gd name="T36" fmla="*/ 0 w 4"/>
                <a:gd name="T37" fmla="*/ 3 h 3"/>
                <a:gd name="T38" fmla="*/ 0 w 4"/>
                <a:gd name="T39" fmla="*/ 3 h 3"/>
                <a:gd name="T40" fmla="*/ 2 w 4"/>
                <a:gd name="T41" fmla="*/ 3 h 3"/>
                <a:gd name="T42" fmla="*/ 2 w 4"/>
                <a:gd name="T43" fmla="*/ 3 h 3"/>
                <a:gd name="T44" fmla="*/ 2 w 4"/>
                <a:gd name="T45" fmla="*/ 3 h 3"/>
                <a:gd name="T46" fmla="*/ 2 w 4"/>
                <a:gd name="T47" fmla="*/ 3 h 3"/>
                <a:gd name="T48" fmla="*/ 2 w 4"/>
                <a:gd name="T49" fmla="*/ 3 h 3"/>
                <a:gd name="T50" fmla="*/ 2 w 4"/>
                <a:gd name="T51" fmla="*/ 3 h 3"/>
                <a:gd name="T52" fmla="*/ 2 w 4"/>
                <a:gd name="T53" fmla="*/ 3 h 3"/>
                <a:gd name="T54" fmla="*/ 2 w 4"/>
                <a:gd name="T55" fmla="*/ 3 h 3"/>
                <a:gd name="T56" fmla="*/ 2 w 4"/>
                <a:gd name="T57" fmla="*/ 3 h 3"/>
                <a:gd name="T58" fmla="*/ 2 w 4"/>
                <a:gd name="T59" fmla="*/ 3 h 3"/>
                <a:gd name="T60" fmla="*/ 2 w 4"/>
                <a:gd name="T61" fmla="*/ 3 h 3"/>
                <a:gd name="T62" fmla="*/ 2 w 4"/>
                <a:gd name="T63" fmla="*/ 3 h 3"/>
                <a:gd name="T64" fmla="*/ 2 w 4"/>
                <a:gd name="T65" fmla="*/ 3 h 3"/>
                <a:gd name="T66" fmla="*/ 2 w 4"/>
                <a:gd name="T67" fmla="*/ 3 h 3"/>
                <a:gd name="T68" fmla="*/ 2 w 4"/>
                <a:gd name="T69" fmla="*/ 3 h 3"/>
                <a:gd name="T70" fmla="*/ 2 w 4"/>
                <a:gd name="T71" fmla="*/ 3 h 3"/>
                <a:gd name="T72" fmla="*/ 2 w 4"/>
                <a:gd name="T73" fmla="*/ 3 h 3"/>
                <a:gd name="T74" fmla="*/ 2 w 4"/>
                <a:gd name="T75" fmla="*/ 3 h 3"/>
                <a:gd name="T76" fmla="*/ 2 w 4"/>
                <a:gd name="T77" fmla="*/ 3 h 3"/>
                <a:gd name="T78" fmla="*/ 4 w 4"/>
                <a:gd name="T79" fmla="*/ 0 h 3"/>
                <a:gd name="T80" fmla="*/ 4 w 4"/>
                <a:gd name="T81" fmla="*/ 0 h 3"/>
                <a:gd name="T82" fmla="*/ 4 w 4"/>
                <a:gd name="T83" fmla="*/ 3 h 3"/>
                <a:gd name="T84" fmla="*/ 2 w 4"/>
                <a:gd name="T85" fmla="*/ 3 h 3"/>
                <a:gd name="T86" fmla="*/ 2 w 4"/>
                <a:gd name="T8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6" name="Freeform 55044"/>
            <p:cNvSpPr>
              <a:spLocks noEditPoints="1"/>
            </p:cNvSpPr>
            <p:nvPr/>
          </p:nvSpPr>
          <p:spPr bwMode="auto">
            <a:xfrm>
              <a:off x="3516308" y="5056211"/>
              <a:ext cx="60325" cy="109538"/>
            </a:xfrm>
            <a:custGeom>
              <a:avLst/>
              <a:gdLst>
                <a:gd name="T0" fmla="*/ 5 w 38"/>
                <a:gd name="T1" fmla="*/ 69 h 69"/>
                <a:gd name="T2" fmla="*/ 5 w 38"/>
                <a:gd name="T3" fmla="*/ 69 h 69"/>
                <a:gd name="T4" fmla="*/ 5 w 38"/>
                <a:gd name="T5" fmla="*/ 69 h 69"/>
                <a:gd name="T6" fmla="*/ 5 w 38"/>
                <a:gd name="T7" fmla="*/ 69 h 69"/>
                <a:gd name="T8" fmla="*/ 5 w 38"/>
                <a:gd name="T9" fmla="*/ 69 h 69"/>
                <a:gd name="T10" fmla="*/ 8 w 38"/>
                <a:gd name="T11" fmla="*/ 54 h 69"/>
                <a:gd name="T12" fmla="*/ 8 w 38"/>
                <a:gd name="T13" fmla="*/ 54 h 69"/>
                <a:gd name="T14" fmla="*/ 8 w 38"/>
                <a:gd name="T15" fmla="*/ 54 h 69"/>
                <a:gd name="T16" fmla="*/ 8 w 38"/>
                <a:gd name="T17" fmla="*/ 54 h 69"/>
                <a:gd name="T18" fmla="*/ 8 w 38"/>
                <a:gd name="T19" fmla="*/ 54 h 69"/>
                <a:gd name="T20" fmla="*/ 8 w 38"/>
                <a:gd name="T21" fmla="*/ 54 h 69"/>
                <a:gd name="T22" fmla="*/ 8 w 38"/>
                <a:gd name="T23" fmla="*/ 54 h 69"/>
                <a:gd name="T24" fmla="*/ 8 w 38"/>
                <a:gd name="T25" fmla="*/ 45 h 69"/>
                <a:gd name="T26" fmla="*/ 8 w 38"/>
                <a:gd name="T27" fmla="*/ 45 h 69"/>
                <a:gd name="T28" fmla="*/ 8 w 38"/>
                <a:gd name="T29" fmla="*/ 45 h 69"/>
                <a:gd name="T30" fmla="*/ 8 w 38"/>
                <a:gd name="T31" fmla="*/ 45 h 69"/>
                <a:gd name="T32" fmla="*/ 8 w 38"/>
                <a:gd name="T33" fmla="*/ 45 h 69"/>
                <a:gd name="T34" fmla="*/ 8 w 38"/>
                <a:gd name="T35" fmla="*/ 45 h 69"/>
                <a:gd name="T36" fmla="*/ 8 w 38"/>
                <a:gd name="T37" fmla="*/ 45 h 69"/>
                <a:gd name="T38" fmla="*/ 8 w 38"/>
                <a:gd name="T39" fmla="*/ 45 h 69"/>
                <a:gd name="T40" fmla="*/ 36 w 38"/>
                <a:gd name="T41" fmla="*/ 24 h 69"/>
                <a:gd name="T42" fmla="*/ 36 w 38"/>
                <a:gd name="T43" fmla="*/ 24 h 69"/>
                <a:gd name="T44" fmla="*/ 36 w 38"/>
                <a:gd name="T45" fmla="*/ 24 h 69"/>
                <a:gd name="T46" fmla="*/ 36 w 38"/>
                <a:gd name="T47" fmla="*/ 24 h 69"/>
                <a:gd name="T48" fmla="*/ 36 w 38"/>
                <a:gd name="T49" fmla="*/ 24 h 69"/>
                <a:gd name="T50" fmla="*/ 36 w 38"/>
                <a:gd name="T51" fmla="*/ 24 h 69"/>
                <a:gd name="T52" fmla="*/ 38 w 38"/>
                <a:gd name="T53" fmla="*/ 21 h 69"/>
                <a:gd name="T54" fmla="*/ 38 w 38"/>
                <a:gd name="T55" fmla="*/ 21 h 69"/>
                <a:gd name="T56" fmla="*/ 38 w 38"/>
                <a:gd name="T57" fmla="*/ 21 h 69"/>
                <a:gd name="T58" fmla="*/ 38 w 38"/>
                <a:gd name="T59" fmla="*/ 21 h 69"/>
                <a:gd name="T60" fmla="*/ 38 w 38"/>
                <a:gd name="T61" fmla="*/ 21 h 69"/>
                <a:gd name="T62" fmla="*/ 38 w 38"/>
                <a:gd name="T63" fmla="*/ 21 h 69"/>
                <a:gd name="T64" fmla="*/ 38 w 38"/>
                <a:gd name="T65" fmla="*/ 21 h 69"/>
                <a:gd name="T66" fmla="*/ 17 w 38"/>
                <a:gd name="T67" fmla="*/ 7 h 69"/>
                <a:gd name="T68" fmla="*/ 17 w 38"/>
                <a:gd name="T69" fmla="*/ 7 h 69"/>
                <a:gd name="T70" fmla="*/ 17 w 38"/>
                <a:gd name="T71" fmla="*/ 7 h 69"/>
                <a:gd name="T72" fmla="*/ 17 w 38"/>
                <a:gd name="T73" fmla="*/ 7 h 69"/>
                <a:gd name="T74" fmla="*/ 17 w 38"/>
                <a:gd name="T75" fmla="*/ 7 h 69"/>
                <a:gd name="T76" fmla="*/ 0 w 38"/>
                <a:gd name="T77" fmla="*/ 0 h 69"/>
                <a:gd name="T78" fmla="*/ 0 w 38"/>
                <a:gd name="T79" fmla="*/ 0 h 69"/>
                <a:gd name="T80" fmla="*/ 0 w 38"/>
                <a:gd name="T81" fmla="*/ 0 h 69"/>
                <a:gd name="T82" fmla="*/ 0 w 38"/>
                <a:gd name="T83" fmla="*/ 0 h 69"/>
                <a:gd name="T84" fmla="*/ 0 w 38"/>
                <a:gd name="T85" fmla="*/ 0 h 69"/>
                <a:gd name="T86" fmla="*/ 0 w 38"/>
                <a:gd name="T8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" h="69">
                  <a:moveTo>
                    <a:pt x="5" y="69"/>
                  </a:moveTo>
                  <a:lnTo>
                    <a:pt x="5" y="69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5" y="69"/>
                  </a:lnTo>
                  <a:close/>
                  <a:moveTo>
                    <a:pt x="8" y="54"/>
                  </a:move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close/>
                  <a:moveTo>
                    <a:pt x="8" y="45"/>
                  </a:move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close/>
                  <a:moveTo>
                    <a:pt x="36" y="24"/>
                  </a:move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close/>
                  <a:moveTo>
                    <a:pt x="38" y="21"/>
                  </a:move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close/>
                  <a:moveTo>
                    <a:pt x="17" y="7"/>
                  </a:move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2" name="Freeform 56634"/>
            <p:cNvSpPr>
              <a:spLocks/>
            </p:cNvSpPr>
            <p:nvPr/>
          </p:nvSpPr>
          <p:spPr bwMode="auto">
            <a:xfrm>
              <a:off x="2676521" y="5154637"/>
              <a:ext cx="4763" cy="3175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3 w 3"/>
                <a:gd name="T5" fmla="*/ 2 h 2"/>
                <a:gd name="T6" fmla="*/ 3 w 3"/>
                <a:gd name="T7" fmla="*/ 2 h 2"/>
                <a:gd name="T8" fmla="*/ 3 w 3"/>
                <a:gd name="T9" fmla="*/ 2 h 2"/>
                <a:gd name="T10" fmla="*/ 0 w 3"/>
                <a:gd name="T11" fmla="*/ 2 h 2"/>
                <a:gd name="T12" fmla="*/ 0 w 3"/>
                <a:gd name="T13" fmla="*/ 2 h 2"/>
                <a:gd name="T14" fmla="*/ 0 w 3"/>
                <a:gd name="T15" fmla="*/ 2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2 h 2"/>
                <a:gd name="T22" fmla="*/ 0 w 3"/>
                <a:gd name="T23" fmla="*/ 2 h 2"/>
                <a:gd name="T24" fmla="*/ 0 w 3"/>
                <a:gd name="T25" fmla="*/ 2 h 2"/>
                <a:gd name="T26" fmla="*/ 0 w 3"/>
                <a:gd name="T27" fmla="*/ 2 h 2"/>
                <a:gd name="T28" fmla="*/ 0 w 3"/>
                <a:gd name="T29" fmla="*/ 0 h 2"/>
                <a:gd name="T30" fmla="*/ 0 w 3"/>
                <a:gd name="T31" fmla="*/ 0 h 2"/>
                <a:gd name="T32" fmla="*/ 0 w 3"/>
                <a:gd name="T33" fmla="*/ 0 h 2"/>
                <a:gd name="T34" fmla="*/ 0 w 3"/>
                <a:gd name="T35" fmla="*/ 0 h 2"/>
                <a:gd name="T36" fmla="*/ 0 w 3"/>
                <a:gd name="T37" fmla="*/ 0 h 2"/>
                <a:gd name="T38" fmla="*/ 0 w 3"/>
                <a:gd name="T39" fmla="*/ 0 h 2"/>
                <a:gd name="T40" fmla="*/ 0 w 3"/>
                <a:gd name="T41" fmla="*/ 0 h 2"/>
                <a:gd name="T42" fmla="*/ 0 w 3"/>
                <a:gd name="T43" fmla="*/ 0 h 2"/>
                <a:gd name="T44" fmla="*/ 3 w 3"/>
                <a:gd name="T45" fmla="*/ 0 h 2"/>
                <a:gd name="T46" fmla="*/ 3 w 3"/>
                <a:gd name="T47" fmla="*/ 0 h 2"/>
                <a:gd name="T48" fmla="*/ 3 w 3"/>
                <a:gd name="T49" fmla="*/ 0 h 2"/>
                <a:gd name="T50" fmla="*/ 3 w 3"/>
                <a:gd name="T51" fmla="*/ 0 h 2"/>
                <a:gd name="T52" fmla="*/ 3 w 3"/>
                <a:gd name="T53" fmla="*/ 0 h 2"/>
                <a:gd name="T54" fmla="*/ 3 w 3"/>
                <a:gd name="T55" fmla="*/ 0 h 2"/>
                <a:gd name="T56" fmla="*/ 3 w 3"/>
                <a:gd name="T57" fmla="*/ 0 h 2"/>
                <a:gd name="T58" fmla="*/ 3 w 3"/>
                <a:gd name="T59" fmla="*/ 0 h 2"/>
                <a:gd name="T60" fmla="*/ 3 w 3"/>
                <a:gd name="T61" fmla="*/ 0 h 2"/>
                <a:gd name="T62" fmla="*/ 3 w 3"/>
                <a:gd name="T63" fmla="*/ 2 h 2"/>
                <a:gd name="T64" fmla="*/ 3 w 3"/>
                <a:gd name="T65" fmla="*/ 2 h 2"/>
                <a:gd name="T66" fmla="*/ 3 w 3"/>
                <a:gd name="T67" fmla="*/ 2 h 2"/>
                <a:gd name="T68" fmla="*/ 3 w 3"/>
                <a:gd name="T6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4" name="Freeform 56636"/>
            <p:cNvSpPr>
              <a:spLocks/>
            </p:cNvSpPr>
            <p:nvPr/>
          </p:nvSpPr>
          <p:spPr bwMode="auto">
            <a:xfrm>
              <a:off x="2906708" y="4730773"/>
              <a:ext cx="301625" cy="144463"/>
            </a:xfrm>
            <a:custGeom>
              <a:avLst/>
              <a:gdLst>
                <a:gd name="T0" fmla="*/ 95 w 190"/>
                <a:gd name="T1" fmla="*/ 8 h 91"/>
                <a:gd name="T2" fmla="*/ 100 w 190"/>
                <a:gd name="T3" fmla="*/ 12 h 91"/>
                <a:gd name="T4" fmla="*/ 100 w 190"/>
                <a:gd name="T5" fmla="*/ 20 h 91"/>
                <a:gd name="T6" fmla="*/ 107 w 190"/>
                <a:gd name="T7" fmla="*/ 20 h 91"/>
                <a:gd name="T8" fmla="*/ 112 w 190"/>
                <a:gd name="T9" fmla="*/ 12 h 91"/>
                <a:gd name="T10" fmla="*/ 121 w 190"/>
                <a:gd name="T11" fmla="*/ 10 h 91"/>
                <a:gd name="T12" fmla="*/ 131 w 190"/>
                <a:gd name="T13" fmla="*/ 12 h 91"/>
                <a:gd name="T14" fmla="*/ 133 w 190"/>
                <a:gd name="T15" fmla="*/ 12 h 91"/>
                <a:gd name="T16" fmla="*/ 138 w 190"/>
                <a:gd name="T17" fmla="*/ 15 h 91"/>
                <a:gd name="T18" fmla="*/ 140 w 190"/>
                <a:gd name="T19" fmla="*/ 10 h 91"/>
                <a:gd name="T20" fmla="*/ 147 w 190"/>
                <a:gd name="T21" fmla="*/ 8 h 91"/>
                <a:gd name="T22" fmla="*/ 154 w 190"/>
                <a:gd name="T23" fmla="*/ 8 h 91"/>
                <a:gd name="T24" fmla="*/ 164 w 190"/>
                <a:gd name="T25" fmla="*/ 10 h 91"/>
                <a:gd name="T26" fmla="*/ 171 w 190"/>
                <a:gd name="T27" fmla="*/ 15 h 91"/>
                <a:gd name="T28" fmla="*/ 178 w 190"/>
                <a:gd name="T29" fmla="*/ 20 h 91"/>
                <a:gd name="T30" fmla="*/ 185 w 190"/>
                <a:gd name="T31" fmla="*/ 24 h 91"/>
                <a:gd name="T32" fmla="*/ 187 w 190"/>
                <a:gd name="T33" fmla="*/ 29 h 91"/>
                <a:gd name="T34" fmla="*/ 183 w 190"/>
                <a:gd name="T35" fmla="*/ 36 h 91"/>
                <a:gd name="T36" fmla="*/ 180 w 190"/>
                <a:gd name="T37" fmla="*/ 46 h 91"/>
                <a:gd name="T38" fmla="*/ 176 w 190"/>
                <a:gd name="T39" fmla="*/ 55 h 91"/>
                <a:gd name="T40" fmla="*/ 171 w 190"/>
                <a:gd name="T41" fmla="*/ 58 h 91"/>
                <a:gd name="T42" fmla="*/ 161 w 190"/>
                <a:gd name="T43" fmla="*/ 60 h 91"/>
                <a:gd name="T44" fmla="*/ 154 w 190"/>
                <a:gd name="T45" fmla="*/ 50 h 91"/>
                <a:gd name="T46" fmla="*/ 150 w 190"/>
                <a:gd name="T47" fmla="*/ 53 h 91"/>
                <a:gd name="T48" fmla="*/ 142 w 190"/>
                <a:gd name="T49" fmla="*/ 53 h 91"/>
                <a:gd name="T50" fmla="*/ 133 w 190"/>
                <a:gd name="T51" fmla="*/ 50 h 91"/>
                <a:gd name="T52" fmla="*/ 126 w 190"/>
                <a:gd name="T53" fmla="*/ 50 h 91"/>
                <a:gd name="T54" fmla="*/ 121 w 190"/>
                <a:gd name="T55" fmla="*/ 53 h 91"/>
                <a:gd name="T56" fmla="*/ 116 w 190"/>
                <a:gd name="T57" fmla="*/ 62 h 91"/>
                <a:gd name="T58" fmla="*/ 109 w 190"/>
                <a:gd name="T59" fmla="*/ 67 h 91"/>
                <a:gd name="T60" fmla="*/ 102 w 190"/>
                <a:gd name="T61" fmla="*/ 69 h 91"/>
                <a:gd name="T62" fmla="*/ 97 w 190"/>
                <a:gd name="T63" fmla="*/ 67 h 91"/>
                <a:gd name="T64" fmla="*/ 90 w 190"/>
                <a:gd name="T65" fmla="*/ 67 h 91"/>
                <a:gd name="T66" fmla="*/ 88 w 190"/>
                <a:gd name="T67" fmla="*/ 72 h 91"/>
                <a:gd name="T68" fmla="*/ 81 w 190"/>
                <a:gd name="T69" fmla="*/ 74 h 91"/>
                <a:gd name="T70" fmla="*/ 69 w 190"/>
                <a:gd name="T71" fmla="*/ 74 h 91"/>
                <a:gd name="T72" fmla="*/ 64 w 190"/>
                <a:gd name="T73" fmla="*/ 79 h 91"/>
                <a:gd name="T74" fmla="*/ 69 w 190"/>
                <a:gd name="T75" fmla="*/ 86 h 91"/>
                <a:gd name="T76" fmla="*/ 59 w 190"/>
                <a:gd name="T77" fmla="*/ 88 h 91"/>
                <a:gd name="T78" fmla="*/ 47 w 190"/>
                <a:gd name="T79" fmla="*/ 88 h 91"/>
                <a:gd name="T80" fmla="*/ 36 w 190"/>
                <a:gd name="T81" fmla="*/ 88 h 91"/>
                <a:gd name="T82" fmla="*/ 26 w 190"/>
                <a:gd name="T83" fmla="*/ 86 h 91"/>
                <a:gd name="T84" fmla="*/ 19 w 190"/>
                <a:gd name="T85" fmla="*/ 81 h 91"/>
                <a:gd name="T86" fmla="*/ 12 w 190"/>
                <a:gd name="T87" fmla="*/ 77 h 91"/>
                <a:gd name="T88" fmla="*/ 7 w 190"/>
                <a:gd name="T89" fmla="*/ 69 h 91"/>
                <a:gd name="T90" fmla="*/ 2 w 190"/>
                <a:gd name="T91" fmla="*/ 60 h 91"/>
                <a:gd name="T92" fmla="*/ 2 w 190"/>
                <a:gd name="T93" fmla="*/ 60 h 91"/>
                <a:gd name="T94" fmla="*/ 5 w 190"/>
                <a:gd name="T95" fmla="*/ 50 h 91"/>
                <a:gd name="T96" fmla="*/ 7 w 190"/>
                <a:gd name="T97" fmla="*/ 41 h 91"/>
                <a:gd name="T98" fmla="*/ 14 w 190"/>
                <a:gd name="T99" fmla="*/ 36 h 91"/>
                <a:gd name="T100" fmla="*/ 24 w 190"/>
                <a:gd name="T101" fmla="*/ 36 h 91"/>
                <a:gd name="T102" fmla="*/ 31 w 190"/>
                <a:gd name="T103" fmla="*/ 36 h 91"/>
                <a:gd name="T104" fmla="*/ 36 w 190"/>
                <a:gd name="T105" fmla="*/ 31 h 91"/>
                <a:gd name="T106" fmla="*/ 40 w 190"/>
                <a:gd name="T107" fmla="*/ 27 h 91"/>
                <a:gd name="T108" fmla="*/ 45 w 190"/>
                <a:gd name="T109" fmla="*/ 20 h 91"/>
                <a:gd name="T110" fmla="*/ 52 w 190"/>
                <a:gd name="T111" fmla="*/ 15 h 91"/>
                <a:gd name="T112" fmla="*/ 57 w 190"/>
                <a:gd name="T113" fmla="*/ 8 h 91"/>
                <a:gd name="T114" fmla="*/ 66 w 190"/>
                <a:gd name="T115" fmla="*/ 5 h 91"/>
                <a:gd name="T116" fmla="*/ 71 w 190"/>
                <a:gd name="T117" fmla="*/ 3 h 91"/>
                <a:gd name="T118" fmla="*/ 76 w 190"/>
                <a:gd name="T119" fmla="*/ 10 h 91"/>
                <a:gd name="T120" fmla="*/ 81 w 190"/>
                <a:gd name="T121" fmla="*/ 3 h 91"/>
                <a:gd name="T122" fmla="*/ 90 w 190"/>
                <a:gd name="T1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" h="91">
                  <a:moveTo>
                    <a:pt x="90" y="0"/>
                  </a:moveTo>
                  <a:lnTo>
                    <a:pt x="90" y="3"/>
                  </a:lnTo>
                  <a:lnTo>
                    <a:pt x="90" y="5"/>
                  </a:lnTo>
                  <a:lnTo>
                    <a:pt x="93" y="8"/>
                  </a:lnTo>
                  <a:lnTo>
                    <a:pt x="95" y="8"/>
                  </a:lnTo>
                  <a:lnTo>
                    <a:pt x="93" y="10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100" y="10"/>
                  </a:lnTo>
                  <a:lnTo>
                    <a:pt x="100" y="12"/>
                  </a:lnTo>
                  <a:lnTo>
                    <a:pt x="100" y="15"/>
                  </a:lnTo>
                  <a:lnTo>
                    <a:pt x="100" y="17"/>
                  </a:lnTo>
                  <a:lnTo>
                    <a:pt x="97" y="17"/>
                  </a:lnTo>
                  <a:lnTo>
                    <a:pt x="97" y="20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4" y="20"/>
                  </a:lnTo>
                  <a:lnTo>
                    <a:pt x="107" y="20"/>
                  </a:lnTo>
                  <a:lnTo>
                    <a:pt x="109" y="20"/>
                  </a:lnTo>
                  <a:lnTo>
                    <a:pt x="109" y="17"/>
                  </a:lnTo>
                  <a:lnTo>
                    <a:pt x="109" y="15"/>
                  </a:lnTo>
                  <a:lnTo>
                    <a:pt x="112" y="15"/>
                  </a:lnTo>
                  <a:lnTo>
                    <a:pt x="112" y="12"/>
                  </a:lnTo>
                  <a:lnTo>
                    <a:pt x="114" y="12"/>
                  </a:lnTo>
                  <a:lnTo>
                    <a:pt x="116" y="12"/>
                  </a:lnTo>
                  <a:lnTo>
                    <a:pt x="116" y="10"/>
                  </a:lnTo>
                  <a:lnTo>
                    <a:pt x="119" y="10"/>
                  </a:lnTo>
                  <a:lnTo>
                    <a:pt x="121" y="10"/>
                  </a:lnTo>
                  <a:lnTo>
                    <a:pt x="123" y="10"/>
                  </a:lnTo>
                  <a:lnTo>
                    <a:pt x="126" y="10"/>
                  </a:lnTo>
                  <a:lnTo>
                    <a:pt x="128" y="10"/>
                  </a:lnTo>
                  <a:lnTo>
                    <a:pt x="131" y="10"/>
                  </a:lnTo>
                  <a:lnTo>
                    <a:pt x="131" y="12"/>
                  </a:lnTo>
                  <a:lnTo>
                    <a:pt x="131" y="10"/>
                  </a:lnTo>
                  <a:lnTo>
                    <a:pt x="131" y="12"/>
                  </a:lnTo>
                  <a:lnTo>
                    <a:pt x="133" y="12"/>
                  </a:lnTo>
                  <a:lnTo>
                    <a:pt x="131" y="12"/>
                  </a:lnTo>
                  <a:lnTo>
                    <a:pt x="133" y="12"/>
                  </a:lnTo>
                  <a:lnTo>
                    <a:pt x="135" y="12"/>
                  </a:lnTo>
                  <a:lnTo>
                    <a:pt x="135" y="15"/>
                  </a:lnTo>
                  <a:lnTo>
                    <a:pt x="135" y="12"/>
                  </a:lnTo>
                  <a:lnTo>
                    <a:pt x="135" y="15"/>
                  </a:lnTo>
                  <a:lnTo>
                    <a:pt x="138" y="15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2" y="10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5" y="10"/>
                  </a:lnTo>
                  <a:lnTo>
                    <a:pt x="145" y="8"/>
                  </a:lnTo>
                  <a:lnTo>
                    <a:pt x="147" y="8"/>
                  </a:lnTo>
                  <a:lnTo>
                    <a:pt x="150" y="8"/>
                  </a:lnTo>
                  <a:lnTo>
                    <a:pt x="152" y="8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4" y="8"/>
                  </a:lnTo>
                  <a:lnTo>
                    <a:pt x="157" y="10"/>
                  </a:lnTo>
                  <a:lnTo>
                    <a:pt x="157" y="8"/>
                  </a:lnTo>
                  <a:lnTo>
                    <a:pt x="159" y="8"/>
                  </a:lnTo>
                  <a:lnTo>
                    <a:pt x="161" y="10"/>
                  </a:lnTo>
                  <a:lnTo>
                    <a:pt x="164" y="10"/>
                  </a:lnTo>
                  <a:lnTo>
                    <a:pt x="164" y="12"/>
                  </a:lnTo>
                  <a:lnTo>
                    <a:pt x="166" y="10"/>
                  </a:lnTo>
                  <a:lnTo>
                    <a:pt x="169" y="12"/>
                  </a:lnTo>
                  <a:lnTo>
                    <a:pt x="171" y="12"/>
                  </a:lnTo>
                  <a:lnTo>
                    <a:pt x="171" y="15"/>
                  </a:lnTo>
                  <a:lnTo>
                    <a:pt x="173" y="15"/>
                  </a:lnTo>
                  <a:lnTo>
                    <a:pt x="173" y="17"/>
                  </a:lnTo>
                  <a:lnTo>
                    <a:pt x="173" y="20"/>
                  </a:lnTo>
                  <a:lnTo>
                    <a:pt x="176" y="20"/>
                  </a:lnTo>
                  <a:lnTo>
                    <a:pt x="178" y="20"/>
                  </a:lnTo>
                  <a:lnTo>
                    <a:pt x="178" y="22"/>
                  </a:lnTo>
                  <a:lnTo>
                    <a:pt x="180" y="22"/>
                  </a:lnTo>
                  <a:lnTo>
                    <a:pt x="183" y="22"/>
                  </a:lnTo>
                  <a:lnTo>
                    <a:pt x="185" y="22"/>
                  </a:lnTo>
                  <a:lnTo>
                    <a:pt x="185" y="24"/>
                  </a:lnTo>
                  <a:lnTo>
                    <a:pt x="187" y="24"/>
                  </a:lnTo>
                  <a:lnTo>
                    <a:pt x="190" y="24"/>
                  </a:lnTo>
                  <a:lnTo>
                    <a:pt x="190" y="27"/>
                  </a:lnTo>
                  <a:lnTo>
                    <a:pt x="190" y="29"/>
                  </a:lnTo>
                  <a:lnTo>
                    <a:pt x="187" y="29"/>
                  </a:lnTo>
                  <a:lnTo>
                    <a:pt x="187" y="31"/>
                  </a:lnTo>
                  <a:lnTo>
                    <a:pt x="185" y="31"/>
                  </a:lnTo>
                  <a:lnTo>
                    <a:pt x="185" y="34"/>
                  </a:lnTo>
                  <a:lnTo>
                    <a:pt x="185" y="36"/>
                  </a:lnTo>
                  <a:lnTo>
                    <a:pt x="183" y="36"/>
                  </a:lnTo>
                  <a:lnTo>
                    <a:pt x="185" y="39"/>
                  </a:lnTo>
                  <a:lnTo>
                    <a:pt x="183" y="39"/>
                  </a:lnTo>
                  <a:lnTo>
                    <a:pt x="183" y="41"/>
                  </a:lnTo>
                  <a:lnTo>
                    <a:pt x="183" y="43"/>
                  </a:lnTo>
                  <a:lnTo>
                    <a:pt x="180" y="46"/>
                  </a:lnTo>
                  <a:lnTo>
                    <a:pt x="180" y="48"/>
                  </a:lnTo>
                  <a:lnTo>
                    <a:pt x="178" y="48"/>
                  </a:lnTo>
                  <a:lnTo>
                    <a:pt x="176" y="50"/>
                  </a:lnTo>
                  <a:lnTo>
                    <a:pt x="176" y="53"/>
                  </a:lnTo>
                  <a:lnTo>
                    <a:pt x="176" y="55"/>
                  </a:lnTo>
                  <a:lnTo>
                    <a:pt x="176" y="58"/>
                  </a:lnTo>
                  <a:lnTo>
                    <a:pt x="176" y="60"/>
                  </a:lnTo>
                  <a:lnTo>
                    <a:pt x="173" y="60"/>
                  </a:lnTo>
                  <a:lnTo>
                    <a:pt x="173" y="58"/>
                  </a:lnTo>
                  <a:lnTo>
                    <a:pt x="171" y="58"/>
                  </a:lnTo>
                  <a:lnTo>
                    <a:pt x="171" y="60"/>
                  </a:lnTo>
                  <a:lnTo>
                    <a:pt x="169" y="60"/>
                  </a:lnTo>
                  <a:lnTo>
                    <a:pt x="166" y="60"/>
                  </a:lnTo>
                  <a:lnTo>
                    <a:pt x="164" y="60"/>
                  </a:lnTo>
                  <a:lnTo>
                    <a:pt x="161" y="60"/>
                  </a:lnTo>
                  <a:lnTo>
                    <a:pt x="161" y="58"/>
                  </a:lnTo>
                  <a:lnTo>
                    <a:pt x="159" y="55"/>
                  </a:lnTo>
                  <a:lnTo>
                    <a:pt x="159" y="53"/>
                  </a:lnTo>
                  <a:lnTo>
                    <a:pt x="157" y="53"/>
                  </a:lnTo>
                  <a:lnTo>
                    <a:pt x="154" y="50"/>
                  </a:lnTo>
                  <a:lnTo>
                    <a:pt x="154" y="48"/>
                  </a:lnTo>
                  <a:lnTo>
                    <a:pt x="152" y="48"/>
                  </a:lnTo>
                  <a:lnTo>
                    <a:pt x="152" y="50"/>
                  </a:lnTo>
                  <a:lnTo>
                    <a:pt x="150" y="50"/>
                  </a:lnTo>
                  <a:lnTo>
                    <a:pt x="150" y="53"/>
                  </a:lnTo>
                  <a:lnTo>
                    <a:pt x="147" y="53"/>
                  </a:lnTo>
                  <a:lnTo>
                    <a:pt x="147" y="50"/>
                  </a:lnTo>
                  <a:lnTo>
                    <a:pt x="145" y="50"/>
                  </a:lnTo>
                  <a:lnTo>
                    <a:pt x="145" y="53"/>
                  </a:lnTo>
                  <a:lnTo>
                    <a:pt x="142" y="53"/>
                  </a:lnTo>
                  <a:lnTo>
                    <a:pt x="140" y="53"/>
                  </a:lnTo>
                  <a:lnTo>
                    <a:pt x="138" y="53"/>
                  </a:lnTo>
                  <a:lnTo>
                    <a:pt x="138" y="50"/>
                  </a:lnTo>
                  <a:lnTo>
                    <a:pt x="135" y="50"/>
                  </a:lnTo>
                  <a:lnTo>
                    <a:pt x="133" y="50"/>
                  </a:lnTo>
                  <a:lnTo>
                    <a:pt x="133" y="48"/>
                  </a:lnTo>
                  <a:lnTo>
                    <a:pt x="133" y="50"/>
                  </a:lnTo>
                  <a:lnTo>
                    <a:pt x="131" y="50"/>
                  </a:lnTo>
                  <a:lnTo>
                    <a:pt x="128" y="50"/>
                  </a:lnTo>
                  <a:lnTo>
                    <a:pt x="126" y="50"/>
                  </a:lnTo>
                  <a:lnTo>
                    <a:pt x="123" y="50"/>
                  </a:lnTo>
                  <a:lnTo>
                    <a:pt x="123" y="53"/>
                  </a:lnTo>
                  <a:lnTo>
                    <a:pt x="123" y="50"/>
                  </a:lnTo>
                  <a:lnTo>
                    <a:pt x="121" y="50"/>
                  </a:lnTo>
                  <a:lnTo>
                    <a:pt x="121" y="53"/>
                  </a:lnTo>
                  <a:lnTo>
                    <a:pt x="121" y="55"/>
                  </a:lnTo>
                  <a:lnTo>
                    <a:pt x="119" y="58"/>
                  </a:lnTo>
                  <a:lnTo>
                    <a:pt x="119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6" y="65"/>
                  </a:lnTo>
                  <a:lnTo>
                    <a:pt x="114" y="65"/>
                  </a:lnTo>
                  <a:lnTo>
                    <a:pt x="112" y="65"/>
                  </a:lnTo>
                  <a:lnTo>
                    <a:pt x="109" y="65"/>
                  </a:lnTo>
                  <a:lnTo>
                    <a:pt x="109" y="67"/>
                  </a:lnTo>
                  <a:lnTo>
                    <a:pt x="107" y="67"/>
                  </a:lnTo>
                  <a:lnTo>
                    <a:pt x="107" y="69"/>
                  </a:lnTo>
                  <a:lnTo>
                    <a:pt x="104" y="69"/>
                  </a:lnTo>
                  <a:lnTo>
                    <a:pt x="102" y="72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7" y="69"/>
                  </a:lnTo>
                  <a:lnTo>
                    <a:pt x="100" y="69"/>
                  </a:lnTo>
                  <a:lnTo>
                    <a:pt x="100" y="67"/>
                  </a:lnTo>
                  <a:lnTo>
                    <a:pt x="97" y="67"/>
                  </a:lnTo>
                  <a:lnTo>
                    <a:pt x="95" y="67"/>
                  </a:lnTo>
                  <a:lnTo>
                    <a:pt x="95" y="65"/>
                  </a:lnTo>
                  <a:lnTo>
                    <a:pt x="93" y="65"/>
                  </a:lnTo>
                  <a:lnTo>
                    <a:pt x="93" y="67"/>
                  </a:lnTo>
                  <a:lnTo>
                    <a:pt x="90" y="67"/>
                  </a:lnTo>
                  <a:lnTo>
                    <a:pt x="90" y="69"/>
                  </a:lnTo>
                  <a:lnTo>
                    <a:pt x="88" y="69"/>
                  </a:lnTo>
                  <a:lnTo>
                    <a:pt x="88" y="72"/>
                  </a:lnTo>
                  <a:lnTo>
                    <a:pt x="88" y="74"/>
                  </a:lnTo>
                  <a:lnTo>
                    <a:pt x="88" y="72"/>
                  </a:lnTo>
                  <a:lnTo>
                    <a:pt x="85" y="72"/>
                  </a:lnTo>
                  <a:lnTo>
                    <a:pt x="85" y="74"/>
                  </a:lnTo>
                  <a:lnTo>
                    <a:pt x="85" y="72"/>
                  </a:lnTo>
                  <a:lnTo>
                    <a:pt x="83" y="72"/>
                  </a:lnTo>
                  <a:lnTo>
                    <a:pt x="81" y="74"/>
                  </a:lnTo>
                  <a:lnTo>
                    <a:pt x="78" y="74"/>
                  </a:lnTo>
                  <a:lnTo>
                    <a:pt x="76" y="74"/>
                  </a:lnTo>
                  <a:lnTo>
                    <a:pt x="74" y="74"/>
                  </a:lnTo>
                  <a:lnTo>
                    <a:pt x="71" y="74"/>
                  </a:lnTo>
                  <a:lnTo>
                    <a:pt x="69" y="74"/>
                  </a:lnTo>
                  <a:lnTo>
                    <a:pt x="66" y="74"/>
                  </a:lnTo>
                  <a:lnTo>
                    <a:pt x="66" y="77"/>
                  </a:lnTo>
                  <a:lnTo>
                    <a:pt x="66" y="79"/>
                  </a:lnTo>
                  <a:lnTo>
                    <a:pt x="66" y="77"/>
                  </a:lnTo>
                  <a:lnTo>
                    <a:pt x="64" y="79"/>
                  </a:lnTo>
                  <a:lnTo>
                    <a:pt x="64" y="81"/>
                  </a:lnTo>
                  <a:lnTo>
                    <a:pt x="64" y="84"/>
                  </a:lnTo>
                  <a:lnTo>
                    <a:pt x="66" y="84"/>
                  </a:lnTo>
                  <a:lnTo>
                    <a:pt x="66" y="86"/>
                  </a:lnTo>
                  <a:lnTo>
                    <a:pt x="69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59" y="88"/>
                  </a:lnTo>
                  <a:lnTo>
                    <a:pt x="57" y="88"/>
                  </a:lnTo>
                  <a:lnTo>
                    <a:pt x="55" y="88"/>
                  </a:lnTo>
                  <a:lnTo>
                    <a:pt x="52" y="88"/>
                  </a:lnTo>
                  <a:lnTo>
                    <a:pt x="50" y="91"/>
                  </a:lnTo>
                  <a:lnTo>
                    <a:pt x="47" y="88"/>
                  </a:lnTo>
                  <a:lnTo>
                    <a:pt x="45" y="88"/>
                  </a:lnTo>
                  <a:lnTo>
                    <a:pt x="43" y="88"/>
                  </a:lnTo>
                  <a:lnTo>
                    <a:pt x="40" y="88"/>
                  </a:lnTo>
                  <a:lnTo>
                    <a:pt x="38" y="88"/>
                  </a:lnTo>
                  <a:lnTo>
                    <a:pt x="36" y="88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4" y="84"/>
                  </a:lnTo>
                  <a:lnTo>
                    <a:pt x="21" y="84"/>
                  </a:lnTo>
                  <a:lnTo>
                    <a:pt x="21" y="81"/>
                  </a:lnTo>
                  <a:lnTo>
                    <a:pt x="19" y="81"/>
                  </a:lnTo>
                  <a:lnTo>
                    <a:pt x="19" y="79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0" y="77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0" y="69"/>
                  </a:lnTo>
                  <a:lnTo>
                    <a:pt x="7" y="69"/>
                  </a:lnTo>
                  <a:lnTo>
                    <a:pt x="5" y="69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5" y="53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10" y="41"/>
                  </a:lnTo>
                  <a:lnTo>
                    <a:pt x="10" y="39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9" y="39"/>
                  </a:lnTo>
                  <a:lnTo>
                    <a:pt x="21" y="39"/>
                  </a:lnTo>
                  <a:lnTo>
                    <a:pt x="21" y="36"/>
                  </a:lnTo>
                  <a:lnTo>
                    <a:pt x="24" y="36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3" y="34"/>
                  </a:lnTo>
                  <a:lnTo>
                    <a:pt x="33" y="31"/>
                  </a:lnTo>
                  <a:lnTo>
                    <a:pt x="36" y="34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3" y="27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5" y="20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50" y="15"/>
                  </a:lnTo>
                  <a:lnTo>
                    <a:pt x="52" y="15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5" y="10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4" y="5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5"/>
                  </a:lnTo>
                  <a:lnTo>
                    <a:pt x="71" y="8"/>
                  </a:lnTo>
                  <a:lnTo>
                    <a:pt x="71" y="10"/>
                  </a:lnTo>
                  <a:lnTo>
                    <a:pt x="74" y="10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81" y="8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5" name="Freeform 56637"/>
            <p:cNvSpPr>
              <a:spLocks/>
            </p:cNvSpPr>
            <p:nvPr/>
          </p:nvSpPr>
          <p:spPr bwMode="auto">
            <a:xfrm>
              <a:off x="2725733" y="4938736"/>
              <a:ext cx="173038" cy="109538"/>
            </a:xfrm>
            <a:custGeom>
              <a:avLst/>
              <a:gdLst>
                <a:gd name="T0" fmla="*/ 97 w 109"/>
                <a:gd name="T1" fmla="*/ 3 h 69"/>
                <a:gd name="T2" fmla="*/ 102 w 109"/>
                <a:gd name="T3" fmla="*/ 10 h 69"/>
                <a:gd name="T4" fmla="*/ 102 w 109"/>
                <a:gd name="T5" fmla="*/ 14 h 69"/>
                <a:gd name="T6" fmla="*/ 107 w 109"/>
                <a:gd name="T7" fmla="*/ 19 h 69"/>
                <a:gd name="T8" fmla="*/ 105 w 109"/>
                <a:gd name="T9" fmla="*/ 17 h 69"/>
                <a:gd name="T10" fmla="*/ 100 w 109"/>
                <a:gd name="T11" fmla="*/ 17 h 69"/>
                <a:gd name="T12" fmla="*/ 97 w 109"/>
                <a:gd name="T13" fmla="*/ 22 h 69"/>
                <a:gd name="T14" fmla="*/ 90 w 109"/>
                <a:gd name="T15" fmla="*/ 24 h 69"/>
                <a:gd name="T16" fmla="*/ 83 w 109"/>
                <a:gd name="T17" fmla="*/ 29 h 69"/>
                <a:gd name="T18" fmla="*/ 76 w 109"/>
                <a:gd name="T19" fmla="*/ 31 h 69"/>
                <a:gd name="T20" fmla="*/ 76 w 109"/>
                <a:gd name="T21" fmla="*/ 36 h 69"/>
                <a:gd name="T22" fmla="*/ 78 w 109"/>
                <a:gd name="T23" fmla="*/ 43 h 69"/>
                <a:gd name="T24" fmla="*/ 76 w 109"/>
                <a:gd name="T25" fmla="*/ 50 h 69"/>
                <a:gd name="T26" fmla="*/ 71 w 109"/>
                <a:gd name="T27" fmla="*/ 50 h 69"/>
                <a:gd name="T28" fmla="*/ 64 w 109"/>
                <a:gd name="T29" fmla="*/ 52 h 69"/>
                <a:gd name="T30" fmla="*/ 64 w 109"/>
                <a:gd name="T31" fmla="*/ 57 h 69"/>
                <a:gd name="T32" fmla="*/ 67 w 109"/>
                <a:gd name="T33" fmla="*/ 64 h 69"/>
                <a:gd name="T34" fmla="*/ 59 w 109"/>
                <a:gd name="T35" fmla="*/ 69 h 69"/>
                <a:gd name="T36" fmla="*/ 55 w 109"/>
                <a:gd name="T37" fmla="*/ 64 h 69"/>
                <a:gd name="T38" fmla="*/ 50 w 109"/>
                <a:gd name="T39" fmla="*/ 64 h 69"/>
                <a:gd name="T40" fmla="*/ 45 w 109"/>
                <a:gd name="T41" fmla="*/ 64 h 69"/>
                <a:gd name="T42" fmla="*/ 45 w 109"/>
                <a:gd name="T43" fmla="*/ 60 h 69"/>
                <a:gd name="T44" fmla="*/ 38 w 109"/>
                <a:gd name="T45" fmla="*/ 60 h 69"/>
                <a:gd name="T46" fmla="*/ 33 w 109"/>
                <a:gd name="T47" fmla="*/ 64 h 69"/>
                <a:gd name="T48" fmla="*/ 26 w 109"/>
                <a:gd name="T49" fmla="*/ 64 h 69"/>
                <a:gd name="T50" fmla="*/ 19 w 109"/>
                <a:gd name="T51" fmla="*/ 67 h 69"/>
                <a:gd name="T52" fmla="*/ 12 w 109"/>
                <a:gd name="T53" fmla="*/ 67 h 69"/>
                <a:gd name="T54" fmla="*/ 7 w 109"/>
                <a:gd name="T55" fmla="*/ 62 h 69"/>
                <a:gd name="T56" fmla="*/ 7 w 109"/>
                <a:gd name="T57" fmla="*/ 62 h 69"/>
                <a:gd name="T58" fmla="*/ 12 w 109"/>
                <a:gd name="T59" fmla="*/ 62 h 69"/>
                <a:gd name="T60" fmla="*/ 19 w 109"/>
                <a:gd name="T61" fmla="*/ 60 h 69"/>
                <a:gd name="T62" fmla="*/ 14 w 109"/>
                <a:gd name="T63" fmla="*/ 55 h 69"/>
                <a:gd name="T64" fmla="*/ 10 w 109"/>
                <a:gd name="T65" fmla="*/ 50 h 69"/>
                <a:gd name="T66" fmla="*/ 10 w 109"/>
                <a:gd name="T67" fmla="*/ 45 h 69"/>
                <a:gd name="T68" fmla="*/ 7 w 109"/>
                <a:gd name="T69" fmla="*/ 43 h 69"/>
                <a:gd name="T70" fmla="*/ 7 w 109"/>
                <a:gd name="T71" fmla="*/ 38 h 69"/>
                <a:gd name="T72" fmla="*/ 10 w 109"/>
                <a:gd name="T73" fmla="*/ 31 h 69"/>
                <a:gd name="T74" fmla="*/ 5 w 109"/>
                <a:gd name="T75" fmla="*/ 31 h 69"/>
                <a:gd name="T76" fmla="*/ 0 w 109"/>
                <a:gd name="T77" fmla="*/ 26 h 69"/>
                <a:gd name="T78" fmla="*/ 7 w 109"/>
                <a:gd name="T79" fmla="*/ 22 h 69"/>
                <a:gd name="T80" fmla="*/ 12 w 109"/>
                <a:gd name="T81" fmla="*/ 17 h 69"/>
                <a:gd name="T82" fmla="*/ 22 w 109"/>
                <a:gd name="T83" fmla="*/ 17 h 69"/>
                <a:gd name="T84" fmla="*/ 24 w 109"/>
                <a:gd name="T85" fmla="*/ 19 h 69"/>
                <a:gd name="T86" fmla="*/ 29 w 109"/>
                <a:gd name="T87" fmla="*/ 22 h 69"/>
                <a:gd name="T88" fmla="*/ 33 w 109"/>
                <a:gd name="T89" fmla="*/ 19 h 69"/>
                <a:gd name="T90" fmla="*/ 40 w 109"/>
                <a:gd name="T91" fmla="*/ 22 h 69"/>
                <a:gd name="T92" fmla="*/ 43 w 109"/>
                <a:gd name="T93" fmla="*/ 19 h 69"/>
                <a:gd name="T94" fmla="*/ 50 w 109"/>
                <a:gd name="T95" fmla="*/ 17 h 69"/>
                <a:gd name="T96" fmla="*/ 55 w 109"/>
                <a:gd name="T97" fmla="*/ 12 h 69"/>
                <a:gd name="T98" fmla="*/ 62 w 109"/>
                <a:gd name="T99" fmla="*/ 10 h 69"/>
                <a:gd name="T100" fmla="*/ 69 w 109"/>
                <a:gd name="T101" fmla="*/ 12 h 69"/>
                <a:gd name="T102" fmla="*/ 76 w 109"/>
                <a:gd name="T103" fmla="*/ 7 h 69"/>
                <a:gd name="T104" fmla="*/ 86 w 109"/>
                <a:gd name="T105" fmla="*/ 7 h 69"/>
                <a:gd name="T106" fmla="*/ 88 w 109"/>
                <a:gd name="T107" fmla="*/ 3 h 69"/>
                <a:gd name="T108" fmla="*/ 90 w 109"/>
                <a:gd name="T10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" h="69">
                  <a:moveTo>
                    <a:pt x="97" y="0"/>
                  </a:moveTo>
                  <a:lnTo>
                    <a:pt x="100" y="0"/>
                  </a:lnTo>
                  <a:lnTo>
                    <a:pt x="100" y="3"/>
                  </a:lnTo>
                  <a:lnTo>
                    <a:pt x="97" y="3"/>
                  </a:lnTo>
                  <a:lnTo>
                    <a:pt x="97" y="5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5" y="14"/>
                  </a:lnTo>
                  <a:lnTo>
                    <a:pt x="105" y="17"/>
                  </a:lnTo>
                  <a:lnTo>
                    <a:pt x="107" y="17"/>
                  </a:lnTo>
                  <a:lnTo>
                    <a:pt x="107" y="19"/>
                  </a:lnTo>
                  <a:lnTo>
                    <a:pt x="109" y="19"/>
                  </a:lnTo>
                  <a:lnTo>
                    <a:pt x="107" y="19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2" y="17"/>
                  </a:lnTo>
                  <a:lnTo>
                    <a:pt x="100" y="17"/>
                  </a:lnTo>
                  <a:lnTo>
                    <a:pt x="100" y="14"/>
                  </a:lnTo>
                  <a:lnTo>
                    <a:pt x="100" y="17"/>
                  </a:lnTo>
                  <a:lnTo>
                    <a:pt x="97" y="17"/>
                  </a:lnTo>
                  <a:lnTo>
                    <a:pt x="95" y="19"/>
                  </a:lnTo>
                  <a:lnTo>
                    <a:pt x="97" y="19"/>
                  </a:lnTo>
                  <a:lnTo>
                    <a:pt x="97" y="22"/>
                  </a:lnTo>
                  <a:lnTo>
                    <a:pt x="95" y="22"/>
                  </a:lnTo>
                  <a:lnTo>
                    <a:pt x="93" y="22"/>
                  </a:lnTo>
                  <a:lnTo>
                    <a:pt x="90" y="22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3" y="29"/>
                  </a:lnTo>
                  <a:lnTo>
                    <a:pt x="81" y="29"/>
                  </a:lnTo>
                  <a:lnTo>
                    <a:pt x="81" y="31"/>
                  </a:lnTo>
                  <a:lnTo>
                    <a:pt x="78" y="31"/>
                  </a:lnTo>
                  <a:lnTo>
                    <a:pt x="76" y="31"/>
                  </a:lnTo>
                  <a:lnTo>
                    <a:pt x="76" y="33"/>
                  </a:lnTo>
                  <a:lnTo>
                    <a:pt x="74" y="33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41"/>
                  </a:lnTo>
                  <a:lnTo>
                    <a:pt x="78" y="43"/>
                  </a:lnTo>
                  <a:lnTo>
                    <a:pt x="78" y="45"/>
                  </a:lnTo>
                  <a:lnTo>
                    <a:pt x="76" y="45"/>
                  </a:lnTo>
                  <a:lnTo>
                    <a:pt x="76" y="48"/>
                  </a:lnTo>
                  <a:lnTo>
                    <a:pt x="76" y="50"/>
                  </a:lnTo>
                  <a:lnTo>
                    <a:pt x="76" y="48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7" y="52"/>
                  </a:lnTo>
                  <a:lnTo>
                    <a:pt x="64" y="52"/>
                  </a:lnTo>
                  <a:lnTo>
                    <a:pt x="64" y="55"/>
                  </a:lnTo>
                  <a:lnTo>
                    <a:pt x="67" y="55"/>
                  </a:lnTo>
                  <a:lnTo>
                    <a:pt x="67" y="57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4" y="64"/>
                  </a:lnTo>
                  <a:lnTo>
                    <a:pt x="67" y="64"/>
                  </a:lnTo>
                  <a:lnTo>
                    <a:pt x="67" y="67"/>
                  </a:lnTo>
                  <a:lnTo>
                    <a:pt x="64" y="67"/>
                  </a:lnTo>
                  <a:lnTo>
                    <a:pt x="62" y="67"/>
                  </a:lnTo>
                  <a:lnTo>
                    <a:pt x="59" y="69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7" y="64"/>
                  </a:lnTo>
                  <a:lnTo>
                    <a:pt x="55" y="64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52" y="64"/>
                  </a:lnTo>
                  <a:lnTo>
                    <a:pt x="50" y="64"/>
                  </a:lnTo>
                  <a:lnTo>
                    <a:pt x="50" y="67"/>
                  </a:lnTo>
                  <a:lnTo>
                    <a:pt x="48" y="67"/>
                  </a:lnTo>
                  <a:lnTo>
                    <a:pt x="48" y="64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5" y="60"/>
                  </a:lnTo>
                  <a:lnTo>
                    <a:pt x="43" y="60"/>
                  </a:lnTo>
                  <a:lnTo>
                    <a:pt x="43" y="57"/>
                  </a:lnTo>
                  <a:lnTo>
                    <a:pt x="40" y="57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38" y="64"/>
                  </a:lnTo>
                  <a:lnTo>
                    <a:pt x="36" y="64"/>
                  </a:lnTo>
                  <a:lnTo>
                    <a:pt x="33" y="64"/>
                  </a:lnTo>
                  <a:lnTo>
                    <a:pt x="31" y="64"/>
                  </a:lnTo>
                  <a:lnTo>
                    <a:pt x="29" y="64"/>
                  </a:lnTo>
                  <a:lnTo>
                    <a:pt x="29" y="67"/>
                  </a:lnTo>
                  <a:lnTo>
                    <a:pt x="26" y="64"/>
                  </a:lnTo>
                  <a:lnTo>
                    <a:pt x="24" y="64"/>
                  </a:lnTo>
                  <a:lnTo>
                    <a:pt x="22" y="64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7" y="64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10" y="62"/>
                  </a:lnTo>
                  <a:lnTo>
                    <a:pt x="7" y="62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4" y="60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2" y="17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9" y="19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8" y="17"/>
                  </a:lnTo>
                  <a:lnTo>
                    <a:pt x="50" y="17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59" y="1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7" y="10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4" y="10"/>
                  </a:lnTo>
                  <a:lnTo>
                    <a:pt x="74" y="7"/>
                  </a:lnTo>
                  <a:lnTo>
                    <a:pt x="76" y="7"/>
                  </a:lnTo>
                  <a:lnTo>
                    <a:pt x="78" y="7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6" y="7"/>
                  </a:lnTo>
                  <a:lnTo>
                    <a:pt x="88" y="10"/>
                  </a:lnTo>
                  <a:lnTo>
                    <a:pt x="88" y="7"/>
                  </a:lnTo>
                  <a:lnTo>
                    <a:pt x="88" y="5"/>
                  </a:lnTo>
                  <a:lnTo>
                    <a:pt x="88" y="3"/>
                  </a:lnTo>
                  <a:lnTo>
                    <a:pt x="88" y="0"/>
                  </a:lnTo>
                  <a:lnTo>
                    <a:pt x="88" y="3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6" name="Freeform 56638"/>
            <p:cNvSpPr>
              <a:spLocks/>
            </p:cNvSpPr>
            <p:nvPr/>
          </p:nvSpPr>
          <p:spPr bwMode="auto">
            <a:xfrm>
              <a:off x="2736846" y="5040337"/>
              <a:ext cx="476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0 w 3"/>
                <a:gd name="T4" fmla="*/ 3 w 3"/>
                <a:gd name="T5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7" name="Freeform 56639"/>
            <p:cNvSpPr>
              <a:spLocks noEditPoints="1"/>
            </p:cNvSpPr>
            <p:nvPr/>
          </p:nvSpPr>
          <p:spPr bwMode="auto">
            <a:xfrm>
              <a:off x="2624133" y="4037033"/>
              <a:ext cx="403225" cy="174625"/>
            </a:xfrm>
            <a:custGeom>
              <a:avLst/>
              <a:gdLst>
                <a:gd name="T0" fmla="*/ 190 w 254"/>
                <a:gd name="T1" fmla="*/ 50 h 110"/>
                <a:gd name="T2" fmla="*/ 185 w 254"/>
                <a:gd name="T3" fmla="*/ 55 h 110"/>
                <a:gd name="T4" fmla="*/ 185 w 254"/>
                <a:gd name="T5" fmla="*/ 60 h 110"/>
                <a:gd name="T6" fmla="*/ 183 w 254"/>
                <a:gd name="T7" fmla="*/ 65 h 110"/>
                <a:gd name="T8" fmla="*/ 180 w 254"/>
                <a:gd name="T9" fmla="*/ 65 h 110"/>
                <a:gd name="T10" fmla="*/ 183 w 254"/>
                <a:gd name="T11" fmla="*/ 67 h 110"/>
                <a:gd name="T12" fmla="*/ 180 w 254"/>
                <a:gd name="T13" fmla="*/ 72 h 110"/>
                <a:gd name="T14" fmla="*/ 178 w 254"/>
                <a:gd name="T15" fmla="*/ 76 h 110"/>
                <a:gd name="T16" fmla="*/ 176 w 254"/>
                <a:gd name="T17" fmla="*/ 84 h 110"/>
                <a:gd name="T18" fmla="*/ 173 w 254"/>
                <a:gd name="T19" fmla="*/ 93 h 110"/>
                <a:gd name="T20" fmla="*/ 169 w 254"/>
                <a:gd name="T21" fmla="*/ 103 h 110"/>
                <a:gd name="T22" fmla="*/ 164 w 254"/>
                <a:gd name="T23" fmla="*/ 110 h 110"/>
                <a:gd name="T24" fmla="*/ 164 w 254"/>
                <a:gd name="T25" fmla="*/ 105 h 110"/>
                <a:gd name="T26" fmla="*/ 164 w 254"/>
                <a:gd name="T27" fmla="*/ 95 h 110"/>
                <a:gd name="T28" fmla="*/ 166 w 254"/>
                <a:gd name="T29" fmla="*/ 88 h 110"/>
                <a:gd name="T30" fmla="*/ 169 w 254"/>
                <a:gd name="T31" fmla="*/ 84 h 110"/>
                <a:gd name="T32" fmla="*/ 171 w 254"/>
                <a:gd name="T33" fmla="*/ 74 h 110"/>
                <a:gd name="T34" fmla="*/ 178 w 254"/>
                <a:gd name="T35" fmla="*/ 69 h 110"/>
                <a:gd name="T36" fmla="*/ 180 w 254"/>
                <a:gd name="T37" fmla="*/ 60 h 110"/>
                <a:gd name="T38" fmla="*/ 183 w 254"/>
                <a:gd name="T39" fmla="*/ 53 h 110"/>
                <a:gd name="T40" fmla="*/ 244 w 254"/>
                <a:gd name="T41" fmla="*/ 24 h 110"/>
                <a:gd name="T42" fmla="*/ 247 w 254"/>
                <a:gd name="T43" fmla="*/ 19 h 110"/>
                <a:gd name="T44" fmla="*/ 254 w 254"/>
                <a:gd name="T45" fmla="*/ 24 h 110"/>
                <a:gd name="T46" fmla="*/ 249 w 254"/>
                <a:gd name="T47" fmla="*/ 27 h 110"/>
                <a:gd name="T48" fmla="*/ 249 w 254"/>
                <a:gd name="T49" fmla="*/ 29 h 110"/>
                <a:gd name="T50" fmla="*/ 244 w 254"/>
                <a:gd name="T51" fmla="*/ 31 h 110"/>
                <a:gd name="T52" fmla="*/ 244 w 254"/>
                <a:gd name="T53" fmla="*/ 34 h 110"/>
                <a:gd name="T54" fmla="*/ 244 w 254"/>
                <a:gd name="T55" fmla="*/ 41 h 110"/>
                <a:gd name="T56" fmla="*/ 244 w 254"/>
                <a:gd name="T57" fmla="*/ 43 h 110"/>
                <a:gd name="T58" fmla="*/ 244 w 254"/>
                <a:gd name="T59" fmla="*/ 46 h 110"/>
                <a:gd name="T60" fmla="*/ 244 w 254"/>
                <a:gd name="T61" fmla="*/ 48 h 110"/>
                <a:gd name="T62" fmla="*/ 242 w 254"/>
                <a:gd name="T63" fmla="*/ 53 h 110"/>
                <a:gd name="T64" fmla="*/ 242 w 254"/>
                <a:gd name="T65" fmla="*/ 55 h 110"/>
                <a:gd name="T66" fmla="*/ 240 w 254"/>
                <a:gd name="T67" fmla="*/ 55 h 110"/>
                <a:gd name="T68" fmla="*/ 235 w 254"/>
                <a:gd name="T69" fmla="*/ 57 h 110"/>
                <a:gd name="T70" fmla="*/ 230 w 254"/>
                <a:gd name="T71" fmla="*/ 60 h 110"/>
                <a:gd name="T72" fmla="*/ 228 w 254"/>
                <a:gd name="T73" fmla="*/ 65 h 110"/>
                <a:gd name="T74" fmla="*/ 230 w 254"/>
                <a:gd name="T75" fmla="*/ 69 h 110"/>
                <a:gd name="T76" fmla="*/ 225 w 254"/>
                <a:gd name="T77" fmla="*/ 72 h 110"/>
                <a:gd name="T78" fmla="*/ 223 w 254"/>
                <a:gd name="T79" fmla="*/ 67 h 110"/>
                <a:gd name="T80" fmla="*/ 225 w 254"/>
                <a:gd name="T81" fmla="*/ 62 h 110"/>
                <a:gd name="T82" fmla="*/ 223 w 254"/>
                <a:gd name="T83" fmla="*/ 60 h 110"/>
                <a:gd name="T84" fmla="*/ 223 w 254"/>
                <a:gd name="T85" fmla="*/ 53 h 110"/>
                <a:gd name="T86" fmla="*/ 221 w 254"/>
                <a:gd name="T87" fmla="*/ 43 h 110"/>
                <a:gd name="T88" fmla="*/ 225 w 254"/>
                <a:gd name="T89" fmla="*/ 36 h 110"/>
                <a:gd name="T90" fmla="*/ 228 w 254"/>
                <a:gd name="T91" fmla="*/ 31 h 110"/>
                <a:gd name="T92" fmla="*/ 233 w 254"/>
                <a:gd name="T93" fmla="*/ 27 h 110"/>
                <a:gd name="T94" fmla="*/ 240 w 254"/>
                <a:gd name="T95" fmla="*/ 22 h 110"/>
                <a:gd name="T96" fmla="*/ 12 w 254"/>
                <a:gd name="T97" fmla="*/ 3 h 110"/>
                <a:gd name="T98" fmla="*/ 12 w 254"/>
                <a:gd name="T99" fmla="*/ 10 h 110"/>
                <a:gd name="T100" fmla="*/ 12 w 254"/>
                <a:gd name="T101" fmla="*/ 12 h 110"/>
                <a:gd name="T102" fmla="*/ 10 w 254"/>
                <a:gd name="T103" fmla="*/ 17 h 110"/>
                <a:gd name="T104" fmla="*/ 5 w 254"/>
                <a:gd name="T105" fmla="*/ 19 h 110"/>
                <a:gd name="T106" fmla="*/ 5 w 254"/>
                <a:gd name="T107" fmla="*/ 17 h 110"/>
                <a:gd name="T108" fmla="*/ 2 w 254"/>
                <a:gd name="T109" fmla="*/ 17 h 110"/>
                <a:gd name="T110" fmla="*/ 5 w 254"/>
                <a:gd name="T111" fmla="*/ 12 h 110"/>
                <a:gd name="T112" fmla="*/ 7 w 254"/>
                <a:gd name="T113" fmla="*/ 12 h 110"/>
                <a:gd name="T114" fmla="*/ 5 w 254"/>
                <a:gd name="T115" fmla="*/ 10 h 110"/>
                <a:gd name="T116" fmla="*/ 2 w 254"/>
                <a:gd name="T117" fmla="*/ 10 h 110"/>
                <a:gd name="T118" fmla="*/ 0 w 254"/>
                <a:gd name="T119" fmla="*/ 10 h 110"/>
                <a:gd name="T120" fmla="*/ 5 w 254"/>
                <a:gd name="T121" fmla="*/ 3 h 110"/>
                <a:gd name="T122" fmla="*/ 10 w 254"/>
                <a:gd name="T12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110">
                  <a:moveTo>
                    <a:pt x="188" y="48"/>
                  </a:moveTo>
                  <a:lnTo>
                    <a:pt x="188" y="50"/>
                  </a:lnTo>
                  <a:lnTo>
                    <a:pt x="188" y="48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0" y="53"/>
                  </a:lnTo>
                  <a:lnTo>
                    <a:pt x="188" y="53"/>
                  </a:lnTo>
                  <a:lnTo>
                    <a:pt x="185" y="55"/>
                  </a:lnTo>
                  <a:lnTo>
                    <a:pt x="188" y="55"/>
                  </a:lnTo>
                  <a:lnTo>
                    <a:pt x="188" y="57"/>
                  </a:lnTo>
                  <a:lnTo>
                    <a:pt x="188" y="60"/>
                  </a:lnTo>
                  <a:lnTo>
                    <a:pt x="188" y="57"/>
                  </a:lnTo>
                  <a:lnTo>
                    <a:pt x="185" y="60"/>
                  </a:lnTo>
                  <a:lnTo>
                    <a:pt x="185" y="62"/>
                  </a:lnTo>
                  <a:lnTo>
                    <a:pt x="183" y="62"/>
                  </a:lnTo>
                  <a:lnTo>
                    <a:pt x="183" y="65"/>
                  </a:lnTo>
                  <a:lnTo>
                    <a:pt x="183" y="67"/>
                  </a:lnTo>
                  <a:lnTo>
                    <a:pt x="183" y="65"/>
                  </a:lnTo>
                  <a:lnTo>
                    <a:pt x="183" y="67"/>
                  </a:lnTo>
                  <a:lnTo>
                    <a:pt x="183" y="65"/>
                  </a:lnTo>
                  <a:lnTo>
                    <a:pt x="180" y="65"/>
                  </a:lnTo>
                  <a:lnTo>
                    <a:pt x="180" y="67"/>
                  </a:lnTo>
                  <a:lnTo>
                    <a:pt x="180" y="65"/>
                  </a:lnTo>
                  <a:lnTo>
                    <a:pt x="183" y="65"/>
                  </a:lnTo>
                  <a:lnTo>
                    <a:pt x="180" y="67"/>
                  </a:lnTo>
                  <a:lnTo>
                    <a:pt x="183" y="67"/>
                  </a:lnTo>
                  <a:lnTo>
                    <a:pt x="180" y="67"/>
                  </a:lnTo>
                  <a:lnTo>
                    <a:pt x="183" y="67"/>
                  </a:lnTo>
                  <a:lnTo>
                    <a:pt x="180" y="67"/>
                  </a:lnTo>
                  <a:lnTo>
                    <a:pt x="183" y="67"/>
                  </a:lnTo>
                  <a:lnTo>
                    <a:pt x="183" y="69"/>
                  </a:lnTo>
                  <a:lnTo>
                    <a:pt x="180" y="69"/>
                  </a:lnTo>
                  <a:lnTo>
                    <a:pt x="180" y="72"/>
                  </a:lnTo>
                  <a:lnTo>
                    <a:pt x="180" y="74"/>
                  </a:lnTo>
                  <a:lnTo>
                    <a:pt x="180" y="76"/>
                  </a:lnTo>
                  <a:lnTo>
                    <a:pt x="178" y="76"/>
                  </a:lnTo>
                  <a:lnTo>
                    <a:pt x="178" y="79"/>
                  </a:lnTo>
                  <a:lnTo>
                    <a:pt x="178" y="76"/>
                  </a:lnTo>
                  <a:lnTo>
                    <a:pt x="178" y="79"/>
                  </a:lnTo>
                  <a:lnTo>
                    <a:pt x="178" y="76"/>
                  </a:lnTo>
                  <a:lnTo>
                    <a:pt x="178" y="79"/>
                  </a:lnTo>
                  <a:lnTo>
                    <a:pt x="176" y="81"/>
                  </a:lnTo>
                  <a:lnTo>
                    <a:pt x="176" y="84"/>
                  </a:lnTo>
                  <a:lnTo>
                    <a:pt x="176" y="86"/>
                  </a:lnTo>
                  <a:lnTo>
                    <a:pt x="176" y="88"/>
                  </a:lnTo>
                  <a:lnTo>
                    <a:pt x="173" y="88"/>
                  </a:lnTo>
                  <a:lnTo>
                    <a:pt x="173" y="91"/>
                  </a:lnTo>
                  <a:lnTo>
                    <a:pt x="173" y="93"/>
                  </a:lnTo>
                  <a:lnTo>
                    <a:pt x="171" y="93"/>
                  </a:lnTo>
                  <a:lnTo>
                    <a:pt x="171" y="95"/>
                  </a:lnTo>
                  <a:lnTo>
                    <a:pt x="171" y="98"/>
                  </a:lnTo>
                  <a:lnTo>
                    <a:pt x="171" y="100"/>
                  </a:lnTo>
                  <a:lnTo>
                    <a:pt x="169" y="103"/>
                  </a:lnTo>
                  <a:lnTo>
                    <a:pt x="169" y="105"/>
                  </a:lnTo>
                  <a:lnTo>
                    <a:pt x="169" y="107"/>
                  </a:lnTo>
                  <a:lnTo>
                    <a:pt x="166" y="107"/>
                  </a:lnTo>
                  <a:lnTo>
                    <a:pt x="166" y="110"/>
                  </a:lnTo>
                  <a:lnTo>
                    <a:pt x="164" y="110"/>
                  </a:lnTo>
                  <a:lnTo>
                    <a:pt x="164" y="107"/>
                  </a:lnTo>
                  <a:lnTo>
                    <a:pt x="164" y="110"/>
                  </a:lnTo>
                  <a:lnTo>
                    <a:pt x="164" y="107"/>
                  </a:lnTo>
                  <a:lnTo>
                    <a:pt x="166" y="105"/>
                  </a:lnTo>
                  <a:lnTo>
                    <a:pt x="164" y="105"/>
                  </a:lnTo>
                  <a:lnTo>
                    <a:pt x="164" y="103"/>
                  </a:lnTo>
                  <a:lnTo>
                    <a:pt x="166" y="100"/>
                  </a:lnTo>
                  <a:lnTo>
                    <a:pt x="164" y="100"/>
                  </a:lnTo>
                  <a:lnTo>
                    <a:pt x="164" y="98"/>
                  </a:lnTo>
                  <a:lnTo>
                    <a:pt x="164" y="95"/>
                  </a:lnTo>
                  <a:lnTo>
                    <a:pt x="164" y="93"/>
                  </a:lnTo>
                  <a:lnTo>
                    <a:pt x="164" y="91"/>
                  </a:lnTo>
                  <a:lnTo>
                    <a:pt x="166" y="88"/>
                  </a:lnTo>
                  <a:lnTo>
                    <a:pt x="164" y="88"/>
                  </a:lnTo>
                  <a:lnTo>
                    <a:pt x="166" y="88"/>
                  </a:lnTo>
                  <a:lnTo>
                    <a:pt x="166" y="86"/>
                  </a:lnTo>
                  <a:lnTo>
                    <a:pt x="166" y="84"/>
                  </a:lnTo>
                  <a:lnTo>
                    <a:pt x="169" y="84"/>
                  </a:lnTo>
                  <a:lnTo>
                    <a:pt x="166" y="84"/>
                  </a:lnTo>
                  <a:lnTo>
                    <a:pt x="169" y="84"/>
                  </a:lnTo>
                  <a:lnTo>
                    <a:pt x="169" y="81"/>
                  </a:lnTo>
                  <a:lnTo>
                    <a:pt x="169" y="79"/>
                  </a:lnTo>
                  <a:lnTo>
                    <a:pt x="171" y="79"/>
                  </a:lnTo>
                  <a:lnTo>
                    <a:pt x="171" y="76"/>
                  </a:lnTo>
                  <a:lnTo>
                    <a:pt x="171" y="74"/>
                  </a:lnTo>
                  <a:lnTo>
                    <a:pt x="173" y="74"/>
                  </a:lnTo>
                  <a:lnTo>
                    <a:pt x="176" y="74"/>
                  </a:lnTo>
                  <a:lnTo>
                    <a:pt x="176" y="72"/>
                  </a:lnTo>
                  <a:lnTo>
                    <a:pt x="176" y="69"/>
                  </a:lnTo>
                  <a:lnTo>
                    <a:pt x="178" y="69"/>
                  </a:lnTo>
                  <a:lnTo>
                    <a:pt x="178" y="67"/>
                  </a:lnTo>
                  <a:lnTo>
                    <a:pt x="178" y="65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60"/>
                  </a:lnTo>
                  <a:lnTo>
                    <a:pt x="183" y="60"/>
                  </a:lnTo>
                  <a:lnTo>
                    <a:pt x="180" y="57"/>
                  </a:lnTo>
                  <a:lnTo>
                    <a:pt x="183" y="57"/>
                  </a:lnTo>
                  <a:lnTo>
                    <a:pt x="183" y="55"/>
                  </a:lnTo>
                  <a:lnTo>
                    <a:pt x="183" y="53"/>
                  </a:lnTo>
                  <a:lnTo>
                    <a:pt x="185" y="50"/>
                  </a:lnTo>
                  <a:lnTo>
                    <a:pt x="188" y="48"/>
                  </a:lnTo>
                  <a:close/>
                  <a:moveTo>
                    <a:pt x="242" y="19"/>
                  </a:moveTo>
                  <a:lnTo>
                    <a:pt x="242" y="22"/>
                  </a:lnTo>
                  <a:lnTo>
                    <a:pt x="244" y="24"/>
                  </a:lnTo>
                  <a:lnTo>
                    <a:pt x="242" y="24"/>
                  </a:lnTo>
                  <a:lnTo>
                    <a:pt x="244" y="24"/>
                  </a:lnTo>
                  <a:lnTo>
                    <a:pt x="244" y="22"/>
                  </a:lnTo>
                  <a:lnTo>
                    <a:pt x="244" y="19"/>
                  </a:lnTo>
                  <a:lnTo>
                    <a:pt x="247" y="19"/>
                  </a:lnTo>
                  <a:lnTo>
                    <a:pt x="249" y="19"/>
                  </a:lnTo>
                  <a:lnTo>
                    <a:pt x="252" y="19"/>
                  </a:lnTo>
                  <a:lnTo>
                    <a:pt x="252" y="22"/>
                  </a:lnTo>
                  <a:lnTo>
                    <a:pt x="252" y="24"/>
                  </a:lnTo>
                  <a:lnTo>
                    <a:pt x="254" y="24"/>
                  </a:lnTo>
                  <a:lnTo>
                    <a:pt x="254" y="27"/>
                  </a:lnTo>
                  <a:lnTo>
                    <a:pt x="254" y="24"/>
                  </a:lnTo>
                  <a:lnTo>
                    <a:pt x="252" y="24"/>
                  </a:lnTo>
                  <a:lnTo>
                    <a:pt x="252" y="27"/>
                  </a:lnTo>
                  <a:lnTo>
                    <a:pt x="249" y="27"/>
                  </a:lnTo>
                  <a:lnTo>
                    <a:pt x="249" y="29"/>
                  </a:lnTo>
                  <a:lnTo>
                    <a:pt x="249" y="27"/>
                  </a:lnTo>
                  <a:lnTo>
                    <a:pt x="249" y="29"/>
                  </a:lnTo>
                  <a:lnTo>
                    <a:pt x="249" y="31"/>
                  </a:lnTo>
                  <a:lnTo>
                    <a:pt x="249" y="29"/>
                  </a:lnTo>
                  <a:lnTo>
                    <a:pt x="247" y="29"/>
                  </a:lnTo>
                  <a:lnTo>
                    <a:pt x="247" y="31"/>
                  </a:lnTo>
                  <a:lnTo>
                    <a:pt x="247" y="29"/>
                  </a:lnTo>
                  <a:lnTo>
                    <a:pt x="247" y="31"/>
                  </a:lnTo>
                  <a:lnTo>
                    <a:pt x="244" y="31"/>
                  </a:lnTo>
                  <a:lnTo>
                    <a:pt x="244" y="29"/>
                  </a:lnTo>
                  <a:lnTo>
                    <a:pt x="244" y="31"/>
                  </a:lnTo>
                  <a:lnTo>
                    <a:pt x="242" y="31"/>
                  </a:lnTo>
                  <a:lnTo>
                    <a:pt x="244" y="31"/>
                  </a:lnTo>
                  <a:lnTo>
                    <a:pt x="244" y="34"/>
                  </a:lnTo>
                  <a:lnTo>
                    <a:pt x="242" y="34"/>
                  </a:lnTo>
                  <a:lnTo>
                    <a:pt x="242" y="36"/>
                  </a:lnTo>
                  <a:lnTo>
                    <a:pt x="244" y="36"/>
                  </a:lnTo>
                  <a:lnTo>
                    <a:pt x="244" y="38"/>
                  </a:lnTo>
                  <a:lnTo>
                    <a:pt x="244" y="41"/>
                  </a:lnTo>
                  <a:lnTo>
                    <a:pt x="242" y="41"/>
                  </a:lnTo>
                  <a:lnTo>
                    <a:pt x="244" y="41"/>
                  </a:lnTo>
                  <a:lnTo>
                    <a:pt x="242" y="41"/>
                  </a:lnTo>
                  <a:lnTo>
                    <a:pt x="242" y="43"/>
                  </a:lnTo>
                  <a:lnTo>
                    <a:pt x="244" y="43"/>
                  </a:lnTo>
                  <a:lnTo>
                    <a:pt x="242" y="43"/>
                  </a:lnTo>
                  <a:lnTo>
                    <a:pt x="244" y="43"/>
                  </a:lnTo>
                  <a:lnTo>
                    <a:pt x="244" y="46"/>
                  </a:lnTo>
                  <a:lnTo>
                    <a:pt x="244" y="43"/>
                  </a:lnTo>
                  <a:lnTo>
                    <a:pt x="244" y="46"/>
                  </a:lnTo>
                  <a:lnTo>
                    <a:pt x="247" y="46"/>
                  </a:lnTo>
                  <a:lnTo>
                    <a:pt x="249" y="46"/>
                  </a:lnTo>
                  <a:lnTo>
                    <a:pt x="247" y="46"/>
                  </a:lnTo>
                  <a:lnTo>
                    <a:pt x="247" y="48"/>
                  </a:lnTo>
                  <a:lnTo>
                    <a:pt x="244" y="48"/>
                  </a:lnTo>
                  <a:lnTo>
                    <a:pt x="242" y="48"/>
                  </a:lnTo>
                  <a:lnTo>
                    <a:pt x="242" y="50"/>
                  </a:lnTo>
                  <a:lnTo>
                    <a:pt x="240" y="50"/>
                  </a:lnTo>
                  <a:lnTo>
                    <a:pt x="240" y="53"/>
                  </a:lnTo>
                  <a:lnTo>
                    <a:pt x="242" y="53"/>
                  </a:lnTo>
                  <a:lnTo>
                    <a:pt x="242" y="55"/>
                  </a:lnTo>
                  <a:lnTo>
                    <a:pt x="240" y="55"/>
                  </a:lnTo>
                  <a:lnTo>
                    <a:pt x="242" y="55"/>
                  </a:lnTo>
                  <a:lnTo>
                    <a:pt x="240" y="55"/>
                  </a:lnTo>
                  <a:lnTo>
                    <a:pt x="242" y="55"/>
                  </a:lnTo>
                  <a:lnTo>
                    <a:pt x="240" y="55"/>
                  </a:lnTo>
                  <a:lnTo>
                    <a:pt x="240" y="57"/>
                  </a:lnTo>
                  <a:lnTo>
                    <a:pt x="240" y="55"/>
                  </a:lnTo>
                  <a:lnTo>
                    <a:pt x="240" y="57"/>
                  </a:lnTo>
                  <a:lnTo>
                    <a:pt x="240" y="55"/>
                  </a:lnTo>
                  <a:lnTo>
                    <a:pt x="237" y="55"/>
                  </a:lnTo>
                  <a:lnTo>
                    <a:pt x="237" y="57"/>
                  </a:lnTo>
                  <a:lnTo>
                    <a:pt x="237" y="55"/>
                  </a:lnTo>
                  <a:lnTo>
                    <a:pt x="237" y="57"/>
                  </a:lnTo>
                  <a:lnTo>
                    <a:pt x="235" y="57"/>
                  </a:lnTo>
                  <a:lnTo>
                    <a:pt x="237" y="57"/>
                  </a:lnTo>
                  <a:lnTo>
                    <a:pt x="235" y="57"/>
                  </a:lnTo>
                  <a:lnTo>
                    <a:pt x="235" y="60"/>
                  </a:lnTo>
                  <a:lnTo>
                    <a:pt x="233" y="60"/>
                  </a:lnTo>
                  <a:lnTo>
                    <a:pt x="230" y="60"/>
                  </a:lnTo>
                  <a:lnTo>
                    <a:pt x="230" y="62"/>
                  </a:lnTo>
                  <a:lnTo>
                    <a:pt x="233" y="62"/>
                  </a:lnTo>
                  <a:lnTo>
                    <a:pt x="230" y="62"/>
                  </a:lnTo>
                  <a:lnTo>
                    <a:pt x="230" y="65"/>
                  </a:lnTo>
                  <a:lnTo>
                    <a:pt x="228" y="65"/>
                  </a:lnTo>
                  <a:lnTo>
                    <a:pt x="230" y="65"/>
                  </a:lnTo>
                  <a:lnTo>
                    <a:pt x="228" y="65"/>
                  </a:lnTo>
                  <a:lnTo>
                    <a:pt x="228" y="67"/>
                  </a:lnTo>
                  <a:lnTo>
                    <a:pt x="230" y="67"/>
                  </a:lnTo>
                  <a:lnTo>
                    <a:pt x="230" y="69"/>
                  </a:lnTo>
                  <a:lnTo>
                    <a:pt x="230" y="67"/>
                  </a:lnTo>
                  <a:lnTo>
                    <a:pt x="230" y="69"/>
                  </a:lnTo>
                  <a:lnTo>
                    <a:pt x="228" y="69"/>
                  </a:lnTo>
                  <a:lnTo>
                    <a:pt x="228" y="72"/>
                  </a:lnTo>
                  <a:lnTo>
                    <a:pt x="225" y="72"/>
                  </a:lnTo>
                  <a:lnTo>
                    <a:pt x="223" y="72"/>
                  </a:lnTo>
                  <a:lnTo>
                    <a:pt x="221" y="72"/>
                  </a:lnTo>
                  <a:lnTo>
                    <a:pt x="223" y="72"/>
                  </a:lnTo>
                  <a:lnTo>
                    <a:pt x="223" y="69"/>
                  </a:lnTo>
                  <a:lnTo>
                    <a:pt x="223" y="67"/>
                  </a:lnTo>
                  <a:lnTo>
                    <a:pt x="225" y="67"/>
                  </a:lnTo>
                  <a:lnTo>
                    <a:pt x="225" y="65"/>
                  </a:lnTo>
                  <a:lnTo>
                    <a:pt x="228" y="65"/>
                  </a:lnTo>
                  <a:lnTo>
                    <a:pt x="228" y="62"/>
                  </a:lnTo>
                  <a:lnTo>
                    <a:pt x="225" y="62"/>
                  </a:lnTo>
                  <a:lnTo>
                    <a:pt x="225" y="65"/>
                  </a:lnTo>
                  <a:lnTo>
                    <a:pt x="223" y="65"/>
                  </a:lnTo>
                  <a:lnTo>
                    <a:pt x="225" y="62"/>
                  </a:lnTo>
                  <a:lnTo>
                    <a:pt x="225" y="60"/>
                  </a:lnTo>
                  <a:lnTo>
                    <a:pt x="223" y="60"/>
                  </a:lnTo>
                  <a:lnTo>
                    <a:pt x="223" y="57"/>
                  </a:lnTo>
                  <a:lnTo>
                    <a:pt x="223" y="55"/>
                  </a:lnTo>
                  <a:lnTo>
                    <a:pt x="221" y="55"/>
                  </a:lnTo>
                  <a:lnTo>
                    <a:pt x="221" y="53"/>
                  </a:lnTo>
                  <a:lnTo>
                    <a:pt x="223" y="53"/>
                  </a:lnTo>
                  <a:lnTo>
                    <a:pt x="223" y="50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1" y="46"/>
                  </a:lnTo>
                  <a:lnTo>
                    <a:pt x="221" y="43"/>
                  </a:lnTo>
                  <a:lnTo>
                    <a:pt x="221" y="41"/>
                  </a:lnTo>
                  <a:lnTo>
                    <a:pt x="221" y="38"/>
                  </a:lnTo>
                  <a:lnTo>
                    <a:pt x="223" y="38"/>
                  </a:lnTo>
                  <a:lnTo>
                    <a:pt x="223" y="36"/>
                  </a:lnTo>
                  <a:lnTo>
                    <a:pt x="225" y="36"/>
                  </a:lnTo>
                  <a:lnTo>
                    <a:pt x="225" y="34"/>
                  </a:lnTo>
                  <a:lnTo>
                    <a:pt x="228" y="34"/>
                  </a:lnTo>
                  <a:lnTo>
                    <a:pt x="225" y="34"/>
                  </a:lnTo>
                  <a:lnTo>
                    <a:pt x="228" y="34"/>
                  </a:lnTo>
                  <a:lnTo>
                    <a:pt x="228" y="31"/>
                  </a:lnTo>
                  <a:lnTo>
                    <a:pt x="230" y="31"/>
                  </a:lnTo>
                  <a:lnTo>
                    <a:pt x="228" y="31"/>
                  </a:lnTo>
                  <a:lnTo>
                    <a:pt x="230" y="31"/>
                  </a:lnTo>
                  <a:lnTo>
                    <a:pt x="230" y="29"/>
                  </a:lnTo>
                  <a:lnTo>
                    <a:pt x="233" y="27"/>
                  </a:lnTo>
                  <a:lnTo>
                    <a:pt x="233" y="24"/>
                  </a:lnTo>
                  <a:lnTo>
                    <a:pt x="235" y="24"/>
                  </a:lnTo>
                  <a:lnTo>
                    <a:pt x="237" y="24"/>
                  </a:lnTo>
                  <a:lnTo>
                    <a:pt x="237" y="22"/>
                  </a:lnTo>
                  <a:lnTo>
                    <a:pt x="240" y="22"/>
                  </a:lnTo>
                  <a:lnTo>
                    <a:pt x="240" y="19"/>
                  </a:lnTo>
                  <a:lnTo>
                    <a:pt x="242" y="19"/>
                  </a:lnTo>
                  <a:close/>
                  <a:moveTo>
                    <a:pt x="10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8" name="Freeform 56640"/>
            <p:cNvSpPr>
              <a:spLocks noEditPoints="1"/>
            </p:cNvSpPr>
            <p:nvPr/>
          </p:nvSpPr>
          <p:spPr bwMode="auto">
            <a:xfrm>
              <a:off x="2609845" y="3090879"/>
              <a:ext cx="681037" cy="1187456"/>
            </a:xfrm>
            <a:custGeom>
              <a:avLst/>
              <a:gdLst>
                <a:gd name="T0" fmla="*/ 415 w 429"/>
                <a:gd name="T1" fmla="*/ 188 h 748"/>
                <a:gd name="T2" fmla="*/ 389 w 429"/>
                <a:gd name="T3" fmla="*/ 183 h 748"/>
                <a:gd name="T4" fmla="*/ 382 w 429"/>
                <a:gd name="T5" fmla="*/ 121 h 748"/>
                <a:gd name="T6" fmla="*/ 386 w 429"/>
                <a:gd name="T7" fmla="*/ 162 h 748"/>
                <a:gd name="T8" fmla="*/ 391 w 429"/>
                <a:gd name="T9" fmla="*/ 193 h 748"/>
                <a:gd name="T10" fmla="*/ 370 w 429"/>
                <a:gd name="T11" fmla="*/ 195 h 748"/>
                <a:gd name="T12" fmla="*/ 356 w 429"/>
                <a:gd name="T13" fmla="*/ 200 h 748"/>
                <a:gd name="T14" fmla="*/ 346 w 429"/>
                <a:gd name="T15" fmla="*/ 214 h 748"/>
                <a:gd name="T16" fmla="*/ 337 w 429"/>
                <a:gd name="T17" fmla="*/ 212 h 748"/>
                <a:gd name="T18" fmla="*/ 341 w 429"/>
                <a:gd name="T19" fmla="*/ 231 h 748"/>
                <a:gd name="T20" fmla="*/ 334 w 429"/>
                <a:gd name="T21" fmla="*/ 252 h 748"/>
                <a:gd name="T22" fmla="*/ 341 w 429"/>
                <a:gd name="T23" fmla="*/ 264 h 748"/>
                <a:gd name="T24" fmla="*/ 318 w 429"/>
                <a:gd name="T25" fmla="*/ 297 h 748"/>
                <a:gd name="T26" fmla="*/ 301 w 429"/>
                <a:gd name="T27" fmla="*/ 304 h 748"/>
                <a:gd name="T28" fmla="*/ 277 w 429"/>
                <a:gd name="T29" fmla="*/ 321 h 748"/>
                <a:gd name="T30" fmla="*/ 258 w 429"/>
                <a:gd name="T31" fmla="*/ 330 h 748"/>
                <a:gd name="T32" fmla="*/ 239 w 429"/>
                <a:gd name="T33" fmla="*/ 345 h 748"/>
                <a:gd name="T34" fmla="*/ 230 w 429"/>
                <a:gd name="T35" fmla="*/ 356 h 748"/>
                <a:gd name="T36" fmla="*/ 216 w 429"/>
                <a:gd name="T37" fmla="*/ 335 h 748"/>
                <a:gd name="T38" fmla="*/ 218 w 429"/>
                <a:gd name="T39" fmla="*/ 371 h 748"/>
                <a:gd name="T40" fmla="*/ 216 w 429"/>
                <a:gd name="T41" fmla="*/ 385 h 748"/>
                <a:gd name="T42" fmla="*/ 204 w 429"/>
                <a:gd name="T43" fmla="*/ 409 h 748"/>
                <a:gd name="T44" fmla="*/ 199 w 429"/>
                <a:gd name="T45" fmla="*/ 421 h 748"/>
                <a:gd name="T46" fmla="*/ 201 w 429"/>
                <a:gd name="T47" fmla="*/ 437 h 748"/>
                <a:gd name="T48" fmla="*/ 201 w 429"/>
                <a:gd name="T49" fmla="*/ 463 h 748"/>
                <a:gd name="T50" fmla="*/ 216 w 429"/>
                <a:gd name="T51" fmla="*/ 480 h 748"/>
                <a:gd name="T52" fmla="*/ 234 w 429"/>
                <a:gd name="T53" fmla="*/ 485 h 748"/>
                <a:gd name="T54" fmla="*/ 246 w 429"/>
                <a:gd name="T55" fmla="*/ 499 h 748"/>
                <a:gd name="T56" fmla="*/ 256 w 429"/>
                <a:gd name="T57" fmla="*/ 511 h 748"/>
                <a:gd name="T58" fmla="*/ 242 w 429"/>
                <a:gd name="T59" fmla="*/ 535 h 748"/>
                <a:gd name="T60" fmla="*/ 244 w 429"/>
                <a:gd name="T61" fmla="*/ 539 h 748"/>
                <a:gd name="T62" fmla="*/ 244 w 429"/>
                <a:gd name="T63" fmla="*/ 546 h 748"/>
                <a:gd name="T64" fmla="*/ 227 w 429"/>
                <a:gd name="T65" fmla="*/ 558 h 748"/>
                <a:gd name="T66" fmla="*/ 218 w 429"/>
                <a:gd name="T67" fmla="*/ 558 h 748"/>
                <a:gd name="T68" fmla="*/ 213 w 429"/>
                <a:gd name="T69" fmla="*/ 563 h 748"/>
                <a:gd name="T70" fmla="*/ 199 w 429"/>
                <a:gd name="T71" fmla="*/ 575 h 748"/>
                <a:gd name="T72" fmla="*/ 189 w 429"/>
                <a:gd name="T73" fmla="*/ 582 h 748"/>
                <a:gd name="T74" fmla="*/ 185 w 429"/>
                <a:gd name="T75" fmla="*/ 596 h 748"/>
                <a:gd name="T76" fmla="*/ 185 w 429"/>
                <a:gd name="T77" fmla="*/ 611 h 748"/>
                <a:gd name="T78" fmla="*/ 180 w 429"/>
                <a:gd name="T79" fmla="*/ 615 h 748"/>
                <a:gd name="T80" fmla="*/ 185 w 429"/>
                <a:gd name="T81" fmla="*/ 630 h 748"/>
                <a:gd name="T82" fmla="*/ 180 w 429"/>
                <a:gd name="T83" fmla="*/ 644 h 748"/>
                <a:gd name="T84" fmla="*/ 175 w 429"/>
                <a:gd name="T85" fmla="*/ 675 h 748"/>
                <a:gd name="T86" fmla="*/ 156 w 429"/>
                <a:gd name="T87" fmla="*/ 708 h 748"/>
                <a:gd name="T88" fmla="*/ 132 w 429"/>
                <a:gd name="T89" fmla="*/ 706 h 748"/>
                <a:gd name="T90" fmla="*/ 113 w 429"/>
                <a:gd name="T91" fmla="*/ 713 h 748"/>
                <a:gd name="T92" fmla="*/ 73 w 429"/>
                <a:gd name="T93" fmla="*/ 748 h 748"/>
                <a:gd name="T94" fmla="*/ 49 w 429"/>
                <a:gd name="T95" fmla="*/ 708 h 748"/>
                <a:gd name="T96" fmla="*/ 38 w 429"/>
                <a:gd name="T97" fmla="*/ 663 h 748"/>
                <a:gd name="T98" fmla="*/ 28 w 429"/>
                <a:gd name="T99" fmla="*/ 644 h 748"/>
                <a:gd name="T100" fmla="*/ 28 w 429"/>
                <a:gd name="T101" fmla="*/ 620 h 748"/>
                <a:gd name="T102" fmla="*/ 19 w 429"/>
                <a:gd name="T103" fmla="*/ 594 h 748"/>
                <a:gd name="T104" fmla="*/ 11 w 429"/>
                <a:gd name="T105" fmla="*/ 592 h 748"/>
                <a:gd name="T106" fmla="*/ 4 w 429"/>
                <a:gd name="T107" fmla="*/ 584 h 748"/>
                <a:gd name="T108" fmla="*/ 4 w 429"/>
                <a:gd name="T109" fmla="*/ 558 h 748"/>
                <a:gd name="T110" fmla="*/ 23 w 429"/>
                <a:gd name="T111" fmla="*/ 516 h 748"/>
                <a:gd name="T112" fmla="*/ 33 w 429"/>
                <a:gd name="T113" fmla="*/ 411 h 748"/>
                <a:gd name="T114" fmla="*/ 92 w 429"/>
                <a:gd name="T115" fmla="*/ 242 h 748"/>
                <a:gd name="T116" fmla="*/ 218 w 429"/>
                <a:gd name="T117" fmla="*/ 62 h 748"/>
                <a:gd name="T118" fmla="*/ 341 w 429"/>
                <a:gd name="T119" fmla="*/ 24 h 748"/>
                <a:gd name="T120" fmla="*/ 412 w 429"/>
                <a:gd name="T121" fmla="*/ 67 h 748"/>
                <a:gd name="T122" fmla="*/ 422 w 429"/>
                <a:gd name="T123" fmla="*/ 128 h 748"/>
                <a:gd name="T124" fmla="*/ 204 w 429"/>
                <a:gd name="T125" fmla="*/ 385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9" h="748">
                  <a:moveTo>
                    <a:pt x="223" y="568"/>
                  </a:moveTo>
                  <a:lnTo>
                    <a:pt x="225" y="568"/>
                  </a:lnTo>
                  <a:lnTo>
                    <a:pt x="223" y="568"/>
                  </a:lnTo>
                  <a:close/>
                  <a:moveTo>
                    <a:pt x="237" y="537"/>
                  </a:moveTo>
                  <a:lnTo>
                    <a:pt x="239" y="537"/>
                  </a:lnTo>
                  <a:lnTo>
                    <a:pt x="239" y="539"/>
                  </a:lnTo>
                  <a:lnTo>
                    <a:pt x="237" y="539"/>
                  </a:lnTo>
                  <a:lnTo>
                    <a:pt x="237" y="537"/>
                  </a:lnTo>
                  <a:close/>
                  <a:moveTo>
                    <a:pt x="230" y="361"/>
                  </a:moveTo>
                  <a:lnTo>
                    <a:pt x="232" y="361"/>
                  </a:lnTo>
                  <a:lnTo>
                    <a:pt x="230" y="361"/>
                  </a:lnTo>
                  <a:lnTo>
                    <a:pt x="227" y="364"/>
                  </a:lnTo>
                  <a:lnTo>
                    <a:pt x="227" y="361"/>
                  </a:lnTo>
                  <a:lnTo>
                    <a:pt x="227" y="359"/>
                  </a:lnTo>
                  <a:lnTo>
                    <a:pt x="230" y="359"/>
                  </a:lnTo>
                  <a:lnTo>
                    <a:pt x="232" y="359"/>
                  </a:lnTo>
                  <a:lnTo>
                    <a:pt x="232" y="361"/>
                  </a:lnTo>
                  <a:lnTo>
                    <a:pt x="230" y="361"/>
                  </a:lnTo>
                  <a:close/>
                  <a:moveTo>
                    <a:pt x="429" y="193"/>
                  </a:moveTo>
                  <a:lnTo>
                    <a:pt x="429" y="195"/>
                  </a:lnTo>
                  <a:lnTo>
                    <a:pt x="429" y="193"/>
                  </a:lnTo>
                  <a:close/>
                  <a:moveTo>
                    <a:pt x="427" y="188"/>
                  </a:moveTo>
                  <a:lnTo>
                    <a:pt x="424" y="188"/>
                  </a:lnTo>
                  <a:lnTo>
                    <a:pt x="427" y="188"/>
                  </a:lnTo>
                  <a:lnTo>
                    <a:pt x="427" y="190"/>
                  </a:lnTo>
                  <a:lnTo>
                    <a:pt x="424" y="190"/>
                  </a:lnTo>
                  <a:lnTo>
                    <a:pt x="427" y="190"/>
                  </a:lnTo>
                  <a:lnTo>
                    <a:pt x="427" y="188"/>
                  </a:lnTo>
                  <a:lnTo>
                    <a:pt x="424" y="188"/>
                  </a:lnTo>
                  <a:lnTo>
                    <a:pt x="424" y="190"/>
                  </a:lnTo>
                  <a:lnTo>
                    <a:pt x="424" y="188"/>
                  </a:lnTo>
                  <a:lnTo>
                    <a:pt x="424" y="190"/>
                  </a:lnTo>
                  <a:lnTo>
                    <a:pt x="422" y="190"/>
                  </a:lnTo>
                  <a:lnTo>
                    <a:pt x="422" y="188"/>
                  </a:lnTo>
                  <a:lnTo>
                    <a:pt x="422" y="190"/>
                  </a:lnTo>
                  <a:lnTo>
                    <a:pt x="422" y="188"/>
                  </a:lnTo>
                  <a:lnTo>
                    <a:pt x="422" y="190"/>
                  </a:lnTo>
                  <a:lnTo>
                    <a:pt x="420" y="190"/>
                  </a:lnTo>
                  <a:lnTo>
                    <a:pt x="420" y="188"/>
                  </a:lnTo>
                  <a:lnTo>
                    <a:pt x="420" y="190"/>
                  </a:lnTo>
                  <a:lnTo>
                    <a:pt x="417" y="190"/>
                  </a:lnTo>
                  <a:lnTo>
                    <a:pt x="420" y="190"/>
                  </a:lnTo>
                  <a:lnTo>
                    <a:pt x="417" y="190"/>
                  </a:lnTo>
                  <a:lnTo>
                    <a:pt x="420" y="190"/>
                  </a:lnTo>
                  <a:lnTo>
                    <a:pt x="417" y="190"/>
                  </a:lnTo>
                  <a:lnTo>
                    <a:pt x="417" y="188"/>
                  </a:lnTo>
                  <a:lnTo>
                    <a:pt x="415" y="188"/>
                  </a:lnTo>
                  <a:lnTo>
                    <a:pt x="415" y="185"/>
                  </a:lnTo>
                  <a:lnTo>
                    <a:pt x="415" y="188"/>
                  </a:lnTo>
                  <a:lnTo>
                    <a:pt x="412" y="188"/>
                  </a:lnTo>
                  <a:lnTo>
                    <a:pt x="415" y="188"/>
                  </a:lnTo>
                  <a:lnTo>
                    <a:pt x="412" y="188"/>
                  </a:lnTo>
                  <a:lnTo>
                    <a:pt x="412" y="190"/>
                  </a:lnTo>
                  <a:lnTo>
                    <a:pt x="412" y="188"/>
                  </a:lnTo>
                  <a:lnTo>
                    <a:pt x="412" y="190"/>
                  </a:lnTo>
                  <a:lnTo>
                    <a:pt x="412" y="188"/>
                  </a:lnTo>
                  <a:lnTo>
                    <a:pt x="410" y="188"/>
                  </a:lnTo>
                  <a:lnTo>
                    <a:pt x="412" y="188"/>
                  </a:lnTo>
                  <a:lnTo>
                    <a:pt x="412" y="190"/>
                  </a:lnTo>
                  <a:lnTo>
                    <a:pt x="410" y="190"/>
                  </a:lnTo>
                  <a:lnTo>
                    <a:pt x="410" y="188"/>
                  </a:lnTo>
                  <a:lnTo>
                    <a:pt x="408" y="188"/>
                  </a:lnTo>
                  <a:lnTo>
                    <a:pt x="408" y="185"/>
                  </a:lnTo>
                  <a:lnTo>
                    <a:pt x="408" y="188"/>
                  </a:lnTo>
                  <a:lnTo>
                    <a:pt x="408" y="185"/>
                  </a:lnTo>
                  <a:lnTo>
                    <a:pt x="405" y="188"/>
                  </a:lnTo>
                  <a:lnTo>
                    <a:pt x="408" y="188"/>
                  </a:lnTo>
                  <a:lnTo>
                    <a:pt x="405" y="188"/>
                  </a:lnTo>
                  <a:lnTo>
                    <a:pt x="408" y="188"/>
                  </a:lnTo>
                  <a:lnTo>
                    <a:pt x="405" y="188"/>
                  </a:lnTo>
                  <a:lnTo>
                    <a:pt x="405" y="190"/>
                  </a:lnTo>
                  <a:lnTo>
                    <a:pt x="405" y="193"/>
                  </a:lnTo>
                  <a:lnTo>
                    <a:pt x="403" y="193"/>
                  </a:lnTo>
                  <a:lnTo>
                    <a:pt x="403" y="190"/>
                  </a:lnTo>
                  <a:lnTo>
                    <a:pt x="403" y="193"/>
                  </a:lnTo>
                  <a:lnTo>
                    <a:pt x="403" y="190"/>
                  </a:lnTo>
                  <a:lnTo>
                    <a:pt x="405" y="190"/>
                  </a:lnTo>
                  <a:lnTo>
                    <a:pt x="403" y="190"/>
                  </a:lnTo>
                  <a:lnTo>
                    <a:pt x="405" y="190"/>
                  </a:lnTo>
                  <a:lnTo>
                    <a:pt x="403" y="190"/>
                  </a:lnTo>
                  <a:lnTo>
                    <a:pt x="403" y="188"/>
                  </a:lnTo>
                  <a:lnTo>
                    <a:pt x="403" y="190"/>
                  </a:lnTo>
                  <a:lnTo>
                    <a:pt x="403" y="188"/>
                  </a:lnTo>
                  <a:lnTo>
                    <a:pt x="401" y="190"/>
                  </a:lnTo>
                  <a:lnTo>
                    <a:pt x="401" y="188"/>
                  </a:lnTo>
                  <a:lnTo>
                    <a:pt x="401" y="190"/>
                  </a:lnTo>
                  <a:lnTo>
                    <a:pt x="401" y="188"/>
                  </a:lnTo>
                  <a:lnTo>
                    <a:pt x="398" y="188"/>
                  </a:lnTo>
                  <a:lnTo>
                    <a:pt x="398" y="185"/>
                  </a:lnTo>
                  <a:lnTo>
                    <a:pt x="396" y="185"/>
                  </a:lnTo>
                  <a:lnTo>
                    <a:pt x="393" y="185"/>
                  </a:lnTo>
                  <a:lnTo>
                    <a:pt x="393" y="183"/>
                  </a:lnTo>
                  <a:lnTo>
                    <a:pt x="393" y="185"/>
                  </a:lnTo>
                  <a:lnTo>
                    <a:pt x="391" y="185"/>
                  </a:lnTo>
                  <a:lnTo>
                    <a:pt x="391" y="183"/>
                  </a:lnTo>
                  <a:lnTo>
                    <a:pt x="389" y="183"/>
                  </a:lnTo>
                  <a:lnTo>
                    <a:pt x="389" y="181"/>
                  </a:lnTo>
                  <a:lnTo>
                    <a:pt x="389" y="183"/>
                  </a:lnTo>
                  <a:lnTo>
                    <a:pt x="389" y="181"/>
                  </a:lnTo>
                  <a:lnTo>
                    <a:pt x="386" y="181"/>
                  </a:lnTo>
                  <a:lnTo>
                    <a:pt x="386" y="178"/>
                  </a:lnTo>
                  <a:lnTo>
                    <a:pt x="386" y="176"/>
                  </a:lnTo>
                  <a:lnTo>
                    <a:pt x="384" y="173"/>
                  </a:lnTo>
                  <a:lnTo>
                    <a:pt x="382" y="173"/>
                  </a:lnTo>
                  <a:lnTo>
                    <a:pt x="384" y="173"/>
                  </a:lnTo>
                  <a:lnTo>
                    <a:pt x="384" y="171"/>
                  </a:lnTo>
                  <a:lnTo>
                    <a:pt x="386" y="171"/>
                  </a:lnTo>
                  <a:lnTo>
                    <a:pt x="384" y="171"/>
                  </a:lnTo>
                  <a:lnTo>
                    <a:pt x="384" y="169"/>
                  </a:lnTo>
                  <a:lnTo>
                    <a:pt x="386" y="169"/>
                  </a:lnTo>
                  <a:lnTo>
                    <a:pt x="386" y="171"/>
                  </a:lnTo>
                  <a:lnTo>
                    <a:pt x="386" y="169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2"/>
                  </a:lnTo>
                  <a:lnTo>
                    <a:pt x="386" y="159"/>
                  </a:lnTo>
                  <a:lnTo>
                    <a:pt x="389" y="159"/>
                  </a:lnTo>
                  <a:lnTo>
                    <a:pt x="389" y="162"/>
                  </a:lnTo>
                  <a:lnTo>
                    <a:pt x="389" y="164"/>
                  </a:lnTo>
                  <a:lnTo>
                    <a:pt x="389" y="162"/>
                  </a:lnTo>
                  <a:lnTo>
                    <a:pt x="389" y="164"/>
                  </a:lnTo>
                  <a:lnTo>
                    <a:pt x="389" y="162"/>
                  </a:lnTo>
                  <a:lnTo>
                    <a:pt x="389" y="159"/>
                  </a:lnTo>
                  <a:lnTo>
                    <a:pt x="389" y="157"/>
                  </a:lnTo>
                  <a:lnTo>
                    <a:pt x="389" y="159"/>
                  </a:lnTo>
                  <a:lnTo>
                    <a:pt x="386" y="159"/>
                  </a:lnTo>
                  <a:lnTo>
                    <a:pt x="386" y="157"/>
                  </a:lnTo>
                  <a:lnTo>
                    <a:pt x="386" y="154"/>
                  </a:lnTo>
                  <a:lnTo>
                    <a:pt x="384" y="154"/>
                  </a:lnTo>
                  <a:lnTo>
                    <a:pt x="384" y="152"/>
                  </a:lnTo>
                  <a:lnTo>
                    <a:pt x="384" y="150"/>
                  </a:lnTo>
                  <a:lnTo>
                    <a:pt x="384" y="147"/>
                  </a:lnTo>
                  <a:lnTo>
                    <a:pt x="384" y="145"/>
                  </a:lnTo>
                  <a:lnTo>
                    <a:pt x="384" y="143"/>
                  </a:lnTo>
                  <a:lnTo>
                    <a:pt x="382" y="143"/>
                  </a:lnTo>
                  <a:lnTo>
                    <a:pt x="382" y="140"/>
                  </a:lnTo>
                  <a:lnTo>
                    <a:pt x="382" y="138"/>
                  </a:lnTo>
                  <a:lnTo>
                    <a:pt x="382" y="135"/>
                  </a:lnTo>
                  <a:lnTo>
                    <a:pt x="382" y="133"/>
                  </a:lnTo>
                  <a:lnTo>
                    <a:pt x="384" y="131"/>
                  </a:lnTo>
                  <a:lnTo>
                    <a:pt x="384" y="128"/>
                  </a:lnTo>
                  <a:lnTo>
                    <a:pt x="384" y="126"/>
                  </a:lnTo>
                  <a:lnTo>
                    <a:pt x="384" y="124"/>
                  </a:lnTo>
                  <a:lnTo>
                    <a:pt x="382" y="124"/>
                  </a:lnTo>
                  <a:lnTo>
                    <a:pt x="382" y="121"/>
                  </a:lnTo>
                  <a:lnTo>
                    <a:pt x="379" y="121"/>
                  </a:lnTo>
                  <a:lnTo>
                    <a:pt x="379" y="119"/>
                  </a:lnTo>
                  <a:lnTo>
                    <a:pt x="377" y="119"/>
                  </a:lnTo>
                  <a:lnTo>
                    <a:pt x="377" y="116"/>
                  </a:lnTo>
                  <a:lnTo>
                    <a:pt x="374" y="116"/>
                  </a:lnTo>
                  <a:lnTo>
                    <a:pt x="377" y="116"/>
                  </a:lnTo>
                  <a:lnTo>
                    <a:pt x="377" y="119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82" y="121"/>
                  </a:lnTo>
                  <a:lnTo>
                    <a:pt x="382" y="124"/>
                  </a:lnTo>
                  <a:lnTo>
                    <a:pt x="384" y="124"/>
                  </a:lnTo>
                  <a:lnTo>
                    <a:pt x="384" y="126"/>
                  </a:lnTo>
                  <a:lnTo>
                    <a:pt x="384" y="128"/>
                  </a:lnTo>
                  <a:lnTo>
                    <a:pt x="384" y="131"/>
                  </a:lnTo>
                  <a:lnTo>
                    <a:pt x="382" y="133"/>
                  </a:lnTo>
                  <a:lnTo>
                    <a:pt x="382" y="135"/>
                  </a:lnTo>
                  <a:lnTo>
                    <a:pt x="382" y="138"/>
                  </a:lnTo>
                  <a:lnTo>
                    <a:pt x="382" y="140"/>
                  </a:lnTo>
                  <a:lnTo>
                    <a:pt x="382" y="143"/>
                  </a:lnTo>
                  <a:lnTo>
                    <a:pt x="384" y="143"/>
                  </a:lnTo>
                  <a:lnTo>
                    <a:pt x="384" y="145"/>
                  </a:lnTo>
                  <a:lnTo>
                    <a:pt x="384" y="147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4" y="154"/>
                  </a:lnTo>
                  <a:lnTo>
                    <a:pt x="386" y="154"/>
                  </a:lnTo>
                  <a:lnTo>
                    <a:pt x="384" y="154"/>
                  </a:lnTo>
                  <a:lnTo>
                    <a:pt x="386" y="154"/>
                  </a:lnTo>
                  <a:lnTo>
                    <a:pt x="386" y="157"/>
                  </a:lnTo>
                  <a:lnTo>
                    <a:pt x="386" y="159"/>
                  </a:lnTo>
                  <a:lnTo>
                    <a:pt x="384" y="157"/>
                  </a:lnTo>
                  <a:lnTo>
                    <a:pt x="382" y="157"/>
                  </a:lnTo>
                  <a:lnTo>
                    <a:pt x="382" y="154"/>
                  </a:lnTo>
                  <a:lnTo>
                    <a:pt x="382" y="152"/>
                  </a:lnTo>
                  <a:lnTo>
                    <a:pt x="379" y="152"/>
                  </a:lnTo>
                  <a:lnTo>
                    <a:pt x="382" y="152"/>
                  </a:lnTo>
                  <a:lnTo>
                    <a:pt x="379" y="152"/>
                  </a:lnTo>
                  <a:lnTo>
                    <a:pt x="379" y="150"/>
                  </a:lnTo>
                  <a:lnTo>
                    <a:pt x="377" y="147"/>
                  </a:lnTo>
                  <a:lnTo>
                    <a:pt x="379" y="150"/>
                  </a:lnTo>
                  <a:lnTo>
                    <a:pt x="379" y="152"/>
                  </a:lnTo>
                  <a:lnTo>
                    <a:pt x="382" y="152"/>
                  </a:lnTo>
                  <a:lnTo>
                    <a:pt x="382" y="154"/>
                  </a:lnTo>
                  <a:lnTo>
                    <a:pt x="382" y="157"/>
                  </a:lnTo>
                  <a:lnTo>
                    <a:pt x="384" y="157"/>
                  </a:lnTo>
                  <a:lnTo>
                    <a:pt x="384" y="159"/>
                  </a:lnTo>
                  <a:lnTo>
                    <a:pt x="386" y="159"/>
                  </a:lnTo>
                  <a:lnTo>
                    <a:pt x="386" y="162"/>
                  </a:lnTo>
                  <a:lnTo>
                    <a:pt x="386" y="164"/>
                  </a:lnTo>
                  <a:lnTo>
                    <a:pt x="386" y="166"/>
                  </a:lnTo>
                  <a:lnTo>
                    <a:pt x="384" y="166"/>
                  </a:lnTo>
                  <a:lnTo>
                    <a:pt x="386" y="166"/>
                  </a:lnTo>
                  <a:lnTo>
                    <a:pt x="384" y="166"/>
                  </a:lnTo>
                  <a:lnTo>
                    <a:pt x="386" y="166"/>
                  </a:lnTo>
                  <a:lnTo>
                    <a:pt x="386" y="169"/>
                  </a:lnTo>
                  <a:lnTo>
                    <a:pt x="386" y="166"/>
                  </a:lnTo>
                  <a:lnTo>
                    <a:pt x="386" y="169"/>
                  </a:lnTo>
                  <a:lnTo>
                    <a:pt x="384" y="169"/>
                  </a:lnTo>
                  <a:lnTo>
                    <a:pt x="384" y="171"/>
                  </a:lnTo>
                  <a:lnTo>
                    <a:pt x="382" y="171"/>
                  </a:lnTo>
                  <a:lnTo>
                    <a:pt x="384" y="171"/>
                  </a:lnTo>
                  <a:lnTo>
                    <a:pt x="382" y="171"/>
                  </a:lnTo>
                  <a:lnTo>
                    <a:pt x="384" y="171"/>
                  </a:lnTo>
                  <a:lnTo>
                    <a:pt x="382" y="171"/>
                  </a:lnTo>
                  <a:lnTo>
                    <a:pt x="384" y="171"/>
                  </a:lnTo>
                  <a:lnTo>
                    <a:pt x="384" y="173"/>
                  </a:lnTo>
                  <a:lnTo>
                    <a:pt x="382" y="173"/>
                  </a:lnTo>
                  <a:lnTo>
                    <a:pt x="384" y="173"/>
                  </a:lnTo>
                  <a:lnTo>
                    <a:pt x="384" y="176"/>
                  </a:lnTo>
                  <a:lnTo>
                    <a:pt x="386" y="176"/>
                  </a:lnTo>
                  <a:lnTo>
                    <a:pt x="386" y="178"/>
                  </a:lnTo>
                  <a:lnTo>
                    <a:pt x="386" y="181"/>
                  </a:lnTo>
                  <a:lnTo>
                    <a:pt x="389" y="181"/>
                  </a:lnTo>
                  <a:lnTo>
                    <a:pt x="389" y="183"/>
                  </a:lnTo>
                  <a:lnTo>
                    <a:pt x="391" y="183"/>
                  </a:lnTo>
                  <a:lnTo>
                    <a:pt x="391" y="185"/>
                  </a:lnTo>
                  <a:lnTo>
                    <a:pt x="393" y="185"/>
                  </a:lnTo>
                  <a:lnTo>
                    <a:pt x="396" y="185"/>
                  </a:lnTo>
                  <a:lnTo>
                    <a:pt x="396" y="188"/>
                  </a:lnTo>
                  <a:lnTo>
                    <a:pt x="398" y="188"/>
                  </a:lnTo>
                  <a:lnTo>
                    <a:pt x="398" y="190"/>
                  </a:lnTo>
                  <a:lnTo>
                    <a:pt x="396" y="190"/>
                  </a:lnTo>
                  <a:lnTo>
                    <a:pt x="398" y="190"/>
                  </a:lnTo>
                  <a:lnTo>
                    <a:pt x="396" y="190"/>
                  </a:lnTo>
                  <a:lnTo>
                    <a:pt x="396" y="193"/>
                  </a:lnTo>
                  <a:lnTo>
                    <a:pt x="396" y="190"/>
                  </a:lnTo>
                  <a:lnTo>
                    <a:pt x="396" y="193"/>
                  </a:lnTo>
                  <a:lnTo>
                    <a:pt x="396" y="195"/>
                  </a:lnTo>
                  <a:lnTo>
                    <a:pt x="393" y="195"/>
                  </a:lnTo>
                  <a:lnTo>
                    <a:pt x="396" y="195"/>
                  </a:lnTo>
                  <a:lnTo>
                    <a:pt x="393" y="195"/>
                  </a:lnTo>
                  <a:lnTo>
                    <a:pt x="396" y="195"/>
                  </a:lnTo>
                  <a:lnTo>
                    <a:pt x="393" y="195"/>
                  </a:lnTo>
                  <a:lnTo>
                    <a:pt x="393" y="193"/>
                  </a:lnTo>
                  <a:lnTo>
                    <a:pt x="393" y="190"/>
                  </a:lnTo>
                  <a:lnTo>
                    <a:pt x="393" y="193"/>
                  </a:lnTo>
                  <a:lnTo>
                    <a:pt x="391" y="193"/>
                  </a:lnTo>
                  <a:lnTo>
                    <a:pt x="391" y="190"/>
                  </a:lnTo>
                  <a:lnTo>
                    <a:pt x="389" y="190"/>
                  </a:lnTo>
                  <a:lnTo>
                    <a:pt x="389" y="188"/>
                  </a:lnTo>
                  <a:lnTo>
                    <a:pt x="389" y="190"/>
                  </a:lnTo>
                  <a:lnTo>
                    <a:pt x="386" y="190"/>
                  </a:lnTo>
                  <a:lnTo>
                    <a:pt x="386" y="188"/>
                  </a:lnTo>
                  <a:lnTo>
                    <a:pt x="386" y="190"/>
                  </a:lnTo>
                  <a:lnTo>
                    <a:pt x="386" y="188"/>
                  </a:lnTo>
                  <a:lnTo>
                    <a:pt x="386" y="190"/>
                  </a:lnTo>
                  <a:lnTo>
                    <a:pt x="386" y="188"/>
                  </a:lnTo>
                  <a:lnTo>
                    <a:pt x="386" y="185"/>
                  </a:lnTo>
                  <a:lnTo>
                    <a:pt x="384" y="185"/>
                  </a:lnTo>
                  <a:lnTo>
                    <a:pt x="382" y="185"/>
                  </a:lnTo>
                  <a:lnTo>
                    <a:pt x="382" y="183"/>
                  </a:lnTo>
                  <a:lnTo>
                    <a:pt x="379" y="183"/>
                  </a:lnTo>
                  <a:lnTo>
                    <a:pt x="382" y="183"/>
                  </a:lnTo>
                  <a:lnTo>
                    <a:pt x="382" y="185"/>
                  </a:lnTo>
                  <a:lnTo>
                    <a:pt x="382" y="188"/>
                  </a:lnTo>
                  <a:lnTo>
                    <a:pt x="382" y="190"/>
                  </a:lnTo>
                  <a:lnTo>
                    <a:pt x="382" y="193"/>
                  </a:lnTo>
                  <a:lnTo>
                    <a:pt x="379" y="190"/>
                  </a:lnTo>
                  <a:lnTo>
                    <a:pt x="382" y="190"/>
                  </a:lnTo>
                  <a:lnTo>
                    <a:pt x="379" y="190"/>
                  </a:lnTo>
                  <a:lnTo>
                    <a:pt x="379" y="188"/>
                  </a:lnTo>
                  <a:lnTo>
                    <a:pt x="377" y="188"/>
                  </a:lnTo>
                  <a:lnTo>
                    <a:pt x="379" y="188"/>
                  </a:lnTo>
                  <a:lnTo>
                    <a:pt x="377" y="188"/>
                  </a:lnTo>
                  <a:lnTo>
                    <a:pt x="377" y="190"/>
                  </a:lnTo>
                  <a:lnTo>
                    <a:pt x="377" y="188"/>
                  </a:lnTo>
                  <a:lnTo>
                    <a:pt x="377" y="190"/>
                  </a:lnTo>
                  <a:lnTo>
                    <a:pt x="374" y="190"/>
                  </a:lnTo>
                  <a:lnTo>
                    <a:pt x="374" y="188"/>
                  </a:lnTo>
                  <a:lnTo>
                    <a:pt x="377" y="188"/>
                  </a:lnTo>
                  <a:lnTo>
                    <a:pt x="374" y="188"/>
                  </a:lnTo>
                  <a:lnTo>
                    <a:pt x="374" y="185"/>
                  </a:lnTo>
                  <a:lnTo>
                    <a:pt x="372" y="185"/>
                  </a:lnTo>
                  <a:lnTo>
                    <a:pt x="374" y="185"/>
                  </a:lnTo>
                  <a:lnTo>
                    <a:pt x="372" y="185"/>
                  </a:lnTo>
                  <a:lnTo>
                    <a:pt x="370" y="185"/>
                  </a:lnTo>
                  <a:lnTo>
                    <a:pt x="370" y="188"/>
                  </a:lnTo>
                  <a:lnTo>
                    <a:pt x="370" y="185"/>
                  </a:lnTo>
                  <a:lnTo>
                    <a:pt x="370" y="188"/>
                  </a:lnTo>
                  <a:lnTo>
                    <a:pt x="370" y="190"/>
                  </a:lnTo>
                  <a:lnTo>
                    <a:pt x="370" y="188"/>
                  </a:lnTo>
                  <a:lnTo>
                    <a:pt x="370" y="190"/>
                  </a:lnTo>
                  <a:lnTo>
                    <a:pt x="367" y="190"/>
                  </a:lnTo>
                  <a:lnTo>
                    <a:pt x="370" y="190"/>
                  </a:lnTo>
                  <a:lnTo>
                    <a:pt x="370" y="193"/>
                  </a:lnTo>
                  <a:lnTo>
                    <a:pt x="370" y="195"/>
                  </a:lnTo>
                  <a:lnTo>
                    <a:pt x="370" y="197"/>
                  </a:lnTo>
                  <a:lnTo>
                    <a:pt x="370" y="195"/>
                  </a:lnTo>
                  <a:lnTo>
                    <a:pt x="367" y="195"/>
                  </a:lnTo>
                  <a:lnTo>
                    <a:pt x="365" y="195"/>
                  </a:lnTo>
                  <a:lnTo>
                    <a:pt x="365" y="197"/>
                  </a:lnTo>
                  <a:lnTo>
                    <a:pt x="367" y="197"/>
                  </a:lnTo>
                  <a:lnTo>
                    <a:pt x="367" y="200"/>
                  </a:lnTo>
                  <a:lnTo>
                    <a:pt x="367" y="197"/>
                  </a:lnTo>
                  <a:lnTo>
                    <a:pt x="367" y="200"/>
                  </a:lnTo>
                  <a:lnTo>
                    <a:pt x="367" y="197"/>
                  </a:lnTo>
                  <a:lnTo>
                    <a:pt x="367" y="195"/>
                  </a:lnTo>
                  <a:lnTo>
                    <a:pt x="367" y="197"/>
                  </a:lnTo>
                  <a:lnTo>
                    <a:pt x="370" y="197"/>
                  </a:lnTo>
                  <a:lnTo>
                    <a:pt x="372" y="200"/>
                  </a:lnTo>
                  <a:lnTo>
                    <a:pt x="370" y="200"/>
                  </a:lnTo>
                  <a:lnTo>
                    <a:pt x="367" y="200"/>
                  </a:lnTo>
                  <a:lnTo>
                    <a:pt x="370" y="200"/>
                  </a:lnTo>
                  <a:lnTo>
                    <a:pt x="370" y="202"/>
                  </a:lnTo>
                  <a:lnTo>
                    <a:pt x="372" y="202"/>
                  </a:lnTo>
                  <a:lnTo>
                    <a:pt x="372" y="204"/>
                  </a:lnTo>
                  <a:lnTo>
                    <a:pt x="370" y="204"/>
                  </a:lnTo>
                  <a:lnTo>
                    <a:pt x="370" y="202"/>
                  </a:lnTo>
                  <a:lnTo>
                    <a:pt x="367" y="202"/>
                  </a:lnTo>
                  <a:lnTo>
                    <a:pt x="365" y="202"/>
                  </a:lnTo>
                  <a:lnTo>
                    <a:pt x="363" y="202"/>
                  </a:lnTo>
                  <a:lnTo>
                    <a:pt x="363" y="200"/>
                  </a:lnTo>
                  <a:lnTo>
                    <a:pt x="363" y="202"/>
                  </a:lnTo>
                  <a:lnTo>
                    <a:pt x="363" y="200"/>
                  </a:lnTo>
                  <a:lnTo>
                    <a:pt x="360" y="200"/>
                  </a:lnTo>
                  <a:lnTo>
                    <a:pt x="363" y="200"/>
                  </a:lnTo>
                  <a:lnTo>
                    <a:pt x="360" y="200"/>
                  </a:lnTo>
                  <a:lnTo>
                    <a:pt x="358" y="200"/>
                  </a:lnTo>
                  <a:lnTo>
                    <a:pt x="360" y="200"/>
                  </a:lnTo>
                  <a:lnTo>
                    <a:pt x="358" y="197"/>
                  </a:lnTo>
                  <a:lnTo>
                    <a:pt x="356" y="197"/>
                  </a:lnTo>
                  <a:lnTo>
                    <a:pt x="356" y="195"/>
                  </a:lnTo>
                  <a:lnTo>
                    <a:pt x="353" y="195"/>
                  </a:lnTo>
                  <a:lnTo>
                    <a:pt x="351" y="193"/>
                  </a:lnTo>
                  <a:lnTo>
                    <a:pt x="351" y="190"/>
                  </a:lnTo>
                  <a:lnTo>
                    <a:pt x="348" y="190"/>
                  </a:lnTo>
                  <a:lnTo>
                    <a:pt x="348" y="188"/>
                  </a:lnTo>
                  <a:lnTo>
                    <a:pt x="348" y="190"/>
                  </a:lnTo>
                  <a:lnTo>
                    <a:pt x="351" y="190"/>
                  </a:lnTo>
                  <a:lnTo>
                    <a:pt x="351" y="193"/>
                  </a:lnTo>
                  <a:lnTo>
                    <a:pt x="351" y="195"/>
                  </a:lnTo>
                  <a:lnTo>
                    <a:pt x="353" y="195"/>
                  </a:lnTo>
                  <a:lnTo>
                    <a:pt x="353" y="197"/>
                  </a:lnTo>
                  <a:lnTo>
                    <a:pt x="356" y="197"/>
                  </a:lnTo>
                  <a:lnTo>
                    <a:pt x="356" y="200"/>
                  </a:lnTo>
                  <a:lnTo>
                    <a:pt x="358" y="200"/>
                  </a:lnTo>
                  <a:lnTo>
                    <a:pt x="360" y="200"/>
                  </a:lnTo>
                  <a:lnTo>
                    <a:pt x="360" y="202"/>
                  </a:lnTo>
                  <a:lnTo>
                    <a:pt x="360" y="200"/>
                  </a:lnTo>
                  <a:lnTo>
                    <a:pt x="363" y="202"/>
                  </a:lnTo>
                  <a:lnTo>
                    <a:pt x="365" y="202"/>
                  </a:lnTo>
                  <a:lnTo>
                    <a:pt x="365" y="204"/>
                  </a:lnTo>
                  <a:lnTo>
                    <a:pt x="363" y="204"/>
                  </a:lnTo>
                  <a:lnTo>
                    <a:pt x="360" y="204"/>
                  </a:lnTo>
                  <a:lnTo>
                    <a:pt x="358" y="204"/>
                  </a:lnTo>
                  <a:lnTo>
                    <a:pt x="356" y="204"/>
                  </a:lnTo>
                  <a:lnTo>
                    <a:pt x="353" y="204"/>
                  </a:lnTo>
                  <a:lnTo>
                    <a:pt x="356" y="204"/>
                  </a:lnTo>
                  <a:lnTo>
                    <a:pt x="353" y="204"/>
                  </a:lnTo>
                  <a:lnTo>
                    <a:pt x="356" y="204"/>
                  </a:lnTo>
                  <a:lnTo>
                    <a:pt x="356" y="207"/>
                  </a:lnTo>
                  <a:lnTo>
                    <a:pt x="356" y="204"/>
                  </a:lnTo>
                  <a:lnTo>
                    <a:pt x="353" y="204"/>
                  </a:lnTo>
                  <a:lnTo>
                    <a:pt x="356" y="204"/>
                  </a:lnTo>
                  <a:lnTo>
                    <a:pt x="356" y="207"/>
                  </a:lnTo>
                  <a:lnTo>
                    <a:pt x="358" y="207"/>
                  </a:lnTo>
                  <a:lnTo>
                    <a:pt x="360" y="207"/>
                  </a:lnTo>
                  <a:lnTo>
                    <a:pt x="360" y="209"/>
                  </a:lnTo>
                  <a:lnTo>
                    <a:pt x="358" y="209"/>
                  </a:lnTo>
                  <a:lnTo>
                    <a:pt x="358" y="212"/>
                  </a:lnTo>
                  <a:lnTo>
                    <a:pt x="358" y="209"/>
                  </a:lnTo>
                  <a:lnTo>
                    <a:pt x="358" y="212"/>
                  </a:lnTo>
                  <a:lnTo>
                    <a:pt x="358" y="209"/>
                  </a:lnTo>
                  <a:lnTo>
                    <a:pt x="356" y="209"/>
                  </a:lnTo>
                  <a:lnTo>
                    <a:pt x="356" y="212"/>
                  </a:lnTo>
                  <a:lnTo>
                    <a:pt x="353" y="212"/>
                  </a:lnTo>
                  <a:lnTo>
                    <a:pt x="353" y="209"/>
                  </a:lnTo>
                  <a:lnTo>
                    <a:pt x="353" y="212"/>
                  </a:lnTo>
                  <a:lnTo>
                    <a:pt x="351" y="212"/>
                  </a:lnTo>
                  <a:lnTo>
                    <a:pt x="348" y="212"/>
                  </a:lnTo>
                  <a:lnTo>
                    <a:pt x="348" y="209"/>
                  </a:lnTo>
                  <a:lnTo>
                    <a:pt x="346" y="209"/>
                  </a:lnTo>
                  <a:lnTo>
                    <a:pt x="348" y="209"/>
                  </a:lnTo>
                  <a:lnTo>
                    <a:pt x="348" y="212"/>
                  </a:lnTo>
                  <a:lnTo>
                    <a:pt x="346" y="212"/>
                  </a:lnTo>
                  <a:lnTo>
                    <a:pt x="346" y="209"/>
                  </a:lnTo>
                  <a:lnTo>
                    <a:pt x="344" y="209"/>
                  </a:lnTo>
                  <a:lnTo>
                    <a:pt x="344" y="212"/>
                  </a:lnTo>
                  <a:lnTo>
                    <a:pt x="346" y="212"/>
                  </a:lnTo>
                  <a:lnTo>
                    <a:pt x="346" y="214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44" y="212"/>
                  </a:lnTo>
                  <a:lnTo>
                    <a:pt x="341" y="212"/>
                  </a:lnTo>
                  <a:lnTo>
                    <a:pt x="344" y="212"/>
                  </a:lnTo>
                  <a:lnTo>
                    <a:pt x="341" y="212"/>
                  </a:lnTo>
                  <a:lnTo>
                    <a:pt x="344" y="212"/>
                  </a:lnTo>
                  <a:lnTo>
                    <a:pt x="344" y="214"/>
                  </a:lnTo>
                  <a:lnTo>
                    <a:pt x="344" y="212"/>
                  </a:lnTo>
                  <a:lnTo>
                    <a:pt x="341" y="212"/>
                  </a:lnTo>
                  <a:lnTo>
                    <a:pt x="341" y="214"/>
                  </a:lnTo>
                  <a:lnTo>
                    <a:pt x="341" y="212"/>
                  </a:lnTo>
                  <a:lnTo>
                    <a:pt x="341" y="214"/>
                  </a:lnTo>
                  <a:lnTo>
                    <a:pt x="341" y="212"/>
                  </a:lnTo>
                  <a:lnTo>
                    <a:pt x="341" y="214"/>
                  </a:lnTo>
                  <a:lnTo>
                    <a:pt x="339" y="214"/>
                  </a:lnTo>
                  <a:lnTo>
                    <a:pt x="341" y="214"/>
                  </a:lnTo>
                  <a:lnTo>
                    <a:pt x="341" y="216"/>
                  </a:lnTo>
                  <a:lnTo>
                    <a:pt x="344" y="216"/>
                  </a:lnTo>
                  <a:lnTo>
                    <a:pt x="344" y="214"/>
                  </a:lnTo>
                  <a:lnTo>
                    <a:pt x="344" y="216"/>
                  </a:lnTo>
                  <a:lnTo>
                    <a:pt x="346" y="216"/>
                  </a:lnTo>
                  <a:lnTo>
                    <a:pt x="346" y="214"/>
                  </a:lnTo>
                  <a:lnTo>
                    <a:pt x="346" y="216"/>
                  </a:lnTo>
                  <a:lnTo>
                    <a:pt x="344" y="216"/>
                  </a:lnTo>
                  <a:lnTo>
                    <a:pt x="346" y="216"/>
                  </a:lnTo>
                  <a:lnTo>
                    <a:pt x="348" y="216"/>
                  </a:lnTo>
                  <a:lnTo>
                    <a:pt x="346" y="216"/>
                  </a:lnTo>
                  <a:lnTo>
                    <a:pt x="348" y="216"/>
                  </a:lnTo>
                  <a:lnTo>
                    <a:pt x="348" y="219"/>
                  </a:lnTo>
                  <a:lnTo>
                    <a:pt x="346" y="219"/>
                  </a:lnTo>
                  <a:lnTo>
                    <a:pt x="346" y="221"/>
                  </a:lnTo>
                  <a:lnTo>
                    <a:pt x="348" y="221"/>
                  </a:lnTo>
                  <a:lnTo>
                    <a:pt x="351" y="221"/>
                  </a:lnTo>
                  <a:lnTo>
                    <a:pt x="351" y="223"/>
                  </a:lnTo>
                  <a:lnTo>
                    <a:pt x="348" y="223"/>
                  </a:lnTo>
                  <a:lnTo>
                    <a:pt x="348" y="221"/>
                  </a:lnTo>
                  <a:lnTo>
                    <a:pt x="348" y="223"/>
                  </a:lnTo>
                  <a:lnTo>
                    <a:pt x="348" y="221"/>
                  </a:lnTo>
                  <a:lnTo>
                    <a:pt x="346" y="221"/>
                  </a:lnTo>
                  <a:lnTo>
                    <a:pt x="344" y="221"/>
                  </a:lnTo>
                  <a:lnTo>
                    <a:pt x="341" y="221"/>
                  </a:lnTo>
                  <a:lnTo>
                    <a:pt x="344" y="221"/>
                  </a:lnTo>
                  <a:lnTo>
                    <a:pt x="344" y="219"/>
                  </a:lnTo>
                  <a:lnTo>
                    <a:pt x="341" y="219"/>
                  </a:lnTo>
                  <a:lnTo>
                    <a:pt x="341" y="216"/>
                  </a:lnTo>
                  <a:lnTo>
                    <a:pt x="339" y="216"/>
                  </a:lnTo>
                  <a:lnTo>
                    <a:pt x="339" y="214"/>
                  </a:lnTo>
                  <a:lnTo>
                    <a:pt x="337" y="214"/>
                  </a:lnTo>
                  <a:lnTo>
                    <a:pt x="337" y="212"/>
                  </a:lnTo>
                  <a:lnTo>
                    <a:pt x="337" y="214"/>
                  </a:lnTo>
                  <a:lnTo>
                    <a:pt x="337" y="212"/>
                  </a:lnTo>
                  <a:lnTo>
                    <a:pt x="334" y="212"/>
                  </a:lnTo>
                  <a:lnTo>
                    <a:pt x="334" y="209"/>
                  </a:lnTo>
                  <a:lnTo>
                    <a:pt x="332" y="209"/>
                  </a:lnTo>
                  <a:lnTo>
                    <a:pt x="332" y="207"/>
                  </a:lnTo>
                  <a:lnTo>
                    <a:pt x="332" y="209"/>
                  </a:lnTo>
                  <a:lnTo>
                    <a:pt x="334" y="209"/>
                  </a:lnTo>
                  <a:lnTo>
                    <a:pt x="334" y="212"/>
                  </a:lnTo>
                  <a:lnTo>
                    <a:pt x="337" y="212"/>
                  </a:lnTo>
                  <a:lnTo>
                    <a:pt x="337" y="214"/>
                  </a:lnTo>
                  <a:lnTo>
                    <a:pt x="334" y="214"/>
                  </a:lnTo>
                  <a:lnTo>
                    <a:pt x="334" y="216"/>
                  </a:lnTo>
                  <a:lnTo>
                    <a:pt x="334" y="214"/>
                  </a:lnTo>
                  <a:lnTo>
                    <a:pt x="334" y="216"/>
                  </a:lnTo>
                  <a:lnTo>
                    <a:pt x="334" y="214"/>
                  </a:lnTo>
                  <a:lnTo>
                    <a:pt x="334" y="216"/>
                  </a:lnTo>
                  <a:lnTo>
                    <a:pt x="337" y="216"/>
                  </a:lnTo>
                  <a:lnTo>
                    <a:pt x="339" y="216"/>
                  </a:lnTo>
                  <a:lnTo>
                    <a:pt x="337" y="216"/>
                  </a:lnTo>
                  <a:lnTo>
                    <a:pt x="339" y="216"/>
                  </a:lnTo>
                  <a:lnTo>
                    <a:pt x="337" y="216"/>
                  </a:lnTo>
                  <a:lnTo>
                    <a:pt x="337" y="214"/>
                  </a:lnTo>
                  <a:lnTo>
                    <a:pt x="337" y="216"/>
                  </a:lnTo>
                  <a:lnTo>
                    <a:pt x="339" y="216"/>
                  </a:lnTo>
                  <a:lnTo>
                    <a:pt x="341" y="216"/>
                  </a:lnTo>
                  <a:lnTo>
                    <a:pt x="339" y="216"/>
                  </a:lnTo>
                  <a:lnTo>
                    <a:pt x="339" y="219"/>
                  </a:lnTo>
                  <a:lnTo>
                    <a:pt x="341" y="219"/>
                  </a:lnTo>
                  <a:lnTo>
                    <a:pt x="341" y="221"/>
                  </a:lnTo>
                  <a:lnTo>
                    <a:pt x="344" y="221"/>
                  </a:lnTo>
                  <a:lnTo>
                    <a:pt x="344" y="223"/>
                  </a:lnTo>
                  <a:lnTo>
                    <a:pt x="346" y="226"/>
                  </a:lnTo>
                  <a:lnTo>
                    <a:pt x="344" y="226"/>
                  </a:lnTo>
                  <a:lnTo>
                    <a:pt x="346" y="226"/>
                  </a:lnTo>
                  <a:lnTo>
                    <a:pt x="344" y="226"/>
                  </a:lnTo>
                  <a:lnTo>
                    <a:pt x="346" y="226"/>
                  </a:lnTo>
                  <a:lnTo>
                    <a:pt x="344" y="226"/>
                  </a:lnTo>
                  <a:lnTo>
                    <a:pt x="341" y="226"/>
                  </a:lnTo>
                  <a:lnTo>
                    <a:pt x="344" y="226"/>
                  </a:lnTo>
                  <a:lnTo>
                    <a:pt x="344" y="228"/>
                  </a:lnTo>
                  <a:lnTo>
                    <a:pt x="341" y="228"/>
                  </a:lnTo>
                  <a:lnTo>
                    <a:pt x="344" y="228"/>
                  </a:lnTo>
                  <a:lnTo>
                    <a:pt x="344" y="231"/>
                  </a:lnTo>
                  <a:lnTo>
                    <a:pt x="341" y="231"/>
                  </a:lnTo>
                  <a:lnTo>
                    <a:pt x="339" y="231"/>
                  </a:lnTo>
                  <a:lnTo>
                    <a:pt x="341" y="231"/>
                  </a:lnTo>
                  <a:lnTo>
                    <a:pt x="341" y="233"/>
                  </a:lnTo>
                  <a:lnTo>
                    <a:pt x="341" y="231"/>
                  </a:lnTo>
                  <a:lnTo>
                    <a:pt x="341" y="233"/>
                  </a:lnTo>
                  <a:lnTo>
                    <a:pt x="339" y="233"/>
                  </a:lnTo>
                  <a:lnTo>
                    <a:pt x="337" y="233"/>
                  </a:lnTo>
                  <a:lnTo>
                    <a:pt x="339" y="233"/>
                  </a:lnTo>
                  <a:lnTo>
                    <a:pt x="339" y="235"/>
                  </a:lnTo>
                  <a:lnTo>
                    <a:pt x="337" y="233"/>
                  </a:lnTo>
                  <a:lnTo>
                    <a:pt x="337" y="235"/>
                  </a:lnTo>
                  <a:lnTo>
                    <a:pt x="337" y="233"/>
                  </a:lnTo>
                  <a:lnTo>
                    <a:pt x="337" y="235"/>
                  </a:lnTo>
                  <a:lnTo>
                    <a:pt x="339" y="235"/>
                  </a:lnTo>
                  <a:lnTo>
                    <a:pt x="337" y="235"/>
                  </a:lnTo>
                  <a:lnTo>
                    <a:pt x="334" y="235"/>
                  </a:lnTo>
                  <a:lnTo>
                    <a:pt x="334" y="238"/>
                  </a:lnTo>
                  <a:lnTo>
                    <a:pt x="332" y="238"/>
                  </a:lnTo>
                  <a:lnTo>
                    <a:pt x="334" y="238"/>
                  </a:lnTo>
                  <a:lnTo>
                    <a:pt x="332" y="238"/>
                  </a:lnTo>
                  <a:lnTo>
                    <a:pt x="334" y="238"/>
                  </a:lnTo>
                  <a:lnTo>
                    <a:pt x="332" y="238"/>
                  </a:lnTo>
                  <a:lnTo>
                    <a:pt x="334" y="240"/>
                  </a:lnTo>
                  <a:lnTo>
                    <a:pt x="332" y="240"/>
                  </a:lnTo>
                  <a:lnTo>
                    <a:pt x="334" y="240"/>
                  </a:lnTo>
                  <a:lnTo>
                    <a:pt x="332" y="240"/>
                  </a:lnTo>
                  <a:lnTo>
                    <a:pt x="332" y="242"/>
                  </a:lnTo>
                  <a:lnTo>
                    <a:pt x="329" y="242"/>
                  </a:lnTo>
                  <a:lnTo>
                    <a:pt x="332" y="242"/>
                  </a:lnTo>
                  <a:lnTo>
                    <a:pt x="329" y="242"/>
                  </a:lnTo>
                  <a:lnTo>
                    <a:pt x="332" y="245"/>
                  </a:lnTo>
                  <a:lnTo>
                    <a:pt x="329" y="245"/>
                  </a:lnTo>
                  <a:lnTo>
                    <a:pt x="329" y="242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7" y="242"/>
                  </a:lnTo>
                  <a:lnTo>
                    <a:pt x="325" y="242"/>
                  </a:lnTo>
                  <a:lnTo>
                    <a:pt x="327" y="242"/>
                  </a:lnTo>
                  <a:lnTo>
                    <a:pt x="325" y="242"/>
                  </a:lnTo>
                  <a:lnTo>
                    <a:pt x="327" y="242"/>
                  </a:lnTo>
                  <a:lnTo>
                    <a:pt x="327" y="245"/>
                  </a:lnTo>
                  <a:lnTo>
                    <a:pt x="327" y="242"/>
                  </a:lnTo>
                  <a:lnTo>
                    <a:pt x="327" y="245"/>
                  </a:lnTo>
                  <a:lnTo>
                    <a:pt x="329" y="245"/>
                  </a:lnTo>
                  <a:lnTo>
                    <a:pt x="327" y="245"/>
                  </a:lnTo>
                  <a:lnTo>
                    <a:pt x="329" y="245"/>
                  </a:lnTo>
                  <a:lnTo>
                    <a:pt x="329" y="247"/>
                  </a:lnTo>
                  <a:lnTo>
                    <a:pt x="332" y="247"/>
                  </a:lnTo>
                  <a:lnTo>
                    <a:pt x="334" y="247"/>
                  </a:lnTo>
                  <a:lnTo>
                    <a:pt x="332" y="247"/>
                  </a:lnTo>
                  <a:lnTo>
                    <a:pt x="332" y="250"/>
                  </a:lnTo>
                  <a:lnTo>
                    <a:pt x="334" y="250"/>
                  </a:lnTo>
                  <a:lnTo>
                    <a:pt x="334" y="252"/>
                  </a:lnTo>
                  <a:lnTo>
                    <a:pt x="332" y="252"/>
                  </a:lnTo>
                  <a:lnTo>
                    <a:pt x="334" y="252"/>
                  </a:lnTo>
                  <a:lnTo>
                    <a:pt x="332" y="252"/>
                  </a:lnTo>
                  <a:lnTo>
                    <a:pt x="332" y="250"/>
                  </a:lnTo>
                  <a:lnTo>
                    <a:pt x="329" y="250"/>
                  </a:lnTo>
                  <a:lnTo>
                    <a:pt x="332" y="250"/>
                  </a:lnTo>
                  <a:lnTo>
                    <a:pt x="332" y="252"/>
                  </a:lnTo>
                  <a:lnTo>
                    <a:pt x="329" y="252"/>
                  </a:lnTo>
                  <a:lnTo>
                    <a:pt x="329" y="250"/>
                  </a:lnTo>
                  <a:lnTo>
                    <a:pt x="332" y="252"/>
                  </a:lnTo>
                  <a:lnTo>
                    <a:pt x="329" y="250"/>
                  </a:lnTo>
                  <a:lnTo>
                    <a:pt x="329" y="252"/>
                  </a:lnTo>
                  <a:lnTo>
                    <a:pt x="332" y="252"/>
                  </a:lnTo>
                  <a:lnTo>
                    <a:pt x="329" y="252"/>
                  </a:lnTo>
                  <a:lnTo>
                    <a:pt x="332" y="252"/>
                  </a:lnTo>
                  <a:lnTo>
                    <a:pt x="332" y="254"/>
                  </a:lnTo>
                  <a:lnTo>
                    <a:pt x="332" y="252"/>
                  </a:lnTo>
                  <a:lnTo>
                    <a:pt x="334" y="254"/>
                  </a:lnTo>
                  <a:lnTo>
                    <a:pt x="332" y="254"/>
                  </a:lnTo>
                  <a:lnTo>
                    <a:pt x="334" y="254"/>
                  </a:lnTo>
                  <a:lnTo>
                    <a:pt x="334" y="257"/>
                  </a:lnTo>
                  <a:lnTo>
                    <a:pt x="337" y="257"/>
                  </a:lnTo>
                  <a:lnTo>
                    <a:pt x="339" y="257"/>
                  </a:lnTo>
                  <a:lnTo>
                    <a:pt x="339" y="259"/>
                  </a:lnTo>
                  <a:lnTo>
                    <a:pt x="339" y="257"/>
                  </a:lnTo>
                  <a:lnTo>
                    <a:pt x="341" y="257"/>
                  </a:lnTo>
                  <a:lnTo>
                    <a:pt x="341" y="259"/>
                  </a:lnTo>
                  <a:lnTo>
                    <a:pt x="344" y="259"/>
                  </a:lnTo>
                  <a:lnTo>
                    <a:pt x="344" y="261"/>
                  </a:lnTo>
                  <a:lnTo>
                    <a:pt x="344" y="259"/>
                  </a:lnTo>
                  <a:lnTo>
                    <a:pt x="344" y="261"/>
                  </a:lnTo>
                  <a:lnTo>
                    <a:pt x="341" y="261"/>
                  </a:lnTo>
                  <a:lnTo>
                    <a:pt x="341" y="259"/>
                  </a:lnTo>
                  <a:lnTo>
                    <a:pt x="339" y="259"/>
                  </a:lnTo>
                  <a:lnTo>
                    <a:pt x="341" y="259"/>
                  </a:lnTo>
                  <a:lnTo>
                    <a:pt x="339" y="259"/>
                  </a:lnTo>
                  <a:lnTo>
                    <a:pt x="339" y="261"/>
                  </a:lnTo>
                  <a:lnTo>
                    <a:pt x="339" y="259"/>
                  </a:lnTo>
                  <a:lnTo>
                    <a:pt x="339" y="261"/>
                  </a:lnTo>
                  <a:lnTo>
                    <a:pt x="341" y="261"/>
                  </a:lnTo>
                  <a:lnTo>
                    <a:pt x="339" y="261"/>
                  </a:lnTo>
                  <a:lnTo>
                    <a:pt x="341" y="261"/>
                  </a:lnTo>
                  <a:lnTo>
                    <a:pt x="339" y="261"/>
                  </a:lnTo>
                  <a:lnTo>
                    <a:pt x="341" y="261"/>
                  </a:lnTo>
                  <a:lnTo>
                    <a:pt x="341" y="264"/>
                  </a:lnTo>
                  <a:lnTo>
                    <a:pt x="344" y="264"/>
                  </a:lnTo>
                  <a:lnTo>
                    <a:pt x="341" y="264"/>
                  </a:lnTo>
                  <a:lnTo>
                    <a:pt x="344" y="264"/>
                  </a:lnTo>
                  <a:lnTo>
                    <a:pt x="341" y="264"/>
                  </a:lnTo>
                  <a:lnTo>
                    <a:pt x="344" y="264"/>
                  </a:lnTo>
                  <a:lnTo>
                    <a:pt x="346" y="264"/>
                  </a:lnTo>
                  <a:lnTo>
                    <a:pt x="346" y="266"/>
                  </a:lnTo>
                  <a:lnTo>
                    <a:pt x="344" y="266"/>
                  </a:lnTo>
                  <a:lnTo>
                    <a:pt x="341" y="266"/>
                  </a:lnTo>
                  <a:lnTo>
                    <a:pt x="341" y="269"/>
                  </a:lnTo>
                  <a:lnTo>
                    <a:pt x="341" y="266"/>
                  </a:lnTo>
                  <a:lnTo>
                    <a:pt x="341" y="269"/>
                  </a:lnTo>
                  <a:lnTo>
                    <a:pt x="341" y="271"/>
                  </a:lnTo>
                  <a:lnTo>
                    <a:pt x="339" y="271"/>
                  </a:lnTo>
                  <a:lnTo>
                    <a:pt x="339" y="269"/>
                  </a:lnTo>
                  <a:lnTo>
                    <a:pt x="339" y="271"/>
                  </a:lnTo>
                  <a:lnTo>
                    <a:pt x="339" y="269"/>
                  </a:lnTo>
                  <a:lnTo>
                    <a:pt x="339" y="271"/>
                  </a:lnTo>
                  <a:lnTo>
                    <a:pt x="337" y="271"/>
                  </a:lnTo>
                  <a:lnTo>
                    <a:pt x="337" y="273"/>
                  </a:lnTo>
                  <a:lnTo>
                    <a:pt x="334" y="273"/>
                  </a:lnTo>
                  <a:lnTo>
                    <a:pt x="334" y="271"/>
                  </a:lnTo>
                  <a:lnTo>
                    <a:pt x="334" y="273"/>
                  </a:lnTo>
                  <a:lnTo>
                    <a:pt x="332" y="273"/>
                  </a:lnTo>
                  <a:lnTo>
                    <a:pt x="332" y="276"/>
                  </a:lnTo>
                  <a:lnTo>
                    <a:pt x="332" y="278"/>
                  </a:lnTo>
                  <a:lnTo>
                    <a:pt x="332" y="276"/>
                  </a:lnTo>
                  <a:lnTo>
                    <a:pt x="332" y="278"/>
                  </a:lnTo>
                  <a:lnTo>
                    <a:pt x="329" y="278"/>
                  </a:lnTo>
                  <a:lnTo>
                    <a:pt x="327" y="278"/>
                  </a:lnTo>
                  <a:lnTo>
                    <a:pt x="327" y="280"/>
                  </a:lnTo>
                  <a:lnTo>
                    <a:pt x="325" y="280"/>
                  </a:lnTo>
                  <a:lnTo>
                    <a:pt x="325" y="283"/>
                  </a:lnTo>
                  <a:lnTo>
                    <a:pt x="325" y="285"/>
                  </a:lnTo>
                  <a:lnTo>
                    <a:pt x="322" y="285"/>
                  </a:lnTo>
                  <a:lnTo>
                    <a:pt x="325" y="285"/>
                  </a:lnTo>
                  <a:lnTo>
                    <a:pt x="322" y="285"/>
                  </a:lnTo>
                  <a:lnTo>
                    <a:pt x="325" y="285"/>
                  </a:lnTo>
                  <a:lnTo>
                    <a:pt x="325" y="288"/>
                  </a:lnTo>
                  <a:lnTo>
                    <a:pt x="322" y="288"/>
                  </a:lnTo>
                  <a:lnTo>
                    <a:pt x="322" y="290"/>
                  </a:lnTo>
                  <a:lnTo>
                    <a:pt x="320" y="290"/>
                  </a:lnTo>
                  <a:lnTo>
                    <a:pt x="320" y="292"/>
                  </a:lnTo>
                  <a:lnTo>
                    <a:pt x="318" y="292"/>
                  </a:lnTo>
                  <a:lnTo>
                    <a:pt x="320" y="292"/>
                  </a:lnTo>
                  <a:lnTo>
                    <a:pt x="318" y="292"/>
                  </a:lnTo>
                  <a:lnTo>
                    <a:pt x="320" y="295"/>
                  </a:lnTo>
                  <a:lnTo>
                    <a:pt x="318" y="295"/>
                  </a:lnTo>
                  <a:lnTo>
                    <a:pt x="320" y="295"/>
                  </a:lnTo>
                  <a:lnTo>
                    <a:pt x="318" y="295"/>
                  </a:lnTo>
                  <a:lnTo>
                    <a:pt x="318" y="297"/>
                  </a:lnTo>
                  <a:lnTo>
                    <a:pt x="315" y="297"/>
                  </a:lnTo>
                  <a:lnTo>
                    <a:pt x="318" y="297"/>
                  </a:lnTo>
                  <a:lnTo>
                    <a:pt x="318" y="299"/>
                  </a:lnTo>
                  <a:lnTo>
                    <a:pt x="315" y="299"/>
                  </a:lnTo>
                  <a:lnTo>
                    <a:pt x="315" y="297"/>
                  </a:lnTo>
                  <a:lnTo>
                    <a:pt x="315" y="299"/>
                  </a:lnTo>
                  <a:lnTo>
                    <a:pt x="315" y="302"/>
                  </a:lnTo>
                  <a:lnTo>
                    <a:pt x="313" y="302"/>
                  </a:lnTo>
                  <a:lnTo>
                    <a:pt x="313" y="299"/>
                  </a:lnTo>
                  <a:lnTo>
                    <a:pt x="313" y="302"/>
                  </a:lnTo>
                  <a:lnTo>
                    <a:pt x="310" y="302"/>
                  </a:lnTo>
                  <a:lnTo>
                    <a:pt x="313" y="302"/>
                  </a:lnTo>
                  <a:lnTo>
                    <a:pt x="310" y="302"/>
                  </a:lnTo>
                  <a:lnTo>
                    <a:pt x="310" y="299"/>
                  </a:lnTo>
                  <a:lnTo>
                    <a:pt x="310" y="302"/>
                  </a:lnTo>
                  <a:lnTo>
                    <a:pt x="310" y="304"/>
                  </a:lnTo>
                  <a:lnTo>
                    <a:pt x="310" y="302"/>
                  </a:lnTo>
                  <a:lnTo>
                    <a:pt x="310" y="299"/>
                  </a:lnTo>
                  <a:lnTo>
                    <a:pt x="308" y="299"/>
                  </a:lnTo>
                  <a:lnTo>
                    <a:pt x="308" y="302"/>
                  </a:lnTo>
                  <a:lnTo>
                    <a:pt x="308" y="304"/>
                  </a:lnTo>
                  <a:lnTo>
                    <a:pt x="308" y="302"/>
                  </a:lnTo>
                  <a:lnTo>
                    <a:pt x="306" y="304"/>
                  </a:lnTo>
                  <a:lnTo>
                    <a:pt x="308" y="304"/>
                  </a:lnTo>
                  <a:lnTo>
                    <a:pt x="306" y="304"/>
                  </a:lnTo>
                  <a:lnTo>
                    <a:pt x="308" y="304"/>
                  </a:lnTo>
                  <a:lnTo>
                    <a:pt x="306" y="304"/>
                  </a:lnTo>
                  <a:lnTo>
                    <a:pt x="306" y="307"/>
                  </a:lnTo>
                  <a:lnTo>
                    <a:pt x="306" y="304"/>
                  </a:lnTo>
                  <a:lnTo>
                    <a:pt x="306" y="307"/>
                  </a:lnTo>
                  <a:lnTo>
                    <a:pt x="303" y="307"/>
                  </a:lnTo>
                  <a:lnTo>
                    <a:pt x="303" y="304"/>
                  </a:lnTo>
                  <a:lnTo>
                    <a:pt x="306" y="304"/>
                  </a:lnTo>
                  <a:lnTo>
                    <a:pt x="303" y="304"/>
                  </a:lnTo>
                  <a:lnTo>
                    <a:pt x="303" y="302"/>
                  </a:lnTo>
                  <a:lnTo>
                    <a:pt x="303" y="299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03" y="302"/>
                  </a:lnTo>
                  <a:lnTo>
                    <a:pt x="301" y="299"/>
                  </a:lnTo>
                  <a:lnTo>
                    <a:pt x="303" y="302"/>
                  </a:lnTo>
                  <a:lnTo>
                    <a:pt x="303" y="304"/>
                  </a:lnTo>
                  <a:lnTo>
                    <a:pt x="303" y="307"/>
                  </a:lnTo>
                  <a:lnTo>
                    <a:pt x="303" y="309"/>
                  </a:lnTo>
                  <a:lnTo>
                    <a:pt x="301" y="309"/>
                  </a:lnTo>
                  <a:lnTo>
                    <a:pt x="301" y="307"/>
                  </a:lnTo>
                  <a:lnTo>
                    <a:pt x="301" y="309"/>
                  </a:lnTo>
                  <a:lnTo>
                    <a:pt x="301" y="307"/>
                  </a:lnTo>
                  <a:lnTo>
                    <a:pt x="301" y="309"/>
                  </a:lnTo>
                  <a:lnTo>
                    <a:pt x="301" y="307"/>
                  </a:lnTo>
                  <a:lnTo>
                    <a:pt x="301" y="304"/>
                  </a:lnTo>
                  <a:lnTo>
                    <a:pt x="301" y="307"/>
                  </a:lnTo>
                  <a:lnTo>
                    <a:pt x="301" y="304"/>
                  </a:lnTo>
                  <a:lnTo>
                    <a:pt x="301" y="307"/>
                  </a:lnTo>
                  <a:lnTo>
                    <a:pt x="301" y="309"/>
                  </a:lnTo>
                  <a:lnTo>
                    <a:pt x="299" y="309"/>
                  </a:lnTo>
                  <a:lnTo>
                    <a:pt x="296" y="309"/>
                  </a:lnTo>
                  <a:lnTo>
                    <a:pt x="294" y="307"/>
                  </a:lnTo>
                  <a:lnTo>
                    <a:pt x="294" y="309"/>
                  </a:lnTo>
                  <a:lnTo>
                    <a:pt x="291" y="309"/>
                  </a:lnTo>
                  <a:lnTo>
                    <a:pt x="291" y="311"/>
                  </a:lnTo>
                  <a:lnTo>
                    <a:pt x="294" y="311"/>
                  </a:lnTo>
                  <a:lnTo>
                    <a:pt x="291" y="311"/>
                  </a:lnTo>
                  <a:lnTo>
                    <a:pt x="289" y="311"/>
                  </a:lnTo>
                  <a:lnTo>
                    <a:pt x="287" y="311"/>
                  </a:lnTo>
                  <a:lnTo>
                    <a:pt x="287" y="314"/>
                  </a:lnTo>
                  <a:lnTo>
                    <a:pt x="284" y="314"/>
                  </a:lnTo>
                  <a:lnTo>
                    <a:pt x="284" y="316"/>
                  </a:lnTo>
                  <a:lnTo>
                    <a:pt x="284" y="314"/>
                  </a:lnTo>
                  <a:lnTo>
                    <a:pt x="284" y="316"/>
                  </a:lnTo>
                  <a:lnTo>
                    <a:pt x="284" y="318"/>
                  </a:lnTo>
                  <a:lnTo>
                    <a:pt x="284" y="321"/>
                  </a:lnTo>
                  <a:lnTo>
                    <a:pt x="284" y="318"/>
                  </a:lnTo>
                  <a:lnTo>
                    <a:pt x="282" y="321"/>
                  </a:lnTo>
                  <a:lnTo>
                    <a:pt x="282" y="318"/>
                  </a:lnTo>
                  <a:lnTo>
                    <a:pt x="282" y="321"/>
                  </a:lnTo>
                  <a:lnTo>
                    <a:pt x="282" y="318"/>
                  </a:lnTo>
                  <a:lnTo>
                    <a:pt x="282" y="321"/>
                  </a:lnTo>
                  <a:lnTo>
                    <a:pt x="280" y="321"/>
                  </a:lnTo>
                  <a:lnTo>
                    <a:pt x="280" y="318"/>
                  </a:lnTo>
                  <a:lnTo>
                    <a:pt x="280" y="316"/>
                  </a:lnTo>
                  <a:lnTo>
                    <a:pt x="277" y="316"/>
                  </a:lnTo>
                  <a:lnTo>
                    <a:pt x="277" y="314"/>
                  </a:lnTo>
                  <a:lnTo>
                    <a:pt x="275" y="314"/>
                  </a:lnTo>
                  <a:lnTo>
                    <a:pt x="272" y="314"/>
                  </a:lnTo>
                  <a:lnTo>
                    <a:pt x="275" y="314"/>
                  </a:lnTo>
                  <a:lnTo>
                    <a:pt x="275" y="316"/>
                  </a:lnTo>
                  <a:lnTo>
                    <a:pt x="272" y="316"/>
                  </a:lnTo>
                  <a:lnTo>
                    <a:pt x="275" y="316"/>
                  </a:lnTo>
                  <a:lnTo>
                    <a:pt x="275" y="318"/>
                  </a:lnTo>
                  <a:lnTo>
                    <a:pt x="275" y="316"/>
                  </a:lnTo>
                  <a:lnTo>
                    <a:pt x="275" y="318"/>
                  </a:lnTo>
                  <a:lnTo>
                    <a:pt x="277" y="318"/>
                  </a:lnTo>
                  <a:lnTo>
                    <a:pt x="275" y="318"/>
                  </a:lnTo>
                  <a:lnTo>
                    <a:pt x="277" y="318"/>
                  </a:lnTo>
                  <a:lnTo>
                    <a:pt x="275" y="318"/>
                  </a:lnTo>
                  <a:lnTo>
                    <a:pt x="275" y="321"/>
                  </a:lnTo>
                  <a:lnTo>
                    <a:pt x="277" y="321"/>
                  </a:lnTo>
                  <a:lnTo>
                    <a:pt x="275" y="321"/>
                  </a:lnTo>
                  <a:lnTo>
                    <a:pt x="277" y="321"/>
                  </a:lnTo>
                  <a:lnTo>
                    <a:pt x="277" y="323"/>
                  </a:lnTo>
                  <a:lnTo>
                    <a:pt x="275" y="323"/>
                  </a:lnTo>
                  <a:lnTo>
                    <a:pt x="275" y="321"/>
                  </a:lnTo>
                  <a:lnTo>
                    <a:pt x="275" y="323"/>
                  </a:lnTo>
                  <a:lnTo>
                    <a:pt x="275" y="321"/>
                  </a:lnTo>
                  <a:lnTo>
                    <a:pt x="275" y="318"/>
                  </a:lnTo>
                  <a:lnTo>
                    <a:pt x="272" y="318"/>
                  </a:lnTo>
                  <a:lnTo>
                    <a:pt x="272" y="321"/>
                  </a:lnTo>
                  <a:lnTo>
                    <a:pt x="272" y="318"/>
                  </a:lnTo>
                  <a:lnTo>
                    <a:pt x="270" y="318"/>
                  </a:lnTo>
                  <a:lnTo>
                    <a:pt x="270" y="316"/>
                  </a:lnTo>
                  <a:lnTo>
                    <a:pt x="270" y="318"/>
                  </a:lnTo>
                  <a:lnTo>
                    <a:pt x="272" y="318"/>
                  </a:lnTo>
                  <a:lnTo>
                    <a:pt x="270" y="318"/>
                  </a:lnTo>
                  <a:lnTo>
                    <a:pt x="272" y="321"/>
                  </a:lnTo>
                  <a:lnTo>
                    <a:pt x="270" y="321"/>
                  </a:lnTo>
                  <a:lnTo>
                    <a:pt x="270" y="318"/>
                  </a:lnTo>
                  <a:lnTo>
                    <a:pt x="270" y="321"/>
                  </a:lnTo>
                  <a:lnTo>
                    <a:pt x="270" y="318"/>
                  </a:lnTo>
                  <a:lnTo>
                    <a:pt x="268" y="318"/>
                  </a:lnTo>
                  <a:lnTo>
                    <a:pt x="268" y="321"/>
                  </a:lnTo>
                  <a:lnTo>
                    <a:pt x="268" y="323"/>
                  </a:lnTo>
                  <a:lnTo>
                    <a:pt x="268" y="326"/>
                  </a:lnTo>
                  <a:lnTo>
                    <a:pt x="265" y="326"/>
                  </a:lnTo>
                  <a:lnTo>
                    <a:pt x="268" y="326"/>
                  </a:lnTo>
                  <a:lnTo>
                    <a:pt x="265" y="326"/>
                  </a:lnTo>
                  <a:lnTo>
                    <a:pt x="268" y="326"/>
                  </a:lnTo>
                  <a:lnTo>
                    <a:pt x="265" y="326"/>
                  </a:lnTo>
                  <a:lnTo>
                    <a:pt x="265" y="328"/>
                  </a:lnTo>
                  <a:lnTo>
                    <a:pt x="265" y="326"/>
                  </a:lnTo>
                  <a:lnTo>
                    <a:pt x="263" y="326"/>
                  </a:lnTo>
                  <a:lnTo>
                    <a:pt x="263" y="328"/>
                  </a:lnTo>
                  <a:lnTo>
                    <a:pt x="263" y="330"/>
                  </a:lnTo>
                  <a:lnTo>
                    <a:pt x="263" y="333"/>
                  </a:lnTo>
                  <a:lnTo>
                    <a:pt x="263" y="330"/>
                  </a:lnTo>
                  <a:lnTo>
                    <a:pt x="261" y="330"/>
                  </a:lnTo>
                  <a:lnTo>
                    <a:pt x="258" y="330"/>
                  </a:lnTo>
                  <a:lnTo>
                    <a:pt x="261" y="330"/>
                  </a:lnTo>
                  <a:lnTo>
                    <a:pt x="261" y="333"/>
                  </a:lnTo>
                  <a:lnTo>
                    <a:pt x="261" y="330"/>
                  </a:lnTo>
                  <a:lnTo>
                    <a:pt x="261" y="333"/>
                  </a:lnTo>
                  <a:lnTo>
                    <a:pt x="263" y="333"/>
                  </a:lnTo>
                  <a:lnTo>
                    <a:pt x="261" y="333"/>
                  </a:lnTo>
                  <a:lnTo>
                    <a:pt x="261" y="335"/>
                  </a:lnTo>
                  <a:lnTo>
                    <a:pt x="261" y="333"/>
                  </a:lnTo>
                  <a:lnTo>
                    <a:pt x="261" y="335"/>
                  </a:lnTo>
                  <a:lnTo>
                    <a:pt x="261" y="333"/>
                  </a:lnTo>
                  <a:lnTo>
                    <a:pt x="258" y="333"/>
                  </a:lnTo>
                  <a:lnTo>
                    <a:pt x="258" y="330"/>
                  </a:lnTo>
                  <a:lnTo>
                    <a:pt x="258" y="333"/>
                  </a:lnTo>
                  <a:lnTo>
                    <a:pt x="256" y="330"/>
                  </a:lnTo>
                  <a:lnTo>
                    <a:pt x="256" y="328"/>
                  </a:lnTo>
                  <a:lnTo>
                    <a:pt x="253" y="328"/>
                  </a:lnTo>
                  <a:lnTo>
                    <a:pt x="256" y="328"/>
                  </a:lnTo>
                  <a:lnTo>
                    <a:pt x="253" y="330"/>
                  </a:lnTo>
                  <a:lnTo>
                    <a:pt x="256" y="330"/>
                  </a:lnTo>
                  <a:lnTo>
                    <a:pt x="253" y="330"/>
                  </a:lnTo>
                  <a:lnTo>
                    <a:pt x="256" y="330"/>
                  </a:lnTo>
                  <a:lnTo>
                    <a:pt x="253" y="330"/>
                  </a:lnTo>
                  <a:lnTo>
                    <a:pt x="251" y="330"/>
                  </a:lnTo>
                  <a:lnTo>
                    <a:pt x="251" y="328"/>
                  </a:lnTo>
                  <a:lnTo>
                    <a:pt x="249" y="328"/>
                  </a:lnTo>
                  <a:lnTo>
                    <a:pt x="251" y="330"/>
                  </a:lnTo>
                  <a:lnTo>
                    <a:pt x="253" y="330"/>
                  </a:lnTo>
                  <a:lnTo>
                    <a:pt x="253" y="333"/>
                  </a:lnTo>
                  <a:lnTo>
                    <a:pt x="256" y="333"/>
                  </a:lnTo>
                  <a:lnTo>
                    <a:pt x="253" y="333"/>
                  </a:lnTo>
                  <a:lnTo>
                    <a:pt x="253" y="335"/>
                  </a:lnTo>
                  <a:lnTo>
                    <a:pt x="253" y="333"/>
                  </a:lnTo>
                  <a:lnTo>
                    <a:pt x="251" y="333"/>
                  </a:lnTo>
                  <a:lnTo>
                    <a:pt x="251" y="335"/>
                  </a:lnTo>
                  <a:lnTo>
                    <a:pt x="251" y="333"/>
                  </a:lnTo>
                  <a:lnTo>
                    <a:pt x="253" y="333"/>
                  </a:lnTo>
                  <a:lnTo>
                    <a:pt x="251" y="333"/>
                  </a:lnTo>
                  <a:lnTo>
                    <a:pt x="249" y="330"/>
                  </a:lnTo>
                  <a:lnTo>
                    <a:pt x="249" y="333"/>
                  </a:lnTo>
                  <a:lnTo>
                    <a:pt x="249" y="335"/>
                  </a:lnTo>
                  <a:lnTo>
                    <a:pt x="251" y="335"/>
                  </a:lnTo>
                  <a:lnTo>
                    <a:pt x="249" y="335"/>
                  </a:lnTo>
                  <a:lnTo>
                    <a:pt x="246" y="335"/>
                  </a:lnTo>
                  <a:lnTo>
                    <a:pt x="246" y="337"/>
                  </a:lnTo>
                  <a:lnTo>
                    <a:pt x="244" y="337"/>
                  </a:lnTo>
                  <a:lnTo>
                    <a:pt x="244" y="335"/>
                  </a:lnTo>
                  <a:lnTo>
                    <a:pt x="244" y="337"/>
                  </a:lnTo>
                  <a:lnTo>
                    <a:pt x="244" y="335"/>
                  </a:lnTo>
                  <a:lnTo>
                    <a:pt x="244" y="337"/>
                  </a:lnTo>
                  <a:lnTo>
                    <a:pt x="244" y="340"/>
                  </a:lnTo>
                  <a:lnTo>
                    <a:pt x="244" y="337"/>
                  </a:lnTo>
                  <a:lnTo>
                    <a:pt x="244" y="340"/>
                  </a:lnTo>
                  <a:lnTo>
                    <a:pt x="244" y="342"/>
                  </a:lnTo>
                  <a:lnTo>
                    <a:pt x="242" y="342"/>
                  </a:lnTo>
                  <a:lnTo>
                    <a:pt x="242" y="340"/>
                  </a:lnTo>
                  <a:lnTo>
                    <a:pt x="239" y="342"/>
                  </a:lnTo>
                  <a:lnTo>
                    <a:pt x="239" y="340"/>
                  </a:lnTo>
                  <a:lnTo>
                    <a:pt x="239" y="342"/>
                  </a:lnTo>
                  <a:lnTo>
                    <a:pt x="242" y="342"/>
                  </a:lnTo>
                  <a:lnTo>
                    <a:pt x="242" y="345"/>
                  </a:lnTo>
                  <a:lnTo>
                    <a:pt x="239" y="345"/>
                  </a:lnTo>
                  <a:lnTo>
                    <a:pt x="237" y="342"/>
                  </a:lnTo>
                  <a:lnTo>
                    <a:pt x="237" y="345"/>
                  </a:lnTo>
                  <a:lnTo>
                    <a:pt x="234" y="345"/>
                  </a:lnTo>
                  <a:lnTo>
                    <a:pt x="232" y="345"/>
                  </a:lnTo>
                  <a:lnTo>
                    <a:pt x="234" y="345"/>
                  </a:lnTo>
                  <a:lnTo>
                    <a:pt x="237" y="345"/>
                  </a:lnTo>
                  <a:lnTo>
                    <a:pt x="239" y="345"/>
                  </a:lnTo>
                  <a:lnTo>
                    <a:pt x="242" y="345"/>
                  </a:lnTo>
                  <a:lnTo>
                    <a:pt x="244" y="345"/>
                  </a:lnTo>
                  <a:lnTo>
                    <a:pt x="244" y="347"/>
                  </a:lnTo>
                  <a:lnTo>
                    <a:pt x="242" y="347"/>
                  </a:lnTo>
                  <a:lnTo>
                    <a:pt x="239" y="347"/>
                  </a:lnTo>
                  <a:lnTo>
                    <a:pt x="239" y="345"/>
                  </a:lnTo>
                  <a:lnTo>
                    <a:pt x="239" y="347"/>
                  </a:lnTo>
                  <a:lnTo>
                    <a:pt x="242" y="347"/>
                  </a:lnTo>
                  <a:lnTo>
                    <a:pt x="242" y="349"/>
                  </a:lnTo>
                  <a:lnTo>
                    <a:pt x="242" y="347"/>
                  </a:lnTo>
                  <a:lnTo>
                    <a:pt x="244" y="347"/>
                  </a:lnTo>
                  <a:lnTo>
                    <a:pt x="244" y="349"/>
                  </a:lnTo>
                  <a:lnTo>
                    <a:pt x="242" y="349"/>
                  </a:lnTo>
                  <a:lnTo>
                    <a:pt x="239" y="349"/>
                  </a:lnTo>
                  <a:lnTo>
                    <a:pt x="242" y="349"/>
                  </a:lnTo>
                  <a:lnTo>
                    <a:pt x="242" y="352"/>
                  </a:lnTo>
                  <a:lnTo>
                    <a:pt x="239" y="352"/>
                  </a:lnTo>
                  <a:lnTo>
                    <a:pt x="239" y="354"/>
                  </a:lnTo>
                  <a:lnTo>
                    <a:pt x="237" y="354"/>
                  </a:lnTo>
                  <a:lnTo>
                    <a:pt x="237" y="352"/>
                  </a:lnTo>
                  <a:lnTo>
                    <a:pt x="237" y="349"/>
                  </a:lnTo>
                  <a:lnTo>
                    <a:pt x="234" y="349"/>
                  </a:lnTo>
                  <a:lnTo>
                    <a:pt x="234" y="352"/>
                  </a:lnTo>
                  <a:lnTo>
                    <a:pt x="232" y="352"/>
                  </a:lnTo>
                  <a:lnTo>
                    <a:pt x="234" y="352"/>
                  </a:lnTo>
                  <a:lnTo>
                    <a:pt x="232" y="352"/>
                  </a:lnTo>
                  <a:lnTo>
                    <a:pt x="234" y="352"/>
                  </a:lnTo>
                  <a:lnTo>
                    <a:pt x="232" y="352"/>
                  </a:lnTo>
                  <a:lnTo>
                    <a:pt x="234" y="352"/>
                  </a:lnTo>
                  <a:lnTo>
                    <a:pt x="234" y="354"/>
                  </a:lnTo>
                  <a:lnTo>
                    <a:pt x="232" y="354"/>
                  </a:lnTo>
                  <a:lnTo>
                    <a:pt x="234" y="354"/>
                  </a:lnTo>
                  <a:lnTo>
                    <a:pt x="234" y="352"/>
                  </a:lnTo>
                  <a:lnTo>
                    <a:pt x="237" y="352"/>
                  </a:lnTo>
                  <a:lnTo>
                    <a:pt x="234" y="354"/>
                  </a:lnTo>
                  <a:lnTo>
                    <a:pt x="237" y="354"/>
                  </a:lnTo>
                  <a:lnTo>
                    <a:pt x="234" y="354"/>
                  </a:lnTo>
                  <a:lnTo>
                    <a:pt x="234" y="356"/>
                  </a:lnTo>
                  <a:lnTo>
                    <a:pt x="232" y="356"/>
                  </a:lnTo>
                  <a:lnTo>
                    <a:pt x="232" y="354"/>
                  </a:lnTo>
                  <a:lnTo>
                    <a:pt x="232" y="356"/>
                  </a:lnTo>
                  <a:lnTo>
                    <a:pt x="230" y="356"/>
                  </a:lnTo>
                  <a:lnTo>
                    <a:pt x="227" y="356"/>
                  </a:lnTo>
                  <a:lnTo>
                    <a:pt x="230" y="356"/>
                  </a:lnTo>
                  <a:lnTo>
                    <a:pt x="227" y="356"/>
                  </a:lnTo>
                  <a:lnTo>
                    <a:pt x="225" y="354"/>
                  </a:lnTo>
                  <a:lnTo>
                    <a:pt x="227" y="354"/>
                  </a:lnTo>
                  <a:lnTo>
                    <a:pt x="230" y="354"/>
                  </a:lnTo>
                  <a:lnTo>
                    <a:pt x="232" y="354"/>
                  </a:lnTo>
                  <a:lnTo>
                    <a:pt x="230" y="354"/>
                  </a:lnTo>
                  <a:lnTo>
                    <a:pt x="232" y="354"/>
                  </a:lnTo>
                  <a:lnTo>
                    <a:pt x="230" y="354"/>
                  </a:lnTo>
                  <a:lnTo>
                    <a:pt x="227" y="354"/>
                  </a:lnTo>
                  <a:lnTo>
                    <a:pt x="227" y="352"/>
                  </a:lnTo>
                  <a:lnTo>
                    <a:pt x="227" y="354"/>
                  </a:lnTo>
                  <a:lnTo>
                    <a:pt x="227" y="352"/>
                  </a:lnTo>
                  <a:lnTo>
                    <a:pt x="227" y="354"/>
                  </a:lnTo>
                  <a:lnTo>
                    <a:pt x="225" y="354"/>
                  </a:lnTo>
                  <a:lnTo>
                    <a:pt x="225" y="356"/>
                  </a:lnTo>
                  <a:lnTo>
                    <a:pt x="225" y="354"/>
                  </a:lnTo>
                  <a:lnTo>
                    <a:pt x="223" y="354"/>
                  </a:lnTo>
                  <a:lnTo>
                    <a:pt x="223" y="352"/>
                  </a:lnTo>
                  <a:lnTo>
                    <a:pt x="223" y="349"/>
                  </a:lnTo>
                  <a:lnTo>
                    <a:pt x="225" y="349"/>
                  </a:lnTo>
                  <a:lnTo>
                    <a:pt x="223" y="349"/>
                  </a:lnTo>
                  <a:lnTo>
                    <a:pt x="225" y="349"/>
                  </a:lnTo>
                  <a:lnTo>
                    <a:pt x="223" y="349"/>
                  </a:lnTo>
                  <a:lnTo>
                    <a:pt x="225" y="349"/>
                  </a:lnTo>
                  <a:lnTo>
                    <a:pt x="223" y="349"/>
                  </a:lnTo>
                  <a:lnTo>
                    <a:pt x="223" y="347"/>
                  </a:lnTo>
                  <a:lnTo>
                    <a:pt x="220" y="347"/>
                  </a:lnTo>
                  <a:lnTo>
                    <a:pt x="223" y="347"/>
                  </a:lnTo>
                  <a:lnTo>
                    <a:pt x="220" y="347"/>
                  </a:lnTo>
                  <a:lnTo>
                    <a:pt x="220" y="345"/>
                  </a:lnTo>
                  <a:lnTo>
                    <a:pt x="220" y="342"/>
                  </a:lnTo>
                  <a:lnTo>
                    <a:pt x="218" y="340"/>
                  </a:lnTo>
                  <a:lnTo>
                    <a:pt x="218" y="337"/>
                  </a:lnTo>
                  <a:lnTo>
                    <a:pt x="216" y="337"/>
                  </a:lnTo>
                  <a:lnTo>
                    <a:pt x="216" y="335"/>
                  </a:lnTo>
                  <a:lnTo>
                    <a:pt x="213" y="335"/>
                  </a:lnTo>
                  <a:lnTo>
                    <a:pt x="211" y="335"/>
                  </a:lnTo>
                  <a:lnTo>
                    <a:pt x="208" y="335"/>
                  </a:lnTo>
                  <a:lnTo>
                    <a:pt x="206" y="335"/>
                  </a:lnTo>
                  <a:lnTo>
                    <a:pt x="204" y="335"/>
                  </a:lnTo>
                  <a:lnTo>
                    <a:pt x="201" y="335"/>
                  </a:lnTo>
                  <a:lnTo>
                    <a:pt x="204" y="335"/>
                  </a:lnTo>
                  <a:lnTo>
                    <a:pt x="206" y="335"/>
                  </a:lnTo>
                  <a:lnTo>
                    <a:pt x="208" y="335"/>
                  </a:lnTo>
                  <a:lnTo>
                    <a:pt x="211" y="335"/>
                  </a:lnTo>
                  <a:lnTo>
                    <a:pt x="213" y="335"/>
                  </a:lnTo>
                  <a:lnTo>
                    <a:pt x="216" y="335"/>
                  </a:lnTo>
                  <a:lnTo>
                    <a:pt x="216" y="337"/>
                  </a:lnTo>
                  <a:lnTo>
                    <a:pt x="218" y="337"/>
                  </a:lnTo>
                  <a:lnTo>
                    <a:pt x="218" y="340"/>
                  </a:lnTo>
                  <a:lnTo>
                    <a:pt x="218" y="342"/>
                  </a:lnTo>
                  <a:lnTo>
                    <a:pt x="220" y="342"/>
                  </a:lnTo>
                  <a:lnTo>
                    <a:pt x="218" y="342"/>
                  </a:lnTo>
                  <a:lnTo>
                    <a:pt x="220" y="342"/>
                  </a:lnTo>
                  <a:lnTo>
                    <a:pt x="220" y="345"/>
                  </a:lnTo>
                  <a:lnTo>
                    <a:pt x="218" y="345"/>
                  </a:lnTo>
                  <a:lnTo>
                    <a:pt x="216" y="345"/>
                  </a:lnTo>
                  <a:lnTo>
                    <a:pt x="218" y="347"/>
                  </a:lnTo>
                  <a:lnTo>
                    <a:pt x="220" y="347"/>
                  </a:lnTo>
                  <a:lnTo>
                    <a:pt x="220" y="349"/>
                  </a:lnTo>
                  <a:lnTo>
                    <a:pt x="223" y="349"/>
                  </a:lnTo>
                  <a:lnTo>
                    <a:pt x="223" y="352"/>
                  </a:lnTo>
                  <a:lnTo>
                    <a:pt x="223" y="354"/>
                  </a:lnTo>
                  <a:lnTo>
                    <a:pt x="223" y="356"/>
                  </a:lnTo>
                  <a:lnTo>
                    <a:pt x="225" y="356"/>
                  </a:lnTo>
                  <a:lnTo>
                    <a:pt x="225" y="359"/>
                  </a:lnTo>
                  <a:lnTo>
                    <a:pt x="225" y="361"/>
                  </a:lnTo>
                  <a:lnTo>
                    <a:pt x="225" y="364"/>
                  </a:lnTo>
                  <a:lnTo>
                    <a:pt x="225" y="361"/>
                  </a:lnTo>
                  <a:lnTo>
                    <a:pt x="223" y="364"/>
                  </a:lnTo>
                  <a:lnTo>
                    <a:pt x="223" y="361"/>
                  </a:lnTo>
                  <a:lnTo>
                    <a:pt x="223" y="364"/>
                  </a:lnTo>
                  <a:lnTo>
                    <a:pt x="223" y="361"/>
                  </a:lnTo>
                  <a:lnTo>
                    <a:pt x="220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7" y="366"/>
                  </a:lnTo>
                  <a:lnTo>
                    <a:pt x="230" y="366"/>
                  </a:lnTo>
                  <a:lnTo>
                    <a:pt x="227" y="366"/>
                  </a:lnTo>
                  <a:lnTo>
                    <a:pt x="227" y="368"/>
                  </a:lnTo>
                  <a:lnTo>
                    <a:pt x="225" y="368"/>
                  </a:lnTo>
                  <a:lnTo>
                    <a:pt x="225" y="366"/>
                  </a:lnTo>
                  <a:lnTo>
                    <a:pt x="223" y="366"/>
                  </a:lnTo>
                  <a:lnTo>
                    <a:pt x="225" y="366"/>
                  </a:lnTo>
                  <a:lnTo>
                    <a:pt x="225" y="368"/>
                  </a:lnTo>
                  <a:lnTo>
                    <a:pt x="223" y="366"/>
                  </a:lnTo>
                  <a:lnTo>
                    <a:pt x="223" y="368"/>
                  </a:lnTo>
                  <a:lnTo>
                    <a:pt x="223" y="371"/>
                  </a:lnTo>
                  <a:lnTo>
                    <a:pt x="223" y="368"/>
                  </a:lnTo>
                  <a:lnTo>
                    <a:pt x="223" y="371"/>
                  </a:lnTo>
                  <a:lnTo>
                    <a:pt x="220" y="373"/>
                  </a:lnTo>
                  <a:lnTo>
                    <a:pt x="223" y="373"/>
                  </a:lnTo>
                  <a:lnTo>
                    <a:pt x="220" y="373"/>
                  </a:lnTo>
                  <a:lnTo>
                    <a:pt x="220" y="371"/>
                  </a:lnTo>
                  <a:lnTo>
                    <a:pt x="218" y="371"/>
                  </a:lnTo>
                  <a:lnTo>
                    <a:pt x="218" y="373"/>
                  </a:lnTo>
                  <a:lnTo>
                    <a:pt x="216" y="373"/>
                  </a:lnTo>
                  <a:lnTo>
                    <a:pt x="216" y="371"/>
                  </a:lnTo>
                  <a:lnTo>
                    <a:pt x="216" y="373"/>
                  </a:lnTo>
                  <a:lnTo>
                    <a:pt x="216" y="375"/>
                  </a:lnTo>
                  <a:lnTo>
                    <a:pt x="218" y="375"/>
                  </a:lnTo>
                  <a:lnTo>
                    <a:pt x="216" y="375"/>
                  </a:lnTo>
                  <a:lnTo>
                    <a:pt x="218" y="375"/>
                  </a:lnTo>
                  <a:lnTo>
                    <a:pt x="216" y="375"/>
                  </a:lnTo>
                  <a:lnTo>
                    <a:pt x="218" y="375"/>
                  </a:lnTo>
                  <a:lnTo>
                    <a:pt x="218" y="378"/>
                  </a:lnTo>
                  <a:lnTo>
                    <a:pt x="216" y="378"/>
                  </a:lnTo>
                  <a:lnTo>
                    <a:pt x="216" y="375"/>
                  </a:lnTo>
                  <a:lnTo>
                    <a:pt x="213" y="375"/>
                  </a:lnTo>
                  <a:lnTo>
                    <a:pt x="211" y="375"/>
                  </a:lnTo>
                  <a:lnTo>
                    <a:pt x="211" y="373"/>
                  </a:lnTo>
                  <a:lnTo>
                    <a:pt x="211" y="371"/>
                  </a:lnTo>
                  <a:lnTo>
                    <a:pt x="208" y="371"/>
                  </a:lnTo>
                  <a:lnTo>
                    <a:pt x="208" y="368"/>
                  </a:lnTo>
                  <a:lnTo>
                    <a:pt x="208" y="371"/>
                  </a:lnTo>
                  <a:lnTo>
                    <a:pt x="208" y="368"/>
                  </a:lnTo>
                  <a:lnTo>
                    <a:pt x="206" y="368"/>
                  </a:lnTo>
                  <a:lnTo>
                    <a:pt x="208" y="368"/>
                  </a:lnTo>
                  <a:lnTo>
                    <a:pt x="206" y="368"/>
                  </a:lnTo>
                  <a:lnTo>
                    <a:pt x="206" y="371"/>
                  </a:lnTo>
                  <a:lnTo>
                    <a:pt x="208" y="368"/>
                  </a:lnTo>
                  <a:lnTo>
                    <a:pt x="208" y="371"/>
                  </a:lnTo>
                  <a:lnTo>
                    <a:pt x="206" y="373"/>
                  </a:lnTo>
                  <a:lnTo>
                    <a:pt x="204" y="373"/>
                  </a:lnTo>
                  <a:lnTo>
                    <a:pt x="206" y="373"/>
                  </a:lnTo>
                  <a:lnTo>
                    <a:pt x="206" y="375"/>
                  </a:lnTo>
                  <a:lnTo>
                    <a:pt x="206" y="378"/>
                  </a:lnTo>
                  <a:lnTo>
                    <a:pt x="204" y="378"/>
                  </a:lnTo>
                  <a:lnTo>
                    <a:pt x="206" y="378"/>
                  </a:lnTo>
                  <a:lnTo>
                    <a:pt x="206" y="380"/>
                  </a:lnTo>
                  <a:lnTo>
                    <a:pt x="206" y="383"/>
                  </a:lnTo>
                  <a:lnTo>
                    <a:pt x="206" y="385"/>
                  </a:lnTo>
                  <a:lnTo>
                    <a:pt x="206" y="383"/>
                  </a:lnTo>
                  <a:lnTo>
                    <a:pt x="206" y="380"/>
                  </a:lnTo>
                  <a:lnTo>
                    <a:pt x="208" y="380"/>
                  </a:lnTo>
                  <a:lnTo>
                    <a:pt x="208" y="383"/>
                  </a:lnTo>
                  <a:lnTo>
                    <a:pt x="208" y="385"/>
                  </a:lnTo>
                  <a:lnTo>
                    <a:pt x="208" y="383"/>
                  </a:lnTo>
                  <a:lnTo>
                    <a:pt x="208" y="385"/>
                  </a:lnTo>
                  <a:lnTo>
                    <a:pt x="211" y="385"/>
                  </a:lnTo>
                  <a:lnTo>
                    <a:pt x="208" y="385"/>
                  </a:lnTo>
                  <a:lnTo>
                    <a:pt x="211" y="385"/>
                  </a:lnTo>
                  <a:lnTo>
                    <a:pt x="213" y="385"/>
                  </a:lnTo>
                  <a:lnTo>
                    <a:pt x="216" y="385"/>
                  </a:lnTo>
                  <a:lnTo>
                    <a:pt x="216" y="387"/>
                  </a:lnTo>
                  <a:lnTo>
                    <a:pt x="216" y="385"/>
                  </a:lnTo>
                  <a:lnTo>
                    <a:pt x="216" y="387"/>
                  </a:lnTo>
                  <a:lnTo>
                    <a:pt x="213" y="387"/>
                  </a:lnTo>
                  <a:lnTo>
                    <a:pt x="216" y="387"/>
                  </a:lnTo>
                  <a:lnTo>
                    <a:pt x="213" y="387"/>
                  </a:lnTo>
                  <a:lnTo>
                    <a:pt x="213" y="390"/>
                  </a:lnTo>
                  <a:lnTo>
                    <a:pt x="211" y="390"/>
                  </a:lnTo>
                  <a:lnTo>
                    <a:pt x="211" y="387"/>
                  </a:lnTo>
                  <a:lnTo>
                    <a:pt x="211" y="390"/>
                  </a:lnTo>
                  <a:lnTo>
                    <a:pt x="211" y="387"/>
                  </a:lnTo>
                  <a:lnTo>
                    <a:pt x="213" y="387"/>
                  </a:lnTo>
                  <a:lnTo>
                    <a:pt x="211" y="387"/>
                  </a:lnTo>
                  <a:lnTo>
                    <a:pt x="211" y="390"/>
                  </a:lnTo>
                  <a:lnTo>
                    <a:pt x="211" y="387"/>
                  </a:lnTo>
                  <a:lnTo>
                    <a:pt x="211" y="390"/>
                  </a:lnTo>
                  <a:lnTo>
                    <a:pt x="211" y="392"/>
                  </a:lnTo>
                  <a:lnTo>
                    <a:pt x="208" y="392"/>
                  </a:lnTo>
                  <a:lnTo>
                    <a:pt x="208" y="394"/>
                  </a:lnTo>
                  <a:lnTo>
                    <a:pt x="208" y="397"/>
                  </a:lnTo>
                  <a:lnTo>
                    <a:pt x="206" y="397"/>
                  </a:lnTo>
                  <a:lnTo>
                    <a:pt x="206" y="399"/>
                  </a:lnTo>
                  <a:lnTo>
                    <a:pt x="208" y="399"/>
                  </a:lnTo>
                  <a:lnTo>
                    <a:pt x="206" y="399"/>
                  </a:lnTo>
                  <a:lnTo>
                    <a:pt x="206" y="402"/>
                  </a:lnTo>
                  <a:lnTo>
                    <a:pt x="204" y="402"/>
                  </a:lnTo>
                  <a:lnTo>
                    <a:pt x="206" y="402"/>
                  </a:lnTo>
                  <a:lnTo>
                    <a:pt x="204" y="402"/>
                  </a:lnTo>
                  <a:lnTo>
                    <a:pt x="206" y="402"/>
                  </a:lnTo>
                  <a:lnTo>
                    <a:pt x="204" y="402"/>
                  </a:lnTo>
                  <a:lnTo>
                    <a:pt x="206" y="404"/>
                  </a:lnTo>
                  <a:lnTo>
                    <a:pt x="204" y="404"/>
                  </a:lnTo>
                  <a:lnTo>
                    <a:pt x="206" y="404"/>
                  </a:lnTo>
                  <a:lnTo>
                    <a:pt x="204" y="404"/>
                  </a:lnTo>
                  <a:lnTo>
                    <a:pt x="206" y="404"/>
                  </a:lnTo>
                  <a:lnTo>
                    <a:pt x="204" y="404"/>
                  </a:lnTo>
                  <a:lnTo>
                    <a:pt x="206" y="404"/>
                  </a:lnTo>
                  <a:lnTo>
                    <a:pt x="204" y="404"/>
                  </a:lnTo>
                  <a:lnTo>
                    <a:pt x="206" y="404"/>
                  </a:lnTo>
                  <a:lnTo>
                    <a:pt x="206" y="406"/>
                  </a:lnTo>
                  <a:lnTo>
                    <a:pt x="204" y="406"/>
                  </a:lnTo>
                  <a:lnTo>
                    <a:pt x="206" y="406"/>
                  </a:lnTo>
                  <a:lnTo>
                    <a:pt x="204" y="406"/>
                  </a:lnTo>
                  <a:lnTo>
                    <a:pt x="204" y="409"/>
                  </a:lnTo>
                  <a:lnTo>
                    <a:pt x="204" y="406"/>
                  </a:lnTo>
                  <a:lnTo>
                    <a:pt x="206" y="409"/>
                  </a:lnTo>
                  <a:lnTo>
                    <a:pt x="204" y="409"/>
                  </a:lnTo>
                  <a:lnTo>
                    <a:pt x="206" y="409"/>
                  </a:lnTo>
                  <a:lnTo>
                    <a:pt x="204" y="409"/>
                  </a:lnTo>
                  <a:lnTo>
                    <a:pt x="206" y="409"/>
                  </a:lnTo>
                  <a:lnTo>
                    <a:pt x="208" y="409"/>
                  </a:lnTo>
                  <a:lnTo>
                    <a:pt x="206" y="409"/>
                  </a:lnTo>
                  <a:lnTo>
                    <a:pt x="206" y="411"/>
                  </a:lnTo>
                  <a:lnTo>
                    <a:pt x="206" y="413"/>
                  </a:lnTo>
                  <a:lnTo>
                    <a:pt x="206" y="416"/>
                  </a:lnTo>
                  <a:lnTo>
                    <a:pt x="206" y="413"/>
                  </a:lnTo>
                  <a:lnTo>
                    <a:pt x="208" y="413"/>
                  </a:lnTo>
                  <a:lnTo>
                    <a:pt x="211" y="416"/>
                  </a:lnTo>
                  <a:lnTo>
                    <a:pt x="211" y="413"/>
                  </a:lnTo>
                  <a:lnTo>
                    <a:pt x="211" y="416"/>
                  </a:lnTo>
                  <a:lnTo>
                    <a:pt x="211" y="418"/>
                  </a:lnTo>
                  <a:lnTo>
                    <a:pt x="211" y="421"/>
                  </a:lnTo>
                  <a:lnTo>
                    <a:pt x="208" y="421"/>
                  </a:lnTo>
                  <a:lnTo>
                    <a:pt x="208" y="418"/>
                  </a:lnTo>
                  <a:lnTo>
                    <a:pt x="206" y="418"/>
                  </a:lnTo>
                  <a:lnTo>
                    <a:pt x="208" y="418"/>
                  </a:lnTo>
                  <a:lnTo>
                    <a:pt x="206" y="418"/>
                  </a:lnTo>
                  <a:lnTo>
                    <a:pt x="206" y="416"/>
                  </a:lnTo>
                  <a:lnTo>
                    <a:pt x="204" y="416"/>
                  </a:lnTo>
                  <a:lnTo>
                    <a:pt x="204" y="413"/>
                  </a:lnTo>
                  <a:lnTo>
                    <a:pt x="204" y="416"/>
                  </a:lnTo>
                  <a:lnTo>
                    <a:pt x="206" y="416"/>
                  </a:lnTo>
                  <a:lnTo>
                    <a:pt x="206" y="418"/>
                  </a:lnTo>
                  <a:lnTo>
                    <a:pt x="206" y="416"/>
                  </a:lnTo>
                  <a:lnTo>
                    <a:pt x="204" y="416"/>
                  </a:lnTo>
                  <a:lnTo>
                    <a:pt x="206" y="418"/>
                  </a:lnTo>
                  <a:lnTo>
                    <a:pt x="204" y="418"/>
                  </a:lnTo>
                  <a:lnTo>
                    <a:pt x="204" y="416"/>
                  </a:lnTo>
                  <a:lnTo>
                    <a:pt x="204" y="418"/>
                  </a:lnTo>
                  <a:lnTo>
                    <a:pt x="204" y="416"/>
                  </a:lnTo>
                  <a:lnTo>
                    <a:pt x="201" y="416"/>
                  </a:lnTo>
                  <a:lnTo>
                    <a:pt x="201" y="413"/>
                  </a:lnTo>
                  <a:lnTo>
                    <a:pt x="201" y="416"/>
                  </a:lnTo>
                  <a:lnTo>
                    <a:pt x="201" y="413"/>
                  </a:lnTo>
                  <a:lnTo>
                    <a:pt x="199" y="413"/>
                  </a:lnTo>
                  <a:lnTo>
                    <a:pt x="197" y="413"/>
                  </a:lnTo>
                  <a:lnTo>
                    <a:pt x="197" y="416"/>
                  </a:lnTo>
                  <a:lnTo>
                    <a:pt x="199" y="416"/>
                  </a:lnTo>
                  <a:lnTo>
                    <a:pt x="201" y="416"/>
                  </a:lnTo>
                  <a:lnTo>
                    <a:pt x="201" y="418"/>
                  </a:lnTo>
                  <a:lnTo>
                    <a:pt x="199" y="418"/>
                  </a:lnTo>
                  <a:lnTo>
                    <a:pt x="201" y="418"/>
                  </a:lnTo>
                  <a:lnTo>
                    <a:pt x="199" y="418"/>
                  </a:lnTo>
                  <a:lnTo>
                    <a:pt x="201" y="418"/>
                  </a:lnTo>
                  <a:lnTo>
                    <a:pt x="199" y="418"/>
                  </a:lnTo>
                  <a:lnTo>
                    <a:pt x="199" y="421"/>
                  </a:lnTo>
                  <a:lnTo>
                    <a:pt x="199" y="418"/>
                  </a:lnTo>
                  <a:lnTo>
                    <a:pt x="199" y="421"/>
                  </a:lnTo>
                  <a:lnTo>
                    <a:pt x="199" y="418"/>
                  </a:lnTo>
                  <a:lnTo>
                    <a:pt x="197" y="418"/>
                  </a:lnTo>
                  <a:lnTo>
                    <a:pt x="199" y="421"/>
                  </a:lnTo>
                  <a:lnTo>
                    <a:pt x="197" y="421"/>
                  </a:lnTo>
                  <a:lnTo>
                    <a:pt x="199" y="421"/>
                  </a:lnTo>
                  <a:lnTo>
                    <a:pt x="201" y="421"/>
                  </a:lnTo>
                  <a:lnTo>
                    <a:pt x="199" y="421"/>
                  </a:lnTo>
                  <a:lnTo>
                    <a:pt x="197" y="421"/>
                  </a:lnTo>
                  <a:lnTo>
                    <a:pt x="199" y="421"/>
                  </a:lnTo>
                  <a:lnTo>
                    <a:pt x="197" y="421"/>
                  </a:lnTo>
                  <a:lnTo>
                    <a:pt x="199" y="421"/>
                  </a:lnTo>
                  <a:lnTo>
                    <a:pt x="197" y="421"/>
                  </a:lnTo>
                  <a:lnTo>
                    <a:pt x="197" y="423"/>
                  </a:lnTo>
                  <a:lnTo>
                    <a:pt x="194" y="423"/>
                  </a:lnTo>
                  <a:lnTo>
                    <a:pt x="197" y="423"/>
                  </a:lnTo>
                  <a:lnTo>
                    <a:pt x="199" y="423"/>
                  </a:lnTo>
                  <a:lnTo>
                    <a:pt x="197" y="423"/>
                  </a:lnTo>
                  <a:lnTo>
                    <a:pt x="199" y="423"/>
                  </a:lnTo>
                  <a:lnTo>
                    <a:pt x="201" y="423"/>
                  </a:lnTo>
                  <a:lnTo>
                    <a:pt x="199" y="423"/>
                  </a:lnTo>
                  <a:lnTo>
                    <a:pt x="197" y="423"/>
                  </a:lnTo>
                  <a:lnTo>
                    <a:pt x="194" y="423"/>
                  </a:lnTo>
                  <a:lnTo>
                    <a:pt x="197" y="423"/>
                  </a:lnTo>
                  <a:lnTo>
                    <a:pt x="197" y="425"/>
                  </a:lnTo>
                  <a:lnTo>
                    <a:pt x="197" y="423"/>
                  </a:lnTo>
                  <a:lnTo>
                    <a:pt x="197" y="425"/>
                  </a:lnTo>
                  <a:lnTo>
                    <a:pt x="199" y="425"/>
                  </a:lnTo>
                  <a:lnTo>
                    <a:pt x="197" y="425"/>
                  </a:lnTo>
                  <a:lnTo>
                    <a:pt x="199" y="425"/>
                  </a:lnTo>
                  <a:lnTo>
                    <a:pt x="199" y="428"/>
                  </a:lnTo>
                  <a:lnTo>
                    <a:pt x="199" y="430"/>
                  </a:lnTo>
                  <a:lnTo>
                    <a:pt x="199" y="428"/>
                  </a:lnTo>
                  <a:lnTo>
                    <a:pt x="199" y="430"/>
                  </a:lnTo>
                  <a:lnTo>
                    <a:pt x="201" y="430"/>
                  </a:lnTo>
                  <a:lnTo>
                    <a:pt x="199" y="430"/>
                  </a:lnTo>
                  <a:lnTo>
                    <a:pt x="201" y="430"/>
                  </a:lnTo>
                  <a:lnTo>
                    <a:pt x="199" y="430"/>
                  </a:lnTo>
                  <a:lnTo>
                    <a:pt x="197" y="430"/>
                  </a:lnTo>
                  <a:lnTo>
                    <a:pt x="199" y="430"/>
                  </a:lnTo>
                  <a:lnTo>
                    <a:pt x="197" y="430"/>
                  </a:lnTo>
                  <a:lnTo>
                    <a:pt x="197" y="432"/>
                  </a:lnTo>
                  <a:lnTo>
                    <a:pt x="199" y="432"/>
                  </a:lnTo>
                  <a:lnTo>
                    <a:pt x="197" y="432"/>
                  </a:lnTo>
                  <a:lnTo>
                    <a:pt x="199" y="432"/>
                  </a:lnTo>
                  <a:lnTo>
                    <a:pt x="199" y="435"/>
                  </a:lnTo>
                  <a:lnTo>
                    <a:pt x="201" y="435"/>
                  </a:lnTo>
                  <a:lnTo>
                    <a:pt x="199" y="435"/>
                  </a:lnTo>
                  <a:lnTo>
                    <a:pt x="201" y="435"/>
                  </a:lnTo>
                  <a:lnTo>
                    <a:pt x="201" y="437"/>
                  </a:lnTo>
                  <a:lnTo>
                    <a:pt x="199" y="437"/>
                  </a:lnTo>
                  <a:lnTo>
                    <a:pt x="199" y="435"/>
                  </a:lnTo>
                  <a:lnTo>
                    <a:pt x="199" y="437"/>
                  </a:lnTo>
                  <a:lnTo>
                    <a:pt x="199" y="435"/>
                  </a:lnTo>
                  <a:lnTo>
                    <a:pt x="199" y="437"/>
                  </a:lnTo>
                  <a:lnTo>
                    <a:pt x="201" y="437"/>
                  </a:lnTo>
                  <a:lnTo>
                    <a:pt x="204" y="437"/>
                  </a:lnTo>
                  <a:lnTo>
                    <a:pt x="201" y="437"/>
                  </a:lnTo>
                  <a:lnTo>
                    <a:pt x="199" y="437"/>
                  </a:lnTo>
                  <a:lnTo>
                    <a:pt x="197" y="437"/>
                  </a:lnTo>
                  <a:lnTo>
                    <a:pt x="199" y="437"/>
                  </a:lnTo>
                  <a:lnTo>
                    <a:pt x="199" y="440"/>
                  </a:lnTo>
                  <a:lnTo>
                    <a:pt x="201" y="440"/>
                  </a:lnTo>
                  <a:lnTo>
                    <a:pt x="199" y="440"/>
                  </a:lnTo>
                  <a:lnTo>
                    <a:pt x="201" y="440"/>
                  </a:lnTo>
                  <a:lnTo>
                    <a:pt x="199" y="440"/>
                  </a:lnTo>
                  <a:lnTo>
                    <a:pt x="201" y="442"/>
                  </a:lnTo>
                  <a:lnTo>
                    <a:pt x="201" y="440"/>
                  </a:lnTo>
                  <a:lnTo>
                    <a:pt x="201" y="442"/>
                  </a:lnTo>
                  <a:lnTo>
                    <a:pt x="199" y="442"/>
                  </a:lnTo>
                  <a:lnTo>
                    <a:pt x="197" y="442"/>
                  </a:lnTo>
                  <a:lnTo>
                    <a:pt x="199" y="442"/>
                  </a:lnTo>
                  <a:lnTo>
                    <a:pt x="199" y="444"/>
                  </a:lnTo>
                  <a:lnTo>
                    <a:pt x="199" y="447"/>
                  </a:lnTo>
                  <a:lnTo>
                    <a:pt x="199" y="449"/>
                  </a:lnTo>
                  <a:lnTo>
                    <a:pt x="201" y="449"/>
                  </a:lnTo>
                  <a:lnTo>
                    <a:pt x="199" y="449"/>
                  </a:lnTo>
                  <a:lnTo>
                    <a:pt x="199" y="451"/>
                  </a:lnTo>
                  <a:lnTo>
                    <a:pt x="199" y="454"/>
                  </a:lnTo>
                  <a:lnTo>
                    <a:pt x="199" y="451"/>
                  </a:lnTo>
                  <a:lnTo>
                    <a:pt x="201" y="454"/>
                  </a:lnTo>
                  <a:lnTo>
                    <a:pt x="201" y="451"/>
                  </a:lnTo>
                  <a:lnTo>
                    <a:pt x="201" y="454"/>
                  </a:lnTo>
                  <a:lnTo>
                    <a:pt x="199" y="454"/>
                  </a:lnTo>
                  <a:lnTo>
                    <a:pt x="201" y="454"/>
                  </a:lnTo>
                  <a:lnTo>
                    <a:pt x="199" y="454"/>
                  </a:lnTo>
                  <a:lnTo>
                    <a:pt x="199" y="456"/>
                  </a:lnTo>
                  <a:lnTo>
                    <a:pt x="201" y="456"/>
                  </a:lnTo>
                  <a:lnTo>
                    <a:pt x="199" y="459"/>
                  </a:lnTo>
                  <a:lnTo>
                    <a:pt x="201" y="459"/>
                  </a:lnTo>
                  <a:lnTo>
                    <a:pt x="199" y="459"/>
                  </a:lnTo>
                  <a:lnTo>
                    <a:pt x="201" y="459"/>
                  </a:lnTo>
                  <a:lnTo>
                    <a:pt x="204" y="459"/>
                  </a:lnTo>
                  <a:lnTo>
                    <a:pt x="204" y="461"/>
                  </a:lnTo>
                  <a:lnTo>
                    <a:pt x="201" y="461"/>
                  </a:lnTo>
                  <a:lnTo>
                    <a:pt x="204" y="461"/>
                  </a:lnTo>
                  <a:lnTo>
                    <a:pt x="201" y="461"/>
                  </a:lnTo>
                  <a:lnTo>
                    <a:pt x="204" y="461"/>
                  </a:lnTo>
                  <a:lnTo>
                    <a:pt x="201" y="463"/>
                  </a:lnTo>
                  <a:lnTo>
                    <a:pt x="204" y="463"/>
                  </a:lnTo>
                  <a:lnTo>
                    <a:pt x="206" y="463"/>
                  </a:lnTo>
                  <a:lnTo>
                    <a:pt x="204" y="463"/>
                  </a:lnTo>
                  <a:lnTo>
                    <a:pt x="204" y="466"/>
                  </a:lnTo>
                  <a:lnTo>
                    <a:pt x="204" y="463"/>
                  </a:lnTo>
                  <a:lnTo>
                    <a:pt x="204" y="466"/>
                  </a:lnTo>
                  <a:lnTo>
                    <a:pt x="204" y="463"/>
                  </a:lnTo>
                  <a:lnTo>
                    <a:pt x="204" y="466"/>
                  </a:lnTo>
                  <a:lnTo>
                    <a:pt x="204" y="463"/>
                  </a:lnTo>
                  <a:lnTo>
                    <a:pt x="204" y="466"/>
                  </a:lnTo>
                  <a:lnTo>
                    <a:pt x="204" y="463"/>
                  </a:lnTo>
                  <a:lnTo>
                    <a:pt x="204" y="466"/>
                  </a:lnTo>
                  <a:lnTo>
                    <a:pt x="206" y="466"/>
                  </a:lnTo>
                  <a:lnTo>
                    <a:pt x="204" y="466"/>
                  </a:lnTo>
                  <a:lnTo>
                    <a:pt x="204" y="468"/>
                  </a:lnTo>
                  <a:lnTo>
                    <a:pt x="201" y="468"/>
                  </a:lnTo>
                  <a:lnTo>
                    <a:pt x="201" y="470"/>
                  </a:lnTo>
                  <a:lnTo>
                    <a:pt x="199" y="470"/>
                  </a:lnTo>
                  <a:lnTo>
                    <a:pt x="201" y="470"/>
                  </a:lnTo>
                  <a:lnTo>
                    <a:pt x="204" y="470"/>
                  </a:lnTo>
                  <a:lnTo>
                    <a:pt x="206" y="473"/>
                  </a:lnTo>
                  <a:lnTo>
                    <a:pt x="206" y="470"/>
                  </a:lnTo>
                  <a:lnTo>
                    <a:pt x="206" y="473"/>
                  </a:lnTo>
                  <a:lnTo>
                    <a:pt x="206" y="470"/>
                  </a:lnTo>
                  <a:lnTo>
                    <a:pt x="206" y="473"/>
                  </a:lnTo>
                  <a:lnTo>
                    <a:pt x="208" y="473"/>
                  </a:lnTo>
                  <a:lnTo>
                    <a:pt x="208" y="475"/>
                  </a:lnTo>
                  <a:lnTo>
                    <a:pt x="208" y="478"/>
                  </a:lnTo>
                  <a:lnTo>
                    <a:pt x="208" y="475"/>
                  </a:lnTo>
                  <a:lnTo>
                    <a:pt x="208" y="473"/>
                  </a:lnTo>
                  <a:lnTo>
                    <a:pt x="211" y="473"/>
                  </a:lnTo>
                  <a:lnTo>
                    <a:pt x="211" y="470"/>
                  </a:lnTo>
                  <a:lnTo>
                    <a:pt x="211" y="473"/>
                  </a:lnTo>
                  <a:lnTo>
                    <a:pt x="208" y="473"/>
                  </a:lnTo>
                  <a:lnTo>
                    <a:pt x="211" y="473"/>
                  </a:lnTo>
                  <a:lnTo>
                    <a:pt x="211" y="470"/>
                  </a:lnTo>
                  <a:lnTo>
                    <a:pt x="213" y="470"/>
                  </a:lnTo>
                  <a:lnTo>
                    <a:pt x="211" y="470"/>
                  </a:lnTo>
                  <a:lnTo>
                    <a:pt x="211" y="473"/>
                  </a:lnTo>
                  <a:lnTo>
                    <a:pt x="211" y="470"/>
                  </a:lnTo>
                  <a:lnTo>
                    <a:pt x="211" y="473"/>
                  </a:lnTo>
                  <a:lnTo>
                    <a:pt x="213" y="473"/>
                  </a:lnTo>
                  <a:lnTo>
                    <a:pt x="216" y="473"/>
                  </a:lnTo>
                  <a:lnTo>
                    <a:pt x="213" y="475"/>
                  </a:lnTo>
                  <a:lnTo>
                    <a:pt x="213" y="478"/>
                  </a:lnTo>
                  <a:lnTo>
                    <a:pt x="216" y="478"/>
                  </a:lnTo>
                  <a:lnTo>
                    <a:pt x="213" y="478"/>
                  </a:lnTo>
                  <a:lnTo>
                    <a:pt x="216" y="478"/>
                  </a:lnTo>
                  <a:lnTo>
                    <a:pt x="216" y="480"/>
                  </a:lnTo>
                  <a:lnTo>
                    <a:pt x="216" y="478"/>
                  </a:lnTo>
                  <a:lnTo>
                    <a:pt x="216" y="480"/>
                  </a:lnTo>
                  <a:lnTo>
                    <a:pt x="216" y="478"/>
                  </a:lnTo>
                  <a:lnTo>
                    <a:pt x="216" y="480"/>
                  </a:lnTo>
                  <a:lnTo>
                    <a:pt x="216" y="478"/>
                  </a:lnTo>
                  <a:lnTo>
                    <a:pt x="218" y="478"/>
                  </a:lnTo>
                  <a:lnTo>
                    <a:pt x="216" y="478"/>
                  </a:lnTo>
                  <a:lnTo>
                    <a:pt x="218" y="478"/>
                  </a:lnTo>
                  <a:lnTo>
                    <a:pt x="216" y="478"/>
                  </a:lnTo>
                  <a:lnTo>
                    <a:pt x="218" y="480"/>
                  </a:lnTo>
                  <a:lnTo>
                    <a:pt x="218" y="478"/>
                  </a:lnTo>
                  <a:lnTo>
                    <a:pt x="218" y="480"/>
                  </a:lnTo>
                  <a:lnTo>
                    <a:pt x="218" y="478"/>
                  </a:lnTo>
                  <a:lnTo>
                    <a:pt x="218" y="480"/>
                  </a:lnTo>
                  <a:lnTo>
                    <a:pt x="218" y="478"/>
                  </a:lnTo>
                  <a:lnTo>
                    <a:pt x="218" y="475"/>
                  </a:lnTo>
                  <a:lnTo>
                    <a:pt x="220" y="475"/>
                  </a:lnTo>
                  <a:lnTo>
                    <a:pt x="223" y="475"/>
                  </a:lnTo>
                  <a:lnTo>
                    <a:pt x="225" y="475"/>
                  </a:lnTo>
                  <a:lnTo>
                    <a:pt x="227" y="475"/>
                  </a:lnTo>
                  <a:lnTo>
                    <a:pt x="225" y="475"/>
                  </a:lnTo>
                  <a:lnTo>
                    <a:pt x="227" y="475"/>
                  </a:lnTo>
                  <a:lnTo>
                    <a:pt x="227" y="478"/>
                  </a:lnTo>
                  <a:lnTo>
                    <a:pt x="227" y="475"/>
                  </a:lnTo>
                  <a:lnTo>
                    <a:pt x="227" y="478"/>
                  </a:lnTo>
                  <a:lnTo>
                    <a:pt x="227" y="475"/>
                  </a:lnTo>
                  <a:lnTo>
                    <a:pt x="227" y="478"/>
                  </a:lnTo>
                  <a:lnTo>
                    <a:pt x="227" y="480"/>
                  </a:lnTo>
                  <a:lnTo>
                    <a:pt x="227" y="478"/>
                  </a:lnTo>
                  <a:lnTo>
                    <a:pt x="227" y="480"/>
                  </a:lnTo>
                  <a:lnTo>
                    <a:pt x="225" y="480"/>
                  </a:lnTo>
                  <a:lnTo>
                    <a:pt x="227" y="480"/>
                  </a:lnTo>
                  <a:lnTo>
                    <a:pt x="230" y="480"/>
                  </a:lnTo>
                  <a:lnTo>
                    <a:pt x="227" y="480"/>
                  </a:lnTo>
                  <a:lnTo>
                    <a:pt x="230" y="480"/>
                  </a:lnTo>
                  <a:lnTo>
                    <a:pt x="230" y="482"/>
                  </a:lnTo>
                  <a:lnTo>
                    <a:pt x="230" y="480"/>
                  </a:lnTo>
                  <a:lnTo>
                    <a:pt x="230" y="482"/>
                  </a:lnTo>
                  <a:lnTo>
                    <a:pt x="230" y="485"/>
                  </a:lnTo>
                  <a:lnTo>
                    <a:pt x="230" y="482"/>
                  </a:lnTo>
                  <a:lnTo>
                    <a:pt x="230" y="485"/>
                  </a:lnTo>
                  <a:lnTo>
                    <a:pt x="232" y="485"/>
                  </a:lnTo>
                  <a:lnTo>
                    <a:pt x="232" y="482"/>
                  </a:lnTo>
                  <a:lnTo>
                    <a:pt x="232" y="485"/>
                  </a:lnTo>
                  <a:lnTo>
                    <a:pt x="232" y="482"/>
                  </a:lnTo>
                  <a:lnTo>
                    <a:pt x="232" y="485"/>
                  </a:lnTo>
                  <a:lnTo>
                    <a:pt x="234" y="485"/>
                  </a:lnTo>
                  <a:lnTo>
                    <a:pt x="232" y="485"/>
                  </a:lnTo>
                  <a:lnTo>
                    <a:pt x="234" y="485"/>
                  </a:lnTo>
                  <a:lnTo>
                    <a:pt x="234" y="487"/>
                  </a:lnTo>
                  <a:lnTo>
                    <a:pt x="234" y="485"/>
                  </a:lnTo>
                  <a:lnTo>
                    <a:pt x="234" y="487"/>
                  </a:lnTo>
                  <a:lnTo>
                    <a:pt x="234" y="485"/>
                  </a:lnTo>
                  <a:lnTo>
                    <a:pt x="234" y="487"/>
                  </a:lnTo>
                  <a:lnTo>
                    <a:pt x="237" y="487"/>
                  </a:lnTo>
                  <a:lnTo>
                    <a:pt x="234" y="487"/>
                  </a:lnTo>
                  <a:lnTo>
                    <a:pt x="234" y="489"/>
                  </a:lnTo>
                  <a:lnTo>
                    <a:pt x="234" y="487"/>
                  </a:lnTo>
                  <a:lnTo>
                    <a:pt x="234" y="489"/>
                  </a:lnTo>
                  <a:lnTo>
                    <a:pt x="234" y="487"/>
                  </a:lnTo>
                  <a:lnTo>
                    <a:pt x="237" y="487"/>
                  </a:lnTo>
                  <a:lnTo>
                    <a:pt x="239" y="487"/>
                  </a:lnTo>
                  <a:lnTo>
                    <a:pt x="239" y="489"/>
                  </a:lnTo>
                  <a:lnTo>
                    <a:pt x="239" y="487"/>
                  </a:lnTo>
                  <a:lnTo>
                    <a:pt x="239" y="489"/>
                  </a:lnTo>
                  <a:lnTo>
                    <a:pt x="242" y="489"/>
                  </a:lnTo>
                  <a:lnTo>
                    <a:pt x="244" y="489"/>
                  </a:lnTo>
                  <a:lnTo>
                    <a:pt x="244" y="492"/>
                  </a:lnTo>
                  <a:lnTo>
                    <a:pt x="246" y="492"/>
                  </a:lnTo>
                  <a:lnTo>
                    <a:pt x="244" y="492"/>
                  </a:lnTo>
                  <a:lnTo>
                    <a:pt x="246" y="492"/>
                  </a:lnTo>
                  <a:lnTo>
                    <a:pt x="246" y="494"/>
                  </a:lnTo>
                  <a:lnTo>
                    <a:pt x="246" y="492"/>
                  </a:lnTo>
                  <a:lnTo>
                    <a:pt x="246" y="494"/>
                  </a:lnTo>
                  <a:lnTo>
                    <a:pt x="246" y="492"/>
                  </a:lnTo>
                  <a:lnTo>
                    <a:pt x="246" y="494"/>
                  </a:lnTo>
                  <a:lnTo>
                    <a:pt x="244" y="494"/>
                  </a:lnTo>
                  <a:lnTo>
                    <a:pt x="244" y="497"/>
                  </a:lnTo>
                  <a:lnTo>
                    <a:pt x="246" y="497"/>
                  </a:lnTo>
                  <a:lnTo>
                    <a:pt x="244" y="497"/>
                  </a:lnTo>
                  <a:lnTo>
                    <a:pt x="242" y="497"/>
                  </a:lnTo>
                  <a:lnTo>
                    <a:pt x="242" y="494"/>
                  </a:lnTo>
                  <a:lnTo>
                    <a:pt x="239" y="492"/>
                  </a:lnTo>
                  <a:lnTo>
                    <a:pt x="239" y="494"/>
                  </a:lnTo>
                  <a:lnTo>
                    <a:pt x="239" y="492"/>
                  </a:lnTo>
                  <a:lnTo>
                    <a:pt x="239" y="494"/>
                  </a:lnTo>
                  <a:lnTo>
                    <a:pt x="242" y="494"/>
                  </a:lnTo>
                  <a:lnTo>
                    <a:pt x="242" y="497"/>
                  </a:lnTo>
                  <a:lnTo>
                    <a:pt x="244" y="497"/>
                  </a:lnTo>
                  <a:lnTo>
                    <a:pt x="244" y="499"/>
                  </a:lnTo>
                  <a:lnTo>
                    <a:pt x="246" y="499"/>
                  </a:lnTo>
                  <a:lnTo>
                    <a:pt x="244" y="499"/>
                  </a:lnTo>
                  <a:lnTo>
                    <a:pt x="246" y="501"/>
                  </a:lnTo>
                  <a:lnTo>
                    <a:pt x="244" y="501"/>
                  </a:lnTo>
                  <a:lnTo>
                    <a:pt x="246" y="501"/>
                  </a:lnTo>
                  <a:lnTo>
                    <a:pt x="246" y="504"/>
                  </a:lnTo>
                  <a:lnTo>
                    <a:pt x="246" y="501"/>
                  </a:lnTo>
                  <a:lnTo>
                    <a:pt x="246" y="499"/>
                  </a:lnTo>
                  <a:lnTo>
                    <a:pt x="249" y="499"/>
                  </a:lnTo>
                  <a:lnTo>
                    <a:pt x="249" y="501"/>
                  </a:lnTo>
                  <a:lnTo>
                    <a:pt x="249" y="499"/>
                  </a:lnTo>
                  <a:lnTo>
                    <a:pt x="251" y="499"/>
                  </a:lnTo>
                  <a:lnTo>
                    <a:pt x="251" y="501"/>
                  </a:lnTo>
                  <a:lnTo>
                    <a:pt x="251" y="504"/>
                  </a:lnTo>
                  <a:lnTo>
                    <a:pt x="251" y="506"/>
                  </a:lnTo>
                  <a:lnTo>
                    <a:pt x="253" y="506"/>
                  </a:lnTo>
                  <a:lnTo>
                    <a:pt x="251" y="504"/>
                  </a:lnTo>
                  <a:lnTo>
                    <a:pt x="251" y="501"/>
                  </a:lnTo>
                  <a:lnTo>
                    <a:pt x="253" y="501"/>
                  </a:lnTo>
                  <a:lnTo>
                    <a:pt x="251" y="501"/>
                  </a:lnTo>
                  <a:lnTo>
                    <a:pt x="253" y="501"/>
                  </a:lnTo>
                  <a:lnTo>
                    <a:pt x="251" y="501"/>
                  </a:lnTo>
                  <a:lnTo>
                    <a:pt x="253" y="501"/>
                  </a:lnTo>
                  <a:lnTo>
                    <a:pt x="251" y="501"/>
                  </a:lnTo>
                  <a:lnTo>
                    <a:pt x="251" y="499"/>
                  </a:lnTo>
                  <a:lnTo>
                    <a:pt x="253" y="499"/>
                  </a:lnTo>
                  <a:lnTo>
                    <a:pt x="253" y="501"/>
                  </a:lnTo>
                  <a:lnTo>
                    <a:pt x="253" y="499"/>
                  </a:lnTo>
                  <a:lnTo>
                    <a:pt x="253" y="501"/>
                  </a:lnTo>
                  <a:lnTo>
                    <a:pt x="253" y="504"/>
                  </a:lnTo>
                  <a:lnTo>
                    <a:pt x="253" y="506"/>
                  </a:lnTo>
                  <a:lnTo>
                    <a:pt x="256" y="506"/>
                  </a:lnTo>
                  <a:lnTo>
                    <a:pt x="256" y="508"/>
                  </a:lnTo>
                  <a:lnTo>
                    <a:pt x="256" y="511"/>
                  </a:lnTo>
                  <a:lnTo>
                    <a:pt x="258" y="511"/>
                  </a:lnTo>
                  <a:lnTo>
                    <a:pt x="256" y="511"/>
                  </a:lnTo>
                  <a:lnTo>
                    <a:pt x="258" y="511"/>
                  </a:lnTo>
                  <a:lnTo>
                    <a:pt x="261" y="511"/>
                  </a:lnTo>
                  <a:lnTo>
                    <a:pt x="261" y="513"/>
                  </a:lnTo>
                  <a:lnTo>
                    <a:pt x="261" y="511"/>
                  </a:lnTo>
                  <a:lnTo>
                    <a:pt x="261" y="513"/>
                  </a:lnTo>
                  <a:lnTo>
                    <a:pt x="263" y="513"/>
                  </a:lnTo>
                  <a:lnTo>
                    <a:pt x="263" y="516"/>
                  </a:lnTo>
                  <a:lnTo>
                    <a:pt x="261" y="516"/>
                  </a:lnTo>
                  <a:lnTo>
                    <a:pt x="258" y="516"/>
                  </a:lnTo>
                  <a:lnTo>
                    <a:pt x="261" y="516"/>
                  </a:lnTo>
                  <a:lnTo>
                    <a:pt x="258" y="516"/>
                  </a:lnTo>
                  <a:lnTo>
                    <a:pt x="261" y="516"/>
                  </a:lnTo>
                  <a:lnTo>
                    <a:pt x="258" y="513"/>
                  </a:lnTo>
                  <a:lnTo>
                    <a:pt x="258" y="511"/>
                  </a:lnTo>
                  <a:lnTo>
                    <a:pt x="256" y="511"/>
                  </a:lnTo>
                  <a:lnTo>
                    <a:pt x="258" y="511"/>
                  </a:lnTo>
                  <a:lnTo>
                    <a:pt x="256" y="511"/>
                  </a:lnTo>
                  <a:lnTo>
                    <a:pt x="253" y="511"/>
                  </a:lnTo>
                  <a:lnTo>
                    <a:pt x="256" y="511"/>
                  </a:lnTo>
                  <a:lnTo>
                    <a:pt x="256" y="513"/>
                  </a:lnTo>
                  <a:lnTo>
                    <a:pt x="256" y="511"/>
                  </a:lnTo>
                  <a:lnTo>
                    <a:pt x="256" y="513"/>
                  </a:lnTo>
                  <a:lnTo>
                    <a:pt x="258" y="513"/>
                  </a:lnTo>
                  <a:lnTo>
                    <a:pt x="258" y="516"/>
                  </a:lnTo>
                  <a:lnTo>
                    <a:pt x="256" y="516"/>
                  </a:lnTo>
                  <a:lnTo>
                    <a:pt x="256" y="518"/>
                  </a:lnTo>
                  <a:lnTo>
                    <a:pt x="253" y="518"/>
                  </a:lnTo>
                  <a:lnTo>
                    <a:pt x="251" y="518"/>
                  </a:lnTo>
                  <a:lnTo>
                    <a:pt x="251" y="520"/>
                  </a:lnTo>
                  <a:lnTo>
                    <a:pt x="253" y="518"/>
                  </a:lnTo>
                  <a:lnTo>
                    <a:pt x="256" y="518"/>
                  </a:lnTo>
                  <a:lnTo>
                    <a:pt x="258" y="518"/>
                  </a:lnTo>
                  <a:lnTo>
                    <a:pt x="261" y="518"/>
                  </a:lnTo>
                  <a:lnTo>
                    <a:pt x="263" y="518"/>
                  </a:lnTo>
                  <a:lnTo>
                    <a:pt x="263" y="520"/>
                  </a:lnTo>
                  <a:lnTo>
                    <a:pt x="261" y="520"/>
                  </a:lnTo>
                  <a:lnTo>
                    <a:pt x="263" y="520"/>
                  </a:lnTo>
                  <a:lnTo>
                    <a:pt x="261" y="523"/>
                  </a:lnTo>
                  <a:lnTo>
                    <a:pt x="258" y="523"/>
                  </a:lnTo>
                  <a:lnTo>
                    <a:pt x="258" y="520"/>
                  </a:lnTo>
                  <a:lnTo>
                    <a:pt x="256" y="523"/>
                  </a:lnTo>
                  <a:lnTo>
                    <a:pt x="258" y="523"/>
                  </a:lnTo>
                  <a:lnTo>
                    <a:pt x="256" y="523"/>
                  </a:lnTo>
                  <a:lnTo>
                    <a:pt x="253" y="523"/>
                  </a:lnTo>
                  <a:lnTo>
                    <a:pt x="251" y="523"/>
                  </a:lnTo>
                  <a:lnTo>
                    <a:pt x="253" y="523"/>
                  </a:lnTo>
                  <a:lnTo>
                    <a:pt x="251" y="523"/>
                  </a:lnTo>
                  <a:lnTo>
                    <a:pt x="253" y="523"/>
                  </a:lnTo>
                  <a:lnTo>
                    <a:pt x="253" y="525"/>
                  </a:lnTo>
                  <a:lnTo>
                    <a:pt x="253" y="523"/>
                  </a:lnTo>
                  <a:lnTo>
                    <a:pt x="251" y="523"/>
                  </a:lnTo>
                  <a:lnTo>
                    <a:pt x="253" y="525"/>
                  </a:lnTo>
                  <a:lnTo>
                    <a:pt x="251" y="525"/>
                  </a:lnTo>
                  <a:lnTo>
                    <a:pt x="251" y="523"/>
                  </a:lnTo>
                  <a:lnTo>
                    <a:pt x="251" y="525"/>
                  </a:lnTo>
                  <a:lnTo>
                    <a:pt x="249" y="525"/>
                  </a:lnTo>
                  <a:lnTo>
                    <a:pt x="251" y="525"/>
                  </a:lnTo>
                  <a:lnTo>
                    <a:pt x="249" y="525"/>
                  </a:lnTo>
                  <a:lnTo>
                    <a:pt x="251" y="525"/>
                  </a:lnTo>
                  <a:lnTo>
                    <a:pt x="251" y="527"/>
                  </a:lnTo>
                  <a:lnTo>
                    <a:pt x="251" y="525"/>
                  </a:lnTo>
                  <a:lnTo>
                    <a:pt x="249" y="525"/>
                  </a:lnTo>
                  <a:lnTo>
                    <a:pt x="249" y="527"/>
                  </a:lnTo>
                  <a:lnTo>
                    <a:pt x="251" y="527"/>
                  </a:lnTo>
                  <a:lnTo>
                    <a:pt x="249" y="527"/>
                  </a:lnTo>
                  <a:lnTo>
                    <a:pt x="249" y="530"/>
                  </a:lnTo>
                  <a:lnTo>
                    <a:pt x="246" y="530"/>
                  </a:lnTo>
                  <a:lnTo>
                    <a:pt x="244" y="532"/>
                  </a:lnTo>
                  <a:lnTo>
                    <a:pt x="242" y="532"/>
                  </a:lnTo>
                  <a:lnTo>
                    <a:pt x="242" y="535"/>
                  </a:lnTo>
                  <a:lnTo>
                    <a:pt x="239" y="535"/>
                  </a:lnTo>
                  <a:lnTo>
                    <a:pt x="237" y="535"/>
                  </a:lnTo>
                  <a:lnTo>
                    <a:pt x="237" y="537"/>
                  </a:lnTo>
                  <a:lnTo>
                    <a:pt x="234" y="537"/>
                  </a:lnTo>
                  <a:lnTo>
                    <a:pt x="237" y="537"/>
                  </a:lnTo>
                  <a:lnTo>
                    <a:pt x="234" y="537"/>
                  </a:lnTo>
                  <a:lnTo>
                    <a:pt x="237" y="537"/>
                  </a:lnTo>
                  <a:lnTo>
                    <a:pt x="234" y="537"/>
                  </a:lnTo>
                  <a:lnTo>
                    <a:pt x="234" y="539"/>
                  </a:lnTo>
                  <a:lnTo>
                    <a:pt x="237" y="539"/>
                  </a:lnTo>
                  <a:lnTo>
                    <a:pt x="234" y="539"/>
                  </a:lnTo>
                  <a:lnTo>
                    <a:pt x="232" y="539"/>
                  </a:lnTo>
                  <a:lnTo>
                    <a:pt x="232" y="537"/>
                  </a:lnTo>
                  <a:lnTo>
                    <a:pt x="232" y="535"/>
                  </a:lnTo>
                  <a:lnTo>
                    <a:pt x="232" y="537"/>
                  </a:lnTo>
                  <a:lnTo>
                    <a:pt x="232" y="535"/>
                  </a:lnTo>
                  <a:lnTo>
                    <a:pt x="232" y="537"/>
                  </a:lnTo>
                  <a:lnTo>
                    <a:pt x="230" y="537"/>
                  </a:lnTo>
                  <a:lnTo>
                    <a:pt x="230" y="539"/>
                  </a:lnTo>
                  <a:lnTo>
                    <a:pt x="227" y="539"/>
                  </a:lnTo>
                  <a:lnTo>
                    <a:pt x="230" y="539"/>
                  </a:lnTo>
                  <a:lnTo>
                    <a:pt x="230" y="542"/>
                  </a:lnTo>
                  <a:lnTo>
                    <a:pt x="232" y="542"/>
                  </a:lnTo>
                  <a:lnTo>
                    <a:pt x="230" y="542"/>
                  </a:lnTo>
                  <a:lnTo>
                    <a:pt x="232" y="542"/>
                  </a:lnTo>
                  <a:lnTo>
                    <a:pt x="234" y="542"/>
                  </a:lnTo>
                  <a:lnTo>
                    <a:pt x="234" y="539"/>
                  </a:lnTo>
                  <a:lnTo>
                    <a:pt x="237" y="539"/>
                  </a:lnTo>
                  <a:lnTo>
                    <a:pt x="237" y="542"/>
                  </a:lnTo>
                  <a:lnTo>
                    <a:pt x="237" y="539"/>
                  </a:lnTo>
                  <a:lnTo>
                    <a:pt x="237" y="542"/>
                  </a:lnTo>
                  <a:lnTo>
                    <a:pt x="237" y="539"/>
                  </a:lnTo>
                  <a:lnTo>
                    <a:pt x="239" y="539"/>
                  </a:lnTo>
                  <a:lnTo>
                    <a:pt x="239" y="542"/>
                  </a:lnTo>
                  <a:lnTo>
                    <a:pt x="239" y="539"/>
                  </a:lnTo>
                  <a:lnTo>
                    <a:pt x="239" y="542"/>
                  </a:lnTo>
                  <a:lnTo>
                    <a:pt x="239" y="539"/>
                  </a:lnTo>
                  <a:lnTo>
                    <a:pt x="239" y="542"/>
                  </a:lnTo>
                  <a:lnTo>
                    <a:pt x="242" y="542"/>
                  </a:lnTo>
                  <a:lnTo>
                    <a:pt x="239" y="542"/>
                  </a:lnTo>
                  <a:lnTo>
                    <a:pt x="242" y="542"/>
                  </a:lnTo>
                  <a:lnTo>
                    <a:pt x="242" y="539"/>
                  </a:lnTo>
                  <a:lnTo>
                    <a:pt x="242" y="537"/>
                  </a:lnTo>
                  <a:lnTo>
                    <a:pt x="239" y="537"/>
                  </a:lnTo>
                  <a:lnTo>
                    <a:pt x="242" y="537"/>
                  </a:lnTo>
                  <a:lnTo>
                    <a:pt x="244" y="537"/>
                  </a:lnTo>
                  <a:lnTo>
                    <a:pt x="244" y="539"/>
                  </a:lnTo>
                  <a:lnTo>
                    <a:pt x="246" y="539"/>
                  </a:lnTo>
                  <a:lnTo>
                    <a:pt x="244" y="539"/>
                  </a:lnTo>
                  <a:lnTo>
                    <a:pt x="246" y="539"/>
                  </a:lnTo>
                  <a:lnTo>
                    <a:pt x="246" y="542"/>
                  </a:lnTo>
                  <a:lnTo>
                    <a:pt x="249" y="542"/>
                  </a:lnTo>
                  <a:lnTo>
                    <a:pt x="246" y="542"/>
                  </a:lnTo>
                  <a:lnTo>
                    <a:pt x="244" y="539"/>
                  </a:lnTo>
                  <a:lnTo>
                    <a:pt x="244" y="542"/>
                  </a:lnTo>
                  <a:lnTo>
                    <a:pt x="246" y="542"/>
                  </a:lnTo>
                  <a:lnTo>
                    <a:pt x="244" y="542"/>
                  </a:lnTo>
                  <a:lnTo>
                    <a:pt x="246" y="542"/>
                  </a:lnTo>
                  <a:lnTo>
                    <a:pt x="244" y="542"/>
                  </a:lnTo>
                  <a:lnTo>
                    <a:pt x="246" y="542"/>
                  </a:lnTo>
                  <a:lnTo>
                    <a:pt x="249" y="542"/>
                  </a:lnTo>
                  <a:lnTo>
                    <a:pt x="249" y="544"/>
                  </a:lnTo>
                  <a:lnTo>
                    <a:pt x="249" y="542"/>
                  </a:lnTo>
                  <a:lnTo>
                    <a:pt x="249" y="544"/>
                  </a:lnTo>
                  <a:lnTo>
                    <a:pt x="246" y="544"/>
                  </a:lnTo>
                  <a:lnTo>
                    <a:pt x="244" y="544"/>
                  </a:lnTo>
                  <a:lnTo>
                    <a:pt x="246" y="544"/>
                  </a:lnTo>
                  <a:lnTo>
                    <a:pt x="249" y="544"/>
                  </a:lnTo>
                  <a:lnTo>
                    <a:pt x="251" y="544"/>
                  </a:lnTo>
                  <a:lnTo>
                    <a:pt x="249" y="544"/>
                  </a:lnTo>
                  <a:lnTo>
                    <a:pt x="251" y="544"/>
                  </a:lnTo>
                  <a:lnTo>
                    <a:pt x="249" y="544"/>
                  </a:lnTo>
                  <a:lnTo>
                    <a:pt x="249" y="546"/>
                  </a:lnTo>
                  <a:lnTo>
                    <a:pt x="249" y="544"/>
                  </a:lnTo>
                  <a:lnTo>
                    <a:pt x="249" y="546"/>
                  </a:lnTo>
                  <a:lnTo>
                    <a:pt x="246" y="546"/>
                  </a:lnTo>
                  <a:lnTo>
                    <a:pt x="249" y="546"/>
                  </a:lnTo>
                  <a:lnTo>
                    <a:pt x="246" y="546"/>
                  </a:lnTo>
                  <a:lnTo>
                    <a:pt x="244" y="546"/>
                  </a:lnTo>
                  <a:lnTo>
                    <a:pt x="246" y="546"/>
                  </a:lnTo>
                  <a:lnTo>
                    <a:pt x="246" y="544"/>
                  </a:lnTo>
                  <a:lnTo>
                    <a:pt x="246" y="546"/>
                  </a:lnTo>
                  <a:lnTo>
                    <a:pt x="244" y="544"/>
                  </a:lnTo>
                  <a:lnTo>
                    <a:pt x="242" y="544"/>
                  </a:lnTo>
                  <a:lnTo>
                    <a:pt x="239" y="544"/>
                  </a:lnTo>
                  <a:lnTo>
                    <a:pt x="242" y="544"/>
                  </a:lnTo>
                  <a:lnTo>
                    <a:pt x="244" y="544"/>
                  </a:lnTo>
                  <a:lnTo>
                    <a:pt x="244" y="546"/>
                  </a:lnTo>
                  <a:lnTo>
                    <a:pt x="246" y="546"/>
                  </a:lnTo>
                  <a:lnTo>
                    <a:pt x="244" y="546"/>
                  </a:lnTo>
                  <a:lnTo>
                    <a:pt x="246" y="546"/>
                  </a:lnTo>
                  <a:lnTo>
                    <a:pt x="246" y="549"/>
                  </a:lnTo>
                  <a:lnTo>
                    <a:pt x="244" y="549"/>
                  </a:lnTo>
                  <a:lnTo>
                    <a:pt x="244" y="546"/>
                  </a:lnTo>
                  <a:lnTo>
                    <a:pt x="244" y="549"/>
                  </a:lnTo>
                  <a:lnTo>
                    <a:pt x="244" y="546"/>
                  </a:lnTo>
                  <a:lnTo>
                    <a:pt x="244" y="549"/>
                  </a:lnTo>
                  <a:lnTo>
                    <a:pt x="244" y="546"/>
                  </a:lnTo>
                  <a:lnTo>
                    <a:pt x="244" y="549"/>
                  </a:lnTo>
                  <a:lnTo>
                    <a:pt x="242" y="549"/>
                  </a:lnTo>
                  <a:lnTo>
                    <a:pt x="242" y="546"/>
                  </a:lnTo>
                  <a:lnTo>
                    <a:pt x="239" y="546"/>
                  </a:lnTo>
                  <a:lnTo>
                    <a:pt x="239" y="544"/>
                  </a:lnTo>
                  <a:lnTo>
                    <a:pt x="237" y="544"/>
                  </a:lnTo>
                  <a:lnTo>
                    <a:pt x="239" y="544"/>
                  </a:lnTo>
                  <a:lnTo>
                    <a:pt x="237" y="544"/>
                  </a:lnTo>
                  <a:lnTo>
                    <a:pt x="239" y="544"/>
                  </a:lnTo>
                  <a:lnTo>
                    <a:pt x="239" y="542"/>
                  </a:lnTo>
                  <a:lnTo>
                    <a:pt x="237" y="542"/>
                  </a:lnTo>
                  <a:lnTo>
                    <a:pt x="239" y="542"/>
                  </a:lnTo>
                  <a:lnTo>
                    <a:pt x="237" y="542"/>
                  </a:lnTo>
                  <a:lnTo>
                    <a:pt x="237" y="544"/>
                  </a:lnTo>
                  <a:lnTo>
                    <a:pt x="237" y="546"/>
                  </a:lnTo>
                  <a:lnTo>
                    <a:pt x="237" y="544"/>
                  </a:lnTo>
                  <a:lnTo>
                    <a:pt x="239" y="544"/>
                  </a:lnTo>
                  <a:lnTo>
                    <a:pt x="239" y="546"/>
                  </a:lnTo>
                  <a:lnTo>
                    <a:pt x="237" y="546"/>
                  </a:lnTo>
                  <a:lnTo>
                    <a:pt x="239" y="546"/>
                  </a:lnTo>
                  <a:lnTo>
                    <a:pt x="239" y="549"/>
                  </a:lnTo>
                  <a:lnTo>
                    <a:pt x="237" y="549"/>
                  </a:lnTo>
                  <a:lnTo>
                    <a:pt x="237" y="546"/>
                  </a:lnTo>
                  <a:lnTo>
                    <a:pt x="237" y="549"/>
                  </a:lnTo>
                  <a:lnTo>
                    <a:pt x="239" y="549"/>
                  </a:lnTo>
                  <a:lnTo>
                    <a:pt x="239" y="551"/>
                  </a:lnTo>
                  <a:lnTo>
                    <a:pt x="242" y="551"/>
                  </a:lnTo>
                  <a:lnTo>
                    <a:pt x="239" y="551"/>
                  </a:lnTo>
                  <a:lnTo>
                    <a:pt x="242" y="551"/>
                  </a:lnTo>
                  <a:lnTo>
                    <a:pt x="239" y="551"/>
                  </a:lnTo>
                  <a:lnTo>
                    <a:pt x="239" y="554"/>
                  </a:lnTo>
                  <a:lnTo>
                    <a:pt x="239" y="551"/>
                  </a:lnTo>
                  <a:lnTo>
                    <a:pt x="239" y="554"/>
                  </a:lnTo>
                  <a:lnTo>
                    <a:pt x="237" y="554"/>
                  </a:lnTo>
                  <a:lnTo>
                    <a:pt x="234" y="554"/>
                  </a:lnTo>
                  <a:lnTo>
                    <a:pt x="237" y="554"/>
                  </a:lnTo>
                  <a:lnTo>
                    <a:pt x="237" y="556"/>
                  </a:lnTo>
                  <a:lnTo>
                    <a:pt x="234" y="556"/>
                  </a:lnTo>
                  <a:lnTo>
                    <a:pt x="237" y="556"/>
                  </a:lnTo>
                  <a:lnTo>
                    <a:pt x="234" y="556"/>
                  </a:lnTo>
                  <a:lnTo>
                    <a:pt x="232" y="556"/>
                  </a:lnTo>
                  <a:lnTo>
                    <a:pt x="234" y="556"/>
                  </a:lnTo>
                  <a:lnTo>
                    <a:pt x="234" y="554"/>
                  </a:lnTo>
                  <a:lnTo>
                    <a:pt x="232" y="554"/>
                  </a:lnTo>
                  <a:lnTo>
                    <a:pt x="234" y="554"/>
                  </a:lnTo>
                  <a:lnTo>
                    <a:pt x="232" y="556"/>
                  </a:lnTo>
                  <a:lnTo>
                    <a:pt x="230" y="556"/>
                  </a:lnTo>
                  <a:lnTo>
                    <a:pt x="227" y="556"/>
                  </a:lnTo>
                  <a:lnTo>
                    <a:pt x="227" y="558"/>
                  </a:lnTo>
                  <a:lnTo>
                    <a:pt x="227" y="556"/>
                  </a:lnTo>
                  <a:lnTo>
                    <a:pt x="227" y="558"/>
                  </a:lnTo>
                  <a:lnTo>
                    <a:pt x="227" y="561"/>
                  </a:lnTo>
                  <a:lnTo>
                    <a:pt x="227" y="558"/>
                  </a:lnTo>
                  <a:lnTo>
                    <a:pt x="225" y="558"/>
                  </a:lnTo>
                  <a:lnTo>
                    <a:pt x="225" y="561"/>
                  </a:lnTo>
                  <a:lnTo>
                    <a:pt x="225" y="563"/>
                  </a:lnTo>
                  <a:lnTo>
                    <a:pt x="225" y="565"/>
                  </a:lnTo>
                  <a:lnTo>
                    <a:pt x="223" y="568"/>
                  </a:lnTo>
                  <a:lnTo>
                    <a:pt x="225" y="568"/>
                  </a:lnTo>
                  <a:lnTo>
                    <a:pt x="225" y="570"/>
                  </a:lnTo>
                  <a:lnTo>
                    <a:pt x="223" y="570"/>
                  </a:lnTo>
                  <a:lnTo>
                    <a:pt x="225" y="570"/>
                  </a:lnTo>
                  <a:lnTo>
                    <a:pt x="225" y="568"/>
                  </a:lnTo>
                  <a:lnTo>
                    <a:pt x="223" y="568"/>
                  </a:lnTo>
                  <a:lnTo>
                    <a:pt x="223" y="565"/>
                  </a:lnTo>
                  <a:lnTo>
                    <a:pt x="223" y="563"/>
                  </a:lnTo>
                  <a:lnTo>
                    <a:pt x="223" y="565"/>
                  </a:lnTo>
                  <a:lnTo>
                    <a:pt x="220" y="565"/>
                  </a:lnTo>
                  <a:lnTo>
                    <a:pt x="223" y="565"/>
                  </a:lnTo>
                  <a:lnTo>
                    <a:pt x="220" y="565"/>
                  </a:lnTo>
                  <a:lnTo>
                    <a:pt x="223" y="565"/>
                  </a:lnTo>
                  <a:lnTo>
                    <a:pt x="220" y="568"/>
                  </a:lnTo>
                  <a:lnTo>
                    <a:pt x="220" y="565"/>
                  </a:lnTo>
                  <a:lnTo>
                    <a:pt x="220" y="568"/>
                  </a:lnTo>
                  <a:lnTo>
                    <a:pt x="223" y="568"/>
                  </a:lnTo>
                  <a:lnTo>
                    <a:pt x="223" y="570"/>
                  </a:lnTo>
                  <a:lnTo>
                    <a:pt x="220" y="570"/>
                  </a:lnTo>
                  <a:lnTo>
                    <a:pt x="220" y="568"/>
                  </a:lnTo>
                  <a:lnTo>
                    <a:pt x="220" y="565"/>
                  </a:lnTo>
                  <a:lnTo>
                    <a:pt x="223" y="565"/>
                  </a:lnTo>
                  <a:lnTo>
                    <a:pt x="220" y="565"/>
                  </a:lnTo>
                  <a:lnTo>
                    <a:pt x="220" y="563"/>
                  </a:lnTo>
                  <a:lnTo>
                    <a:pt x="220" y="565"/>
                  </a:lnTo>
                  <a:lnTo>
                    <a:pt x="220" y="563"/>
                  </a:lnTo>
                  <a:lnTo>
                    <a:pt x="220" y="561"/>
                  </a:lnTo>
                  <a:lnTo>
                    <a:pt x="218" y="561"/>
                  </a:lnTo>
                  <a:lnTo>
                    <a:pt x="220" y="563"/>
                  </a:lnTo>
                  <a:lnTo>
                    <a:pt x="218" y="563"/>
                  </a:lnTo>
                  <a:lnTo>
                    <a:pt x="220" y="563"/>
                  </a:lnTo>
                  <a:lnTo>
                    <a:pt x="220" y="565"/>
                  </a:lnTo>
                  <a:lnTo>
                    <a:pt x="218" y="565"/>
                  </a:lnTo>
                  <a:lnTo>
                    <a:pt x="220" y="565"/>
                  </a:lnTo>
                  <a:lnTo>
                    <a:pt x="218" y="565"/>
                  </a:lnTo>
                  <a:lnTo>
                    <a:pt x="218" y="563"/>
                  </a:lnTo>
                  <a:lnTo>
                    <a:pt x="218" y="565"/>
                  </a:lnTo>
                  <a:lnTo>
                    <a:pt x="218" y="563"/>
                  </a:lnTo>
                  <a:lnTo>
                    <a:pt x="218" y="561"/>
                  </a:lnTo>
                  <a:lnTo>
                    <a:pt x="218" y="558"/>
                  </a:lnTo>
                  <a:lnTo>
                    <a:pt x="218" y="556"/>
                  </a:lnTo>
                  <a:lnTo>
                    <a:pt x="218" y="554"/>
                  </a:lnTo>
                  <a:lnTo>
                    <a:pt x="220" y="554"/>
                  </a:lnTo>
                  <a:lnTo>
                    <a:pt x="218" y="554"/>
                  </a:lnTo>
                  <a:lnTo>
                    <a:pt x="218" y="556"/>
                  </a:lnTo>
                  <a:lnTo>
                    <a:pt x="216" y="556"/>
                  </a:lnTo>
                  <a:lnTo>
                    <a:pt x="216" y="554"/>
                  </a:lnTo>
                  <a:lnTo>
                    <a:pt x="218" y="554"/>
                  </a:lnTo>
                  <a:lnTo>
                    <a:pt x="216" y="554"/>
                  </a:lnTo>
                  <a:lnTo>
                    <a:pt x="216" y="551"/>
                  </a:lnTo>
                  <a:lnTo>
                    <a:pt x="216" y="549"/>
                  </a:lnTo>
                  <a:lnTo>
                    <a:pt x="216" y="551"/>
                  </a:lnTo>
                  <a:lnTo>
                    <a:pt x="216" y="554"/>
                  </a:lnTo>
                  <a:lnTo>
                    <a:pt x="216" y="556"/>
                  </a:lnTo>
                  <a:lnTo>
                    <a:pt x="213" y="556"/>
                  </a:lnTo>
                  <a:lnTo>
                    <a:pt x="216" y="556"/>
                  </a:lnTo>
                  <a:lnTo>
                    <a:pt x="213" y="556"/>
                  </a:lnTo>
                  <a:lnTo>
                    <a:pt x="213" y="558"/>
                  </a:lnTo>
                  <a:lnTo>
                    <a:pt x="213" y="556"/>
                  </a:lnTo>
                  <a:lnTo>
                    <a:pt x="213" y="558"/>
                  </a:lnTo>
                  <a:lnTo>
                    <a:pt x="213" y="561"/>
                  </a:lnTo>
                  <a:lnTo>
                    <a:pt x="216" y="561"/>
                  </a:lnTo>
                  <a:lnTo>
                    <a:pt x="216" y="558"/>
                  </a:lnTo>
                  <a:lnTo>
                    <a:pt x="213" y="558"/>
                  </a:lnTo>
                  <a:lnTo>
                    <a:pt x="216" y="558"/>
                  </a:lnTo>
                  <a:lnTo>
                    <a:pt x="216" y="556"/>
                  </a:lnTo>
                  <a:lnTo>
                    <a:pt x="216" y="558"/>
                  </a:lnTo>
                  <a:lnTo>
                    <a:pt x="218" y="558"/>
                  </a:lnTo>
                  <a:lnTo>
                    <a:pt x="218" y="561"/>
                  </a:lnTo>
                  <a:lnTo>
                    <a:pt x="216" y="561"/>
                  </a:lnTo>
                  <a:lnTo>
                    <a:pt x="218" y="561"/>
                  </a:lnTo>
                  <a:lnTo>
                    <a:pt x="216" y="561"/>
                  </a:lnTo>
                  <a:lnTo>
                    <a:pt x="218" y="561"/>
                  </a:lnTo>
                  <a:lnTo>
                    <a:pt x="216" y="561"/>
                  </a:lnTo>
                  <a:lnTo>
                    <a:pt x="216" y="563"/>
                  </a:lnTo>
                  <a:lnTo>
                    <a:pt x="218" y="563"/>
                  </a:lnTo>
                  <a:lnTo>
                    <a:pt x="216" y="563"/>
                  </a:lnTo>
                  <a:lnTo>
                    <a:pt x="216" y="565"/>
                  </a:lnTo>
                  <a:lnTo>
                    <a:pt x="216" y="563"/>
                  </a:lnTo>
                  <a:lnTo>
                    <a:pt x="216" y="561"/>
                  </a:lnTo>
                  <a:lnTo>
                    <a:pt x="213" y="561"/>
                  </a:lnTo>
                  <a:lnTo>
                    <a:pt x="216" y="561"/>
                  </a:lnTo>
                  <a:lnTo>
                    <a:pt x="213" y="563"/>
                  </a:lnTo>
                  <a:lnTo>
                    <a:pt x="213" y="561"/>
                  </a:lnTo>
                  <a:lnTo>
                    <a:pt x="213" y="563"/>
                  </a:lnTo>
                  <a:lnTo>
                    <a:pt x="213" y="561"/>
                  </a:lnTo>
                  <a:lnTo>
                    <a:pt x="213" y="563"/>
                  </a:lnTo>
                  <a:lnTo>
                    <a:pt x="213" y="561"/>
                  </a:lnTo>
                  <a:lnTo>
                    <a:pt x="213" y="563"/>
                  </a:lnTo>
                  <a:lnTo>
                    <a:pt x="213" y="565"/>
                  </a:lnTo>
                  <a:lnTo>
                    <a:pt x="211" y="565"/>
                  </a:lnTo>
                  <a:lnTo>
                    <a:pt x="213" y="565"/>
                  </a:lnTo>
                  <a:lnTo>
                    <a:pt x="211" y="565"/>
                  </a:lnTo>
                  <a:lnTo>
                    <a:pt x="213" y="568"/>
                  </a:lnTo>
                  <a:lnTo>
                    <a:pt x="213" y="565"/>
                  </a:lnTo>
                  <a:lnTo>
                    <a:pt x="213" y="568"/>
                  </a:lnTo>
                  <a:lnTo>
                    <a:pt x="211" y="568"/>
                  </a:lnTo>
                  <a:lnTo>
                    <a:pt x="213" y="568"/>
                  </a:lnTo>
                  <a:lnTo>
                    <a:pt x="211" y="568"/>
                  </a:lnTo>
                  <a:lnTo>
                    <a:pt x="211" y="565"/>
                  </a:lnTo>
                  <a:lnTo>
                    <a:pt x="208" y="565"/>
                  </a:lnTo>
                  <a:lnTo>
                    <a:pt x="208" y="568"/>
                  </a:lnTo>
                  <a:lnTo>
                    <a:pt x="208" y="565"/>
                  </a:lnTo>
                  <a:lnTo>
                    <a:pt x="211" y="568"/>
                  </a:lnTo>
                  <a:lnTo>
                    <a:pt x="208" y="568"/>
                  </a:lnTo>
                  <a:lnTo>
                    <a:pt x="211" y="568"/>
                  </a:lnTo>
                  <a:lnTo>
                    <a:pt x="208" y="568"/>
                  </a:lnTo>
                  <a:lnTo>
                    <a:pt x="208" y="570"/>
                  </a:lnTo>
                  <a:lnTo>
                    <a:pt x="208" y="568"/>
                  </a:lnTo>
                  <a:lnTo>
                    <a:pt x="208" y="570"/>
                  </a:lnTo>
                  <a:lnTo>
                    <a:pt x="211" y="570"/>
                  </a:lnTo>
                  <a:lnTo>
                    <a:pt x="208" y="570"/>
                  </a:lnTo>
                  <a:lnTo>
                    <a:pt x="206" y="570"/>
                  </a:lnTo>
                  <a:lnTo>
                    <a:pt x="206" y="573"/>
                  </a:lnTo>
                  <a:lnTo>
                    <a:pt x="204" y="573"/>
                  </a:lnTo>
                  <a:lnTo>
                    <a:pt x="204" y="575"/>
                  </a:lnTo>
                  <a:lnTo>
                    <a:pt x="201" y="575"/>
                  </a:lnTo>
                  <a:lnTo>
                    <a:pt x="201" y="573"/>
                  </a:lnTo>
                  <a:lnTo>
                    <a:pt x="199" y="573"/>
                  </a:lnTo>
                  <a:lnTo>
                    <a:pt x="201" y="573"/>
                  </a:lnTo>
                  <a:lnTo>
                    <a:pt x="199" y="573"/>
                  </a:lnTo>
                  <a:lnTo>
                    <a:pt x="201" y="573"/>
                  </a:lnTo>
                  <a:lnTo>
                    <a:pt x="199" y="573"/>
                  </a:lnTo>
                  <a:lnTo>
                    <a:pt x="199" y="575"/>
                  </a:lnTo>
                  <a:lnTo>
                    <a:pt x="199" y="573"/>
                  </a:lnTo>
                  <a:lnTo>
                    <a:pt x="199" y="575"/>
                  </a:lnTo>
                  <a:lnTo>
                    <a:pt x="199" y="573"/>
                  </a:lnTo>
                  <a:lnTo>
                    <a:pt x="199" y="575"/>
                  </a:lnTo>
                  <a:lnTo>
                    <a:pt x="199" y="573"/>
                  </a:lnTo>
                  <a:lnTo>
                    <a:pt x="197" y="573"/>
                  </a:lnTo>
                  <a:lnTo>
                    <a:pt x="194" y="573"/>
                  </a:lnTo>
                  <a:lnTo>
                    <a:pt x="197" y="573"/>
                  </a:lnTo>
                  <a:lnTo>
                    <a:pt x="197" y="575"/>
                  </a:lnTo>
                  <a:lnTo>
                    <a:pt x="194" y="575"/>
                  </a:lnTo>
                  <a:lnTo>
                    <a:pt x="197" y="575"/>
                  </a:lnTo>
                  <a:lnTo>
                    <a:pt x="194" y="575"/>
                  </a:lnTo>
                  <a:lnTo>
                    <a:pt x="197" y="575"/>
                  </a:lnTo>
                  <a:lnTo>
                    <a:pt x="199" y="575"/>
                  </a:lnTo>
                  <a:lnTo>
                    <a:pt x="199" y="577"/>
                  </a:lnTo>
                  <a:lnTo>
                    <a:pt x="197" y="577"/>
                  </a:lnTo>
                  <a:lnTo>
                    <a:pt x="194" y="577"/>
                  </a:lnTo>
                  <a:lnTo>
                    <a:pt x="197" y="577"/>
                  </a:lnTo>
                  <a:lnTo>
                    <a:pt x="194" y="577"/>
                  </a:lnTo>
                  <a:lnTo>
                    <a:pt x="194" y="575"/>
                  </a:lnTo>
                  <a:lnTo>
                    <a:pt x="194" y="577"/>
                  </a:lnTo>
                  <a:lnTo>
                    <a:pt x="192" y="577"/>
                  </a:lnTo>
                  <a:lnTo>
                    <a:pt x="194" y="577"/>
                  </a:lnTo>
                  <a:lnTo>
                    <a:pt x="194" y="580"/>
                  </a:lnTo>
                  <a:lnTo>
                    <a:pt x="192" y="580"/>
                  </a:lnTo>
                  <a:lnTo>
                    <a:pt x="189" y="580"/>
                  </a:lnTo>
                  <a:lnTo>
                    <a:pt x="187" y="580"/>
                  </a:lnTo>
                  <a:lnTo>
                    <a:pt x="185" y="580"/>
                  </a:lnTo>
                  <a:lnTo>
                    <a:pt x="182" y="580"/>
                  </a:lnTo>
                  <a:lnTo>
                    <a:pt x="182" y="577"/>
                  </a:lnTo>
                  <a:lnTo>
                    <a:pt x="180" y="577"/>
                  </a:lnTo>
                  <a:lnTo>
                    <a:pt x="178" y="577"/>
                  </a:lnTo>
                  <a:lnTo>
                    <a:pt x="175" y="577"/>
                  </a:lnTo>
                  <a:lnTo>
                    <a:pt x="173" y="577"/>
                  </a:lnTo>
                  <a:lnTo>
                    <a:pt x="170" y="577"/>
                  </a:lnTo>
                  <a:lnTo>
                    <a:pt x="168" y="577"/>
                  </a:lnTo>
                  <a:lnTo>
                    <a:pt x="170" y="577"/>
                  </a:lnTo>
                  <a:lnTo>
                    <a:pt x="168" y="580"/>
                  </a:lnTo>
                  <a:lnTo>
                    <a:pt x="168" y="577"/>
                  </a:lnTo>
                  <a:lnTo>
                    <a:pt x="166" y="577"/>
                  </a:lnTo>
                  <a:lnTo>
                    <a:pt x="166" y="580"/>
                  </a:lnTo>
                  <a:lnTo>
                    <a:pt x="168" y="580"/>
                  </a:lnTo>
                  <a:lnTo>
                    <a:pt x="170" y="580"/>
                  </a:lnTo>
                  <a:lnTo>
                    <a:pt x="173" y="580"/>
                  </a:lnTo>
                  <a:lnTo>
                    <a:pt x="170" y="580"/>
                  </a:lnTo>
                  <a:lnTo>
                    <a:pt x="173" y="580"/>
                  </a:lnTo>
                  <a:lnTo>
                    <a:pt x="173" y="582"/>
                  </a:lnTo>
                  <a:lnTo>
                    <a:pt x="175" y="582"/>
                  </a:lnTo>
                  <a:lnTo>
                    <a:pt x="175" y="580"/>
                  </a:lnTo>
                  <a:lnTo>
                    <a:pt x="175" y="577"/>
                  </a:lnTo>
                  <a:lnTo>
                    <a:pt x="178" y="580"/>
                  </a:lnTo>
                  <a:lnTo>
                    <a:pt x="180" y="580"/>
                  </a:lnTo>
                  <a:lnTo>
                    <a:pt x="178" y="580"/>
                  </a:lnTo>
                  <a:lnTo>
                    <a:pt x="180" y="580"/>
                  </a:lnTo>
                  <a:lnTo>
                    <a:pt x="178" y="580"/>
                  </a:lnTo>
                  <a:lnTo>
                    <a:pt x="180" y="580"/>
                  </a:lnTo>
                  <a:lnTo>
                    <a:pt x="182" y="580"/>
                  </a:lnTo>
                  <a:lnTo>
                    <a:pt x="185" y="580"/>
                  </a:lnTo>
                  <a:lnTo>
                    <a:pt x="185" y="582"/>
                  </a:lnTo>
                  <a:lnTo>
                    <a:pt x="185" y="580"/>
                  </a:lnTo>
                  <a:lnTo>
                    <a:pt x="187" y="580"/>
                  </a:lnTo>
                  <a:lnTo>
                    <a:pt x="187" y="582"/>
                  </a:lnTo>
                  <a:lnTo>
                    <a:pt x="189" y="582"/>
                  </a:lnTo>
                  <a:lnTo>
                    <a:pt x="189" y="584"/>
                  </a:lnTo>
                  <a:lnTo>
                    <a:pt x="187" y="584"/>
                  </a:lnTo>
                  <a:lnTo>
                    <a:pt x="189" y="584"/>
                  </a:lnTo>
                  <a:lnTo>
                    <a:pt x="192" y="584"/>
                  </a:lnTo>
                  <a:lnTo>
                    <a:pt x="192" y="587"/>
                  </a:lnTo>
                  <a:lnTo>
                    <a:pt x="189" y="587"/>
                  </a:lnTo>
                  <a:lnTo>
                    <a:pt x="189" y="589"/>
                  </a:lnTo>
                  <a:lnTo>
                    <a:pt x="187" y="589"/>
                  </a:lnTo>
                  <a:lnTo>
                    <a:pt x="185" y="589"/>
                  </a:lnTo>
                  <a:lnTo>
                    <a:pt x="182" y="589"/>
                  </a:lnTo>
                  <a:lnTo>
                    <a:pt x="180" y="589"/>
                  </a:lnTo>
                  <a:lnTo>
                    <a:pt x="180" y="587"/>
                  </a:lnTo>
                  <a:lnTo>
                    <a:pt x="178" y="587"/>
                  </a:lnTo>
                  <a:lnTo>
                    <a:pt x="175" y="587"/>
                  </a:lnTo>
                  <a:lnTo>
                    <a:pt x="178" y="587"/>
                  </a:lnTo>
                  <a:lnTo>
                    <a:pt x="175" y="587"/>
                  </a:lnTo>
                  <a:lnTo>
                    <a:pt x="178" y="587"/>
                  </a:lnTo>
                  <a:lnTo>
                    <a:pt x="178" y="589"/>
                  </a:lnTo>
                  <a:lnTo>
                    <a:pt x="180" y="589"/>
                  </a:lnTo>
                  <a:lnTo>
                    <a:pt x="182" y="589"/>
                  </a:lnTo>
                  <a:lnTo>
                    <a:pt x="182" y="592"/>
                  </a:lnTo>
                  <a:lnTo>
                    <a:pt x="185" y="592"/>
                  </a:lnTo>
                  <a:lnTo>
                    <a:pt x="185" y="594"/>
                  </a:lnTo>
                  <a:lnTo>
                    <a:pt x="185" y="592"/>
                  </a:lnTo>
                  <a:lnTo>
                    <a:pt x="185" y="594"/>
                  </a:lnTo>
                  <a:lnTo>
                    <a:pt x="185" y="592"/>
                  </a:lnTo>
                  <a:lnTo>
                    <a:pt x="187" y="592"/>
                  </a:lnTo>
                  <a:lnTo>
                    <a:pt x="187" y="594"/>
                  </a:lnTo>
                  <a:lnTo>
                    <a:pt x="185" y="594"/>
                  </a:lnTo>
                  <a:lnTo>
                    <a:pt x="182" y="594"/>
                  </a:lnTo>
                  <a:lnTo>
                    <a:pt x="185" y="594"/>
                  </a:lnTo>
                  <a:lnTo>
                    <a:pt x="185" y="596"/>
                  </a:lnTo>
                  <a:lnTo>
                    <a:pt x="187" y="594"/>
                  </a:lnTo>
                  <a:lnTo>
                    <a:pt x="187" y="596"/>
                  </a:lnTo>
                  <a:lnTo>
                    <a:pt x="189" y="596"/>
                  </a:lnTo>
                  <a:lnTo>
                    <a:pt x="189" y="599"/>
                  </a:lnTo>
                  <a:lnTo>
                    <a:pt x="189" y="596"/>
                  </a:lnTo>
                  <a:lnTo>
                    <a:pt x="189" y="599"/>
                  </a:lnTo>
                  <a:lnTo>
                    <a:pt x="187" y="599"/>
                  </a:lnTo>
                  <a:lnTo>
                    <a:pt x="189" y="599"/>
                  </a:lnTo>
                  <a:lnTo>
                    <a:pt x="189" y="596"/>
                  </a:lnTo>
                  <a:lnTo>
                    <a:pt x="189" y="599"/>
                  </a:lnTo>
                  <a:lnTo>
                    <a:pt x="187" y="599"/>
                  </a:lnTo>
                  <a:lnTo>
                    <a:pt x="187" y="596"/>
                  </a:lnTo>
                  <a:lnTo>
                    <a:pt x="189" y="596"/>
                  </a:lnTo>
                  <a:lnTo>
                    <a:pt x="187" y="596"/>
                  </a:lnTo>
                  <a:lnTo>
                    <a:pt x="189" y="596"/>
                  </a:lnTo>
                  <a:lnTo>
                    <a:pt x="187" y="596"/>
                  </a:lnTo>
                  <a:lnTo>
                    <a:pt x="185" y="596"/>
                  </a:lnTo>
                  <a:lnTo>
                    <a:pt x="187" y="596"/>
                  </a:lnTo>
                  <a:lnTo>
                    <a:pt x="187" y="599"/>
                  </a:lnTo>
                  <a:lnTo>
                    <a:pt x="185" y="599"/>
                  </a:lnTo>
                  <a:lnTo>
                    <a:pt x="185" y="596"/>
                  </a:lnTo>
                  <a:lnTo>
                    <a:pt x="185" y="599"/>
                  </a:lnTo>
                  <a:lnTo>
                    <a:pt x="185" y="596"/>
                  </a:lnTo>
                  <a:lnTo>
                    <a:pt x="185" y="599"/>
                  </a:lnTo>
                  <a:lnTo>
                    <a:pt x="187" y="599"/>
                  </a:lnTo>
                  <a:lnTo>
                    <a:pt x="187" y="601"/>
                  </a:lnTo>
                  <a:lnTo>
                    <a:pt x="189" y="601"/>
                  </a:lnTo>
                  <a:lnTo>
                    <a:pt x="189" y="603"/>
                  </a:lnTo>
                  <a:lnTo>
                    <a:pt x="187" y="603"/>
                  </a:lnTo>
                  <a:lnTo>
                    <a:pt x="187" y="606"/>
                  </a:lnTo>
                  <a:lnTo>
                    <a:pt x="185" y="606"/>
                  </a:lnTo>
                  <a:lnTo>
                    <a:pt x="187" y="606"/>
                  </a:lnTo>
                  <a:lnTo>
                    <a:pt x="185" y="606"/>
                  </a:lnTo>
                  <a:lnTo>
                    <a:pt x="185" y="603"/>
                  </a:lnTo>
                  <a:lnTo>
                    <a:pt x="182" y="603"/>
                  </a:lnTo>
                  <a:lnTo>
                    <a:pt x="182" y="601"/>
                  </a:lnTo>
                  <a:lnTo>
                    <a:pt x="180" y="601"/>
                  </a:lnTo>
                  <a:lnTo>
                    <a:pt x="182" y="601"/>
                  </a:lnTo>
                  <a:lnTo>
                    <a:pt x="182" y="603"/>
                  </a:lnTo>
                  <a:lnTo>
                    <a:pt x="185" y="606"/>
                  </a:lnTo>
                  <a:lnTo>
                    <a:pt x="185" y="603"/>
                  </a:lnTo>
                  <a:lnTo>
                    <a:pt x="185" y="606"/>
                  </a:lnTo>
                  <a:lnTo>
                    <a:pt x="182" y="606"/>
                  </a:lnTo>
                  <a:lnTo>
                    <a:pt x="185" y="606"/>
                  </a:lnTo>
                  <a:lnTo>
                    <a:pt x="182" y="606"/>
                  </a:lnTo>
                  <a:lnTo>
                    <a:pt x="182" y="603"/>
                  </a:lnTo>
                  <a:lnTo>
                    <a:pt x="182" y="606"/>
                  </a:lnTo>
                  <a:lnTo>
                    <a:pt x="182" y="603"/>
                  </a:lnTo>
                  <a:lnTo>
                    <a:pt x="182" y="606"/>
                  </a:lnTo>
                  <a:lnTo>
                    <a:pt x="185" y="606"/>
                  </a:lnTo>
                  <a:lnTo>
                    <a:pt x="185" y="608"/>
                  </a:lnTo>
                  <a:lnTo>
                    <a:pt x="185" y="606"/>
                  </a:lnTo>
                  <a:lnTo>
                    <a:pt x="185" y="608"/>
                  </a:lnTo>
                  <a:lnTo>
                    <a:pt x="187" y="608"/>
                  </a:lnTo>
                  <a:lnTo>
                    <a:pt x="187" y="611"/>
                  </a:lnTo>
                  <a:lnTo>
                    <a:pt x="187" y="608"/>
                  </a:lnTo>
                  <a:lnTo>
                    <a:pt x="185" y="608"/>
                  </a:lnTo>
                  <a:lnTo>
                    <a:pt x="187" y="608"/>
                  </a:lnTo>
                  <a:lnTo>
                    <a:pt x="185" y="608"/>
                  </a:lnTo>
                  <a:lnTo>
                    <a:pt x="182" y="608"/>
                  </a:lnTo>
                  <a:lnTo>
                    <a:pt x="185" y="608"/>
                  </a:lnTo>
                  <a:lnTo>
                    <a:pt x="185" y="611"/>
                  </a:lnTo>
                  <a:lnTo>
                    <a:pt x="187" y="611"/>
                  </a:lnTo>
                  <a:lnTo>
                    <a:pt x="185" y="611"/>
                  </a:lnTo>
                  <a:lnTo>
                    <a:pt x="187" y="611"/>
                  </a:lnTo>
                  <a:lnTo>
                    <a:pt x="185" y="611"/>
                  </a:lnTo>
                  <a:lnTo>
                    <a:pt x="187" y="611"/>
                  </a:lnTo>
                  <a:lnTo>
                    <a:pt x="185" y="611"/>
                  </a:lnTo>
                  <a:lnTo>
                    <a:pt x="182" y="611"/>
                  </a:lnTo>
                  <a:lnTo>
                    <a:pt x="185" y="611"/>
                  </a:lnTo>
                  <a:lnTo>
                    <a:pt x="182" y="611"/>
                  </a:lnTo>
                  <a:lnTo>
                    <a:pt x="185" y="611"/>
                  </a:lnTo>
                  <a:lnTo>
                    <a:pt x="185" y="613"/>
                  </a:lnTo>
                  <a:lnTo>
                    <a:pt x="182" y="613"/>
                  </a:lnTo>
                  <a:lnTo>
                    <a:pt x="182" y="611"/>
                  </a:lnTo>
                  <a:lnTo>
                    <a:pt x="182" y="608"/>
                  </a:lnTo>
                  <a:lnTo>
                    <a:pt x="182" y="611"/>
                  </a:lnTo>
                  <a:lnTo>
                    <a:pt x="182" y="613"/>
                  </a:lnTo>
                  <a:lnTo>
                    <a:pt x="180" y="613"/>
                  </a:lnTo>
                  <a:lnTo>
                    <a:pt x="182" y="613"/>
                  </a:lnTo>
                  <a:lnTo>
                    <a:pt x="185" y="613"/>
                  </a:lnTo>
                  <a:lnTo>
                    <a:pt x="185" y="615"/>
                  </a:lnTo>
                  <a:lnTo>
                    <a:pt x="185" y="613"/>
                  </a:lnTo>
                  <a:lnTo>
                    <a:pt x="185" y="611"/>
                  </a:lnTo>
                  <a:lnTo>
                    <a:pt x="187" y="611"/>
                  </a:lnTo>
                  <a:lnTo>
                    <a:pt x="187" y="613"/>
                  </a:lnTo>
                  <a:lnTo>
                    <a:pt x="185" y="613"/>
                  </a:lnTo>
                  <a:lnTo>
                    <a:pt x="187" y="615"/>
                  </a:lnTo>
                  <a:lnTo>
                    <a:pt x="185" y="615"/>
                  </a:lnTo>
                  <a:lnTo>
                    <a:pt x="187" y="615"/>
                  </a:lnTo>
                  <a:lnTo>
                    <a:pt x="185" y="615"/>
                  </a:lnTo>
                  <a:lnTo>
                    <a:pt x="187" y="615"/>
                  </a:lnTo>
                  <a:lnTo>
                    <a:pt x="185" y="615"/>
                  </a:lnTo>
                  <a:lnTo>
                    <a:pt x="187" y="615"/>
                  </a:lnTo>
                  <a:lnTo>
                    <a:pt x="185" y="615"/>
                  </a:lnTo>
                  <a:lnTo>
                    <a:pt x="185" y="618"/>
                  </a:lnTo>
                  <a:lnTo>
                    <a:pt x="187" y="618"/>
                  </a:lnTo>
                  <a:lnTo>
                    <a:pt x="187" y="615"/>
                  </a:lnTo>
                  <a:lnTo>
                    <a:pt x="187" y="618"/>
                  </a:lnTo>
                  <a:lnTo>
                    <a:pt x="185" y="618"/>
                  </a:lnTo>
                  <a:lnTo>
                    <a:pt x="187" y="618"/>
                  </a:lnTo>
                  <a:lnTo>
                    <a:pt x="185" y="618"/>
                  </a:lnTo>
                  <a:lnTo>
                    <a:pt x="187" y="618"/>
                  </a:lnTo>
                  <a:lnTo>
                    <a:pt x="187" y="620"/>
                  </a:lnTo>
                  <a:lnTo>
                    <a:pt x="187" y="618"/>
                  </a:lnTo>
                  <a:lnTo>
                    <a:pt x="187" y="620"/>
                  </a:lnTo>
                  <a:lnTo>
                    <a:pt x="185" y="620"/>
                  </a:lnTo>
                  <a:lnTo>
                    <a:pt x="185" y="618"/>
                  </a:lnTo>
                  <a:lnTo>
                    <a:pt x="182" y="618"/>
                  </a:lnTo>
                  <a:lnTo>
                    <a:pt x="185" y="618"/>
                  </a:lnTo>
                  <a:lnTo>
                    <a:pt x="182" y="618"/>
                  </a:lnTo>
                  <a:lnTo>
                    <a:pt x="180" y="618"/>
                  </a:lnTo>
                  <a:lnTo>
                    <a:pt x="180" y="615"/>
                  </a:lnTo>
                  <a:lnTo>
                    <a:pt x="182" y="615"/>
                  </a:lnTo>
                  <a:lnTo>
                    <a:pt x="180" y="615"/>
                  </a:lnTo>
                  <a:lnTo>
                    <a:pt x="180" y="613"/>
                  </a:lnTo>
                  <a:lnTo>
                    <a:pt x="178" y="613"/>
                  </a:lnTo>
                  <a:lnTo>
                    <a:pt x="178" y="615"/>
                  </a:lnTo>
                  <a:lnTo>
                    <a:pt x="180" y="615"/>
                  </a:lnTo>
                  <a:lnTo>
                    <a:pt x="180" y="618"/>
                  </a:lnTo>
                  <a:lnTo>
                    <a:pt x="178" y="618"/>
                  </a:lnTo>
                  <a:lnTo>
                    <a:pt x="180" y="618"/>
                  </a:lnTo>
                  <a:lnTo>
                    <a:pt x="178" y="618"/>
                  </a:lnTo>
                  <a:lnTo>
                    <a:pt x="178" y="615"/>
                  </a:lnTo>
                  <a:lnTo>
                    <a:pt x="175" y="615"/>
                  </a:lnTo>
                  <a:lnTo>
                    <a:pt x="175" y="618"/>
                  </a:lnTo>
                  <a:lnTo>
                    <a:pt x="178" y="618"/>
                  </a:lnTo>
                  <a:lnTo>
                    <a:pt x="175" y="618"/>
                  </a:lnTo>
                  <a:lnTo>
                    <a:pt x="178" y="618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2" y="623"/>
                  </a:lnTo>
                  <a:lnTo>
                    <a:pt x="182" y="625"/>
                  </a:lnTo>
                  <a:lnTo>
                    <a:pt x="185" y="625"/>
                  </a:lnTo>
                  <a:lnTo>
                    <a:pt x="182" y="625"/>
                  </a:lnTo>
                  <a:lnTo>
                    <a:pt x="182" y="623"/>
                  </a:lnTo>
                  <a:lnTo>
                    <a:pt x="180" y="623"/>
                  </a:lnTo>
                  <a:lnTo>
                    <a:pt x="180" y="620"/>
                  </a:lnTo>
                  <a:lnTo>
                    <a:pt x="178" y="620"/>
                  </a:lnTo>
                  <a:lnTo>
                    <a:pt x="175" y="620"/>
                  </a:lnTo>
                  <a:lnTo>
                    <a:pt x="175" y="618"/>
                  </a:lnTo>
                  <a:lnTo>
                    <a:pt x="173" y="618"/>
                  </a:lnTo>
                  <a:lnTo>
                    <a:pt x="175" y="618"/>
                  </a:lnTo>
                  <a:lnTo>
                    <a:pt x="175" y="620"/>
                  </a:lnTo>
                  <a:lnTo>
                    <a:pt x="178" y="620"/>
                  </a:lnTo>
                  <a:lnTo>
                    <a:pt x="175" y="620"/>
                  </a:lnTo>
                  <a:lnTo>
                    <a:pt x="178" y="620"/>
                  </a:lnTo>
                  <a:lnTo>
                    <a:pt x="180" y="623"/>
                  </a:lnTo>
                  <a:lnTo>
                    <a:pt x="180" y="625"/>
                  </a:lnTo>
                  <a:lnTo>
                    <a:pt x="182" y="625"/>
                  </a:lnTo>
                  <a:lnTo>
                    <a:pt x="182" y="627"/>
                  </a:lnTo>
                  <a:lnTo>
                    <a:pt x="182" y="625"/>
                  </a:lnTo>
                  <a:lnTo>
                    <a:pt x="182" y="627"/>
                  </a:lnTo>
                  <a:lnTo>
                    <a:pt x="185" y="627"/>
                  </a:lnTo>
                  <a:lnTo>
                    <a:pt x="182" y="625"/>
                  </a:lnTo>
                  <a:lnTo>
                    <a:pt x="185" y="625"/>
                  </a:lnTo>
                  <a:lnTo>
                    <a:pt x="185" y="627"/>
                  </a:lnTo>
                  <a:lnTo>
                    <a:pt x="185" y="625"/>
                  </a:lnTo>
                  <a:lnTo>
                    <a:pt x="185" y="627"/>
                  </a:lnTo>
                  <a:lnTo>
                    <a:pt x="182" y="627"/>
                  </a:lnTo>
                  <a:lnTo>
                    <a:pt x="185" y="627"/>
                  </a:lnTo>
                  <a:lnTo>
                    <a:pt x="185" y="630"/>
                  </a:lnTo>
                  <a:lnTo>
                    <a:pt x="185" y="627"/>
                  </a:lnTo>
                  <a:lnTo>
                    <a:pt x="185" y="630"/>
                  </a:lnTo>
                  <a:lnTo>
                    <a:pt x="185" y="627"/>
                  </a:lnTo>
                  <a:lnTo>
                    <a:pt x="182" y="627"/>
                  </a:lnTo>
                  <a:lnTo>
                    <a:pt x="182" y="630"/>
                  </a:lnTo>
                  <a:lnTo>
                    <a:pt x="182" y="627"/>
                  </a:lnTo>
                  <a:lnTo>
                    <a:pt x="180" y="627"/>
                  </a:lnTo>
                  <a:lnTo>
                    <a:pt x="180" y="625"/>
                  </a:lnTo>
                  <a:lnTo>
                    <a:pt x="180" y="627"/>
                  </a:lnTo>
                  <a:lnTo>
                    <a:pt x="178" y="625"/>
                  </a:lnTo>
                  <a:lnTo>
                    <a:pt x="178" y="627"/>
                  </a:lnTo>
                  <a:lnTo>
                    <a:pt x="180" y="627"/>
                  </a:lnTo>
                  <a:lnTo>
                    <a:pt x="182" y="630"/>
                  </a:lnTo>
                  <a:lnTo>
                    <a:pt x="180" y="630"/>
                  </a:lnTo>
                  <a:lnTo>
                    <a:pt x="182" y="630"/>
                  </a:lnTo>
                  <a:lnTo>
                    <a:pt x="182" y="632"/>
                  </a:lnTo>
                  <a:lnTo>
                    <a:pt x="180" y="632"/>
                  </a:lnTo>
                  <a:lnTo>
                    <a:pt x="182" y="632"/>
                  </a:lnTo>
                  <a:lnTo>
                    <a:pt x="182" y="634"/>
                  </a:lnTo>
                  <a:lnTo>
                    <a:pt x="180" y="634"/>
                  </a:lnTo>
                  <a:lnTo>
                    <a:pt x="180" y="632"/>
                  </a:lnTo>
                  <a:lnTo>
                    <a:pt x="180" y="634"/>
                  </a:lnTo>
                  <a:lnTo>
                    <a:pt x="180" y="632"/>
                  </a:lnTo>
                  <a:lnTo>
                    <a:pt x="178" y="632"/>
                  </a:lnTo>
                  <a:lnTo>
                    <a:pt x="180" y="632"/>
                  </a:lnTo>
                  <a:lnTo>
                    <a:pt x="178" y="632"/>
                  </a:lnTo>
                  <a:lnTo>
                    <a:pt x="178" y="634"/>
                  </a:lnTo>
                  <a:lnTo>
                    <a:pt x="178" y="632"/>
                  </a:lnTo>
                  <a:lnTo>
                    <a:pt x="178" y="634"/>
                  </a:lnTo>
                  <a:lnTo>
                    <a:pt x="180" y="634"/>
                  </a:lnTo>
                  <a:lnTo>
                    <a:pt x="178" y="634"/>
                  </a:lnTo>
                  <a:lnTo>
                    <a:pt x="180" y="634"/>
                  </a:lnTo>
                  <a:lnTo>
                    <a:pt x="180" y="637"/>
                  </a:lnTo>
                  <a:lnTo>
                    <a:pt x="180" y="634"/>
                  </a:lnTo>
                  <a:lnTo>
                    <a:pt x="182" y="634"/>
                  </a:lnTo>
                  <a:lnTo>
                    <a:pt x="182" y="637"/>
                  </a:lnTo>
                  <a:lnTo>
                    <a:pt x="182" y="639"/>
                  </a:lnTo>
                  <a:lnTo>
                    <a:pt x="185" y="639"/>
                  </a:lnTo>
                  <a:lnTo>
                    <a:pt x="182" y="639"/>
                  </a:lnTo>
                  <a:lnTo>
                    <a:pt x="185" y="639"/>
                  </a:lnTo>
                  <a:lnTo>
                    <a:pt x="182" y="642"/>
                  </a:lnTo>
                  <a:lnTo>
                    <a:pt x="185" y="642"/>
                  </a:lnTo>
                  <a:lnTo>
                    <a:pt x="185" y="639"/>
                  </a:lnTo>
                  <a:lnTo>
                    <a:pt x="185" y="642"/>
                  </a:lnTo>
                  <a:lnTo>
                    <a:pt x="182" y="642"/>
                  </a:lnTo>
                  <a:lnTo>
                    <a:pt x="185" y="642"/>
                  </a:lnTo>
                  <a:lnTo>
                    <a:pt x="182" y="642"/>
                  </a:lnTo>
                  <a:lnTo>
                    <a:pt x="182" y="644"/>
                  </a:lnTo>
                  <a:lnTo>
                    <a:pt x="182" y="642"/>
                  </a:lnTo>
                  <a:lnTo>
                    <a:pt x="182" y="644"/>
                  </a:lnTo>
                  <a:lnTo>
                    <a:pt x="180" y="644"/>
                  </a:lnTo>
                  <a:lnTo>
                    <a:pt x="180" y="646"/>
                  </a:lnTo>
                  <a:lnTo>
                    <a:pt x="178" y="646"/>
                  </a:lnTo>
                  <a:lnTo>
                    <a:pt x="180" y="646"/>
                  </a:lnTo>
                  <a:lnTo>
                    <a:pt x="180" y="649"/>
                  </a:lnTo>
                  <a:lnTo>
                    <a:pt x="178" y="649"/>
                  </a:lnTo>
                  <a:lnTo>
                    <a:pt x="175" y="649"/>
                  </a:lnTo>
                  <a:lnTo>
                    <a:pt x="178" y="649"/>
                  </a:lnTo>
                  <a:lnTo>
                    <a:pt x="175" y="649"/>
                  </a:lnTo>
                  <a:lnTo>
                    <a:pt x="178" y="649"/>
                  </a:lnTo>
                  <a:lnTo>
                    <a:pt x="175" y="649"/>
                  </a:lnTo>
                  <a:lnTo>
                    <a:pt x="175" y="651"/>
                  </a:lnTo>
                  <a:lnTo>
                    <a:pt x="178" y="651"/>
                  </a:lnTo>
                  <a:lnTo>
                    <a:pt x="178" y="653"/>
                  </a:lnTo>
                  <a:lnTo>
                    <a:pt x="175" y="653"/>
                  </a:lnTo>
                  <a:lnTo>
                    <a:pt x="175" y="656"/>
                  </a:lnTo>
                  <a:lnTo>
                    <a:pt x="178" y="656"/>
                  </a:lnTo>
                  <a:lnTo>
                    <a:pt x="178" y="658"/>
                  </a:lnTo>
                  <a:lnTo>
                    <a:pt x="180" y="658"/>
                  </a:lnTo>
                  <a:lnTo>
                    <a:pt x="180" y="661"/>
                  </a:lnTo>
                  <a:lnTo>
                    <a:pt x="178" y="661"/>
                  </a:lnTo>
                  <a:lnTo>
                    <a:pt x="180" y="661"/>
                  </a:lnTo>
                  <a:lnTo>
                    <a:pt x="178" y="661"/>
                  </a:lnTo>
                  <a:lnTo>
                    <a:pt x="178" y="663"/>
                  </a:lnTo>
                  <a:lnTo>
                    <a:pt x="175" y="663"/>
                  </a:lnTo>
                  <a:lnTo>
                    <a:pt x="175" y="661"/>
                  </a:lnTo>
                  <a:lnTo>
                    <a:pt x="175" y="663"/>
                  </a:lnTo>
                  <a:lnTo>
                    <a:pt x="178" y="663"/>
                  </a:lnTo>
                  <a:lnTo>
                    <a:pt x="175" y="663"/>
                  </a:lnTo>
                  <a:lnTo>
                    <a:pt x="178" y="663"/>
                  </a:lnTo>
                  <a:lnTo>
                    <a:pt x="175" y="663"/>
                  </a:lnTo>
                  <a:lnTo>
                    <a:pt x="175" y="665"/>
                  </a:lnTo>
                  <a:lnTo>
                    <a:pt x="178" y="665"/>
                  </a:lnTo>
                  <a:lnTo>
                    <a:pt x="175" y="665"/>
                  </a:lnTo>
                  <a:lnTo>
                    <a:pt x="178" y="665"/>
                  </a:lnTo>
                  <a:lnTo>
                    <a:pt x="175" y="665"/>
                  </a:lnTo>
                  <a:lnTo>
                    <a:pt x="178" y="665"/>
                  </a:lnTo>
                  <a:lnTo>
                    <a:pt x="175" y="665"/>
                  </a:lnTo>
                  <a:lnTo>
                    <a:pt x="175" y="663"/>
                  </a:lnTo>
                  <a:lnTo>
                    <a:pt x="175" y="665"/>
                  </a:lnTo>
                  <a:lnTo>
                    <a:pt x="175" y="668"/>
                  </a:lnTo>
                  <a:lnTo>
                    <a:pt x="175" y="670"/>
                  </a:lnTo>
                  <a:lnTo>
                    <a:pt x="175" y="672"/>
                  </a:lnTo>
                  <a:lnTo>
                    <a:pt x="173" y="672"/>
                  </a:lnTo>
                  <a:lnTo>
                    <a:pt x="175" y="672"/>
                  </a:lnTo>
                  <a:lnTo>
                    <a:pt x="175" y="675"/>
                  </a:lnTo>
                  <a:lnTo>
                    <a:pt x="173" y="675"/>
                  </a:lnTo>
                  <a:lnTo>
                    <a:pt x="175" y="675"/>
                  </a:lnTo>
                  <a:lnTo>
                    <a:pt x="173" y="675"/>
                  </a:lnTo>
                  <a:lnTo>
                    <a:pt x="175" y="675"/>
                  </a:lnTo>
                  <a:lnTo>
                    <a:pt x="173" y="675"/>
                  </a:lnTo>
                  <a:lnTo>
                    <a:pt x="175" y="675"/>
                  </a:lnTo>
                  <a:lnTo>
                    <a:pt x="173" y="675"/>
                  </a:lnTo>
                  <a:lnTo>
                    <a:pt x="175" y="675"/>
                  </a:lnTo>
                  <a:lnTo>
                    <a:pt x="178" y="675"/>
                  </a:lnTo>
                  <a:lnTo>
                    <a:pt x="175" y="675"/>
                  </a:lnTo>
                  <a:lnTo>
                    <a:pt x="178" y="675"/>
                  </a:lnTo>
                  <a:lnTo>
                    <a:pt x="175" y="675"/>
                  </a:lnTo>
                  <a:lnTo>
                    <a:pt x="175" y="677"/>
                  </a:lnTo>
                  <a:lnTo>
                    <a:pt x="175" y="675"/>
                  </a:lnTo>
                  <a:lnTo>
                    <a:pt x="173" y="675"/>
                  </a:lnTo>
                  <a:lnTo>
                    <a:pt x="173" y="677"/>
                  </a:lnTo>
                  <a:lnTo>
                    <a:pt x="173" y="680"/>
                  </a:lnTo>
                  <a:lnTo>
                    <a:pt x="173" y="677"/>
                  </a:lnTo>
                  <a:lnTo>
                    <a:pt x="173" y="680"/>
                  </a:lnTo>
                  <a:lnTo>
                    <a:pt x="173" y="682"/>
                  </a:lnTo>
                  <a:lnTo>
                    <a:pt x="173" y="680"/>
                  </a:lnTo>
                  <a:lnTo>
                    <a:pt x="173" y="682"/>
                  </a:lnTo>
                  <a:lnTo>
                    <a:pt x="170" y="682"/>
                  </a:lnTo>
                  <a:lnTo>
                    <a:pt x="168" y="682"/>
                  </a:lnTo>
                  <a:lnTo>
                    <a:pt x="168" y="684"/>
                  </a:lnTo>
                  <a:lnTo>
                    <a:pt x="168" y="687"/>
                  </a:lnTo>
                  <a:lnTo>
                    <a:pt x="168" y="689"/>
                  </a:lnTo>
                  <a:lnTo>
                    <a:pt x="168" y="687"/>
                  </a:lnTo>
                  <a:lnTo>
                    <a:pt x="168" y="689"/>
                  </a:lnTo>
                  <a:lnTo>
                    <a:pt x="168" y="687"/>
                  </a:lnTo>
                  <a:lnTo>
                    <a:pt x="166" y="687"/>
                  </a:lnTo>
                  <a:lnTo>
                    <a:pt x="166" y="689"/>
                  </a:lnTo>
                  <a:lnTo>
                    <a:pt x="166" y="691"/>
                  </a:lnTo>
                  <a:lnTo>
                    <a:pt x="163" y="691"/>
                  </a:lnTo>
                  <a:lnTo>
                    <a:pt x="163" y="694"/>
                  </a:lnTo>
                  <a:lnTo>
                    <a:pt x="166" y="691"/>
                  </a:lnTo>
                  <a:lnTo>
                    <a:pt x="166" y="694"/>
                  </a:lnTo>
                  <a:lnTo>
                    <a:pt x="163" y="694"/>
                  </a:lnTo>
                  <a:lnTo>
                    <a:pt x="163" y="696"/>
                  </a:lnTo>
                  <a:lnTo>
                    <a:pt x="163" y="694"/>
                  </a:lnTo>
                  <a:lnTo>
                    <a:pt x="163" y="696"/>
                  </a:lnTo>
                  <a:lnTo>
                    <a:pt x="163" y="699"/>
                  </a:lnTo>
                  <a:lnTo>
                    <a:pt x="161" y="699"/>
                  </a:lnTo>
                  <a:lnTo>
                    <a:pt x="163" y="699"/>
                  </a:lnTo>
                  <a:lnTo>
                    <a:pt x="163" y="701"/>
                  </a:lnTo>
                  <a:lnTo>
                    <a:pt x="161" y="701"/>
                  </a:lnTo>
                  <a:lnTo>
                    <a:pt x="161" y="703"/>
                  </a:lnTo>
                  <a:lnTo>
                    <a:pt x="161" y="701"/>
                  </a:lnTo>
                  <a:lnTo>
                    <a:pt x="161" y="703"/>
                  </a:lnTo>
                  <a:lnTo>
                    <a:pt x="161" y="706"/>
                  </a:lnTo>
                  <a:lnTo>
                    <a:pt x="159" y="706"/>
                  </a:lnTo>
                  <a:lnTo>
                    <a:pt x="159" y="708"/>
                  </a:lnTo>
                  <a:lnTo>
                    <a:pt x="156" y="708"/>
                  </a:lnTo>
                  <a:lnTo>
                    <a:pt x="156" y="710"/>
                  </a:lnTo>
                  <a:lnTo>
                    <a:pt x="154" y="710"/>
                  </a:lnTo>
                  <a:lnTo>
                    <a:pt x="154" y="708"/>
                  </a:lnTo>
                  <a:lnTo>
                    <a:pt x="154" y="706"/>
                  </a:lnTo>
                  <a:lnTo>
                    <a:pt x="154" y="708"/>
                  </a:lnTo>
                  <a:lnTo>
                    <a:pt x="151" y="708"/>
                  </a:lnTo>
                  <a:lnTo>
                    <a:pt x="154" y="708"/>
                  </a:lnTo>
                  <a:lnTo>
                    <a:pt x="154" y="710"/>
                  </a:lnTo>
                  <a:lnTo>
                    <a:pt x="151" y="710"/>
                  </a:lnTo>
                  <a:lnTo>
                    <a:pt x="151" y="708"/>
                  </a:lnTo>
                  <a:lnTo>
                    <a:pt x="151" y="710"/>
                  </a:lnTo>
                  <a:lnTo>
                    <a:pt x="151" y="708"/>
                  </a:lnTo>
                  <a:lnTo>
                    <a:pt x="154" y="706"/>
                  </a:lnTo>
                  <a:lnTo>
                    <a:pt x="151" y="706"/>
                  </a:lnTo>
                  <a:lnTo>
                    <a:pt x="151" y="708"/>
                  </a:lnTo>
                  <a:lnTo>
                    <a:pt x="151" y="706"/>
                  </a:lnTo>
                  <a:lnTo>
                    <a:pt x="151" y="708"/>
                  </a:lnTo>
                  <a:lnTo>
                    <a:pt x="151" y="706"/>
                  </a:lnTo>
                  <a:lnTo>
                    <a:pt x="149" y="706"/>
                  </a:lnTo>
                  <a:lnTo>
                    <a:pt x="149" y="708"/>
                  </a:lnTo>
                  <a:lnTo>
                    <a:pt x="149" y="706"/>
                  </a:lnTo>
                  <a:lnTo>
                    <a:pt x="149" y="708"/>
                  </a:lnTo>
                  <a:lnTo>
                    <a:pt x="149" y="706"/>
                  </a:lnTo>
                  <a:lnTo>
                    <a:pt x="147" y="706"/>
                  </a:lnTo>
                  <a:lnTo>
                    <a:pt x="147" y="708"/>
                  </a:lnTo>
                  <a:lnTo>
                    <a:pt x="147" y="706"/>
                  </a:lnTo>
                  <a:lnTo>
                    <a:pt x="147" y="703"/>
                  </a:lnTo>
                  <a:lnTo>
                    <a:pt x="147" y="706"/>
                  </a:lnTo>
                  <a:lnTo>
                    <a:pt x="144" y="706"/>
                  </a:lnTo>
                  <a:lnTo>
                    <a:pt x="144" y="708"/>
                  </a:lnTo>
                  <a:lnTo>
                    <a:pt x="142" y="708"/>
                  </a:lnTo>
                  <a:lnTo>
                    <a:pt x="142" y="706"/>
                  </a:lnTo>
                  <a:lnTo>
                    <a:pt x="140" y="706"/>
                  </a:lnTo>
                  <a:lnTo>
                    <a:pt x="140" y="708"/>
                  </a:lnTo>
                  <a:lnTo>
                    <a:pt x="140" y="706"/>
                  </a:lnTo>
                  <a:lnTo>
                    <a:pt x="142" y="708"/>
                  </a:lnTo>
                  <a:lnTo>
                    <a:pt x="140" y="708"/>
                  </a:lnTo>
                  <a:lnTo>
                    <a:pt x="137" y="708"/>
                  </a:lnTo>
                  <a:lnTo>
                    <a:pt x="137" y="706"/>
                  </a:lnTo>
                  <a:lnTo>
                    <a:pt x="135" y="706"/>
                  </a:lnTo>
                  <a:lnTo>
                    <a:pt x="135" y="708"/>
                  </a:lnTo>
                  <a:lnTo>
                    <a:pt x="135" y="706"/>
                  </a:lnTo>
                  <a:lnTo>
                    <a:pt x="135" y="708"/>
                  </a:lnTo>
                  <a:lnTo>
                    <a:pt x="135" y="706"/>
                  </a:lnTo>
                  <a:lnTo>
                    <a:pt x="135" y="708"/>
                  </a:lnTo>
                  <a:lnTo>
                    <a:pt x="132" y="706"/>
                  </a:lnTo>
                  <a:lnTo>
                    <a:pt x="135" y="708"/>
                  </a:lnTo>
                  <a:lnTo>
                    <a:pt x="132" y="708"/>
                  </a:lnTo>
                  <a:lnTo>
                    <a:pt x="132" y="706"/>
                  </a:lnTo>
                  <a:lnTo>
                    <a:pt x="132" y="708"/>
                  </a:lnTo>
                  <a:lnTo>
                    <a:pt x="132" y="706"/>
                  </a:lnTo>
                  <a:lnTo>
                    <a:pt x="132" y="708"/>
                  </a:lnTo>
                  <a:lnTo>
                    <a:pt x="130" y="708"/>
                  </a:lnTo>
                  <a:lnTo>
                    <a:pt x="130" y="706"/>
                  </a:lnTo>
                  <a:lnTo>
                    <a:pt x="128" y="706"/>
                  </a:lnTo>
                  <a:lnTo>
                    <a:pt x="130" y="706"/>
                  </a:lnTo>
                  <a:lnTo>
                    <a:pt x="128" y="706"/>
                  </a:lnTo>
                  <a:lnTo>
                    <a:pt x="128" y="708"/>
                  </a:lnTo>
                  <a:lnTo>
                    <a:pt x="128" y="706"/>
                  </a:lnTo>
                  <a:lnTo>
                    <a:pt x="128" y="708"/>
                  </a:lnTo>
                  <a:lnTo>
                    <a:pt x="128" y="706"/>
                  </a:lnTo>
                  <a:lnTo>
                    <a:pt x="125" y="706"/>
                  </a:lnTo>
                  <a:lnTo>
                    <a:pt x="128" y="706"/>
                  </a:lnTo>
                  <a:lnTo>
                    <a:pt x="125" y="706"/>
                  </a:lnTo>
                  <a:lnTo>
                    <a:pt x="125" y="708"/>
                  </a:lnTo>
                  <a:lnTo>
                    <a:pt x="125" y="706"/>
                  </a:lnTo>
                  <a:lnTo>
                    <a:pt x="125" y="708"/>
                  </a:lnTo>
                  <a:lnTo>
                    <a:pt x="125" y="706"/>
                  </a:lnTo>
                  <a:lnTo>
                    <a:pt x="123" y="708"/>
                  </a:lnTo>
                  <a:lnTo>
                    <a:pt x="123" y="706"/>
                  </a:lnTo>
                  <a:lnTo>
                    <a:pt x="123" y="708"/>
                  </a:lnTo>
                  <a:lnTo>
                    <a:pt x="123" y="706"/>
                  </a:lnTo>
                  <a:lnTo>
                    <a:pt x="123" y="708"/>
                  </a:lnTo>
                  <a:lnTo>
                    <a:pt x="121" y="708"/>
                  </a:lnTo>
                  <a:lnTo>
                    <a:pt x="121" y="706"/>
                  </a:lnTo>
                  <a:lnTo>
                    <a:pt x="121" y="708"/>
                  </a:lnTo>
                  <a:lnTo>
                    <a:pt x="121" y="706"/>
                  </a:lnTo>
                  <a:lnTo>
                    <a:pt x="121" y="708"/>
                  </a:lnTo>
                  <a:lnTo>
                    <a:pt x="121" y="706"/>
                  </a:lnTo>
                  <a:lnTo>
                    <a:pt x="121" y="708"/>
                  </a:lnTo>
                  <a:lnTo>
                    <a:pt x="118" y="708"/>
                  </a:lnTo>
                  <a:lnTo>
                    <a:pt x="118" y="706"/>
                  </a:lnTo>
                  <a:lnTo>
                    <a:pt x="118" y="708"/>
                  </a:lnTo>
                  <a:lnTo>
                    <a:pt x="118" y="706"/>
                  </a:lnTo>
                  <a:lnTo>
                    <a:pt x="118" y="708"/>
                  </a:lnTo>
                  <a:lnTo>
                    <a:pt x="118" y="706"/>
                  </a:lnTo>
                  <a:lnTo>
                    <a:pt x="116" y="708"/>
                  </a:lnTo>
                  <a:lnTo>
                    <a:pt x="118" y="708"/>
                  </a:lnTo>
                  <a:lnTo>
                    <a:pt x="118" y="710"/>
                  </a:lnTo>
                  <a:lnTo>
                    <a:pt x="118" y="713"/>
                  </a:lnTo>
                  <a:lnTo>
                    <a:pt x="121" y="713"/>
                  </a:lnTo>
                  <a:lnTo>
                    <a:pt x="121" y="715"/>
                  </a:lnTo>
                  <a:lnTo>
                    <a:pt x="118" y="715"/>
                  </a:lnTo>
                  <a:lnTo>
                    <a:pt x="116" y="715"/>
                  </a:lnTo>
                  <a:lnTo>
                    <a:pt x="113" y="715"/>
                  </a:lnTo>
                  <a:lnTo>
                    <a:pt x="113" y="713"/>
                  </a:lnTo>
                  <a:lnTo>
                    <a:pt x="113" y="715"/>
                  </a:lnTo>
                  <a:lnTo>
                    <a:pt x="113" y="713"/>
                  </a:lnTo>
                  <a:lnTo>
                    <a:pt x="116" y="713"/>
                  </a:lnTo>
                  <a:lnTo>
                    <a:pt x="113" y="713"/>
                  </a:lnTo>
                  <a:lnTo>
                    <a:pt x="111" y="713"/>
                  </a:lnTo>
                  <a:lnTo>
                    <a:pt x="109" y="713"/>
                  </a:lnTo>
                  <a:lnTo>
                    <a:pt x="109" y="715"/>
                  </a:lnTo>
                  <a:lnTo>
                    <a:pt x="111" y="715"/>
                  </a:lnTo>
                  <a:lnTo>
                    <a:pt x="109" y="715"/>
                  </a:lnTo>
                  <a:lnTo>
                    <a:pt x="109" y="718"/>
                  </a:lnTo>
                  <a:lnTo>
                    <a:pt x="109" y="715"/>
                  </a:lnTo>
                  <a:lnTo>
                    <a:pt x="109" y="718"/>
                  </a:lnTo>
                  <a:lnTo>
                    <a:pt x="106" y="715"/>
                  </a:lnTo>
                  <a:lnTo>
                    <a:pt x="106" y="718"/>
                  </a:lnTo>
                  <a:lnTo>
                    <a:pt x="104" y="718"/>
                  </a:lnTo>
                  <a:lnTo>
                    <a:pt x="106" y="718"/>
                  </a:lnTo>
                  <a:lnTo>
                    <a:pt x="106" y="720"/>
                  </a:lnTo>
                  <a:lnTo>
                    <a:pt x="104" y="720"/>
                  </a:lnTo>
                  <a:lnTo>
                    <a:pt x="106" y="720"/>
                  </a:lnTo>
                  <a:lnTo>
                    <a:pt x="104" y="720"/>
                  </a:lnTo>
                  <a:lnTo>
                    <a:pt x="106" y="720"/>
                  </a:lnTo>
                  <a:lnTo>
                    <a:pt x="104" y="720"/>
                  </a:lnTo>
                  <a:lnTo>
                    <a:pt x="102" y="722"/>
                  </a:lnTo>
                  <a:lnTo>
                    <a:pt x="102" y="725"/>
                  </a:lnTo>
                  <a:lnTo>
                    <a:pt x="102" y="727"/>
                  </a:lnTo>
                  <a:lnTo>
                    <a:pt x="102" y="729"/>
                  </a:lnTo>
                  <a:lnTo>
                    <a:pt x="102" y="732"/>
                  </a:lnTo>
                  <a:lnTo>
                    <a:pt x="104" y="732"/>
                  </a:lnTo>
                  <a:lnTo>
                    <a:pt x="104" y="734"/>
                  </a:lnTo>
                  <a:lnTo>
                    <a:pt x="104" y="737"/>
                  </a:lnTo>
                  <a:lnTo>
                    <a:pt x="106" y="737"/>
                  </a:lnTo>
                  <a:lnTo>
                    <a:pt x="106" y="739"/>
                  </a:lnTo>
                  <a:lnTo>
                    <a:pt x="106" y="741"/>
                  </a:lnTo>
                  <a:lnTo>
                    <a:pt x="104" y="741"/>
                  </a:lnTo>
                  <a:lnTo>
                    <a:pt x="104" y="744"/>
                  </a:lnTo>
                  <a:lnTo>
                    <a:pt x="102" y="744"/>
                  </a:lnTo>
                  <a:lnTo>
                    <a:pt x="102" y="746"/>
                  </a:lnTo>
                  <a:lnTo>
                    <a:pt x="99" y="746"/>
                  </a:lnTo>
                  <a:lnTo>
                    <a:pt x="97" y="746"/>
                  </a:lnTo>
                  <a:lnTo>
                    <a:pt x="95" y="744"/>
                  </a:lnTo>
                  <a:lnTo>
                    <a:pt x="92" y="744"/>
                  </a:lnTo>
                  <a:lnTo>
                    <a:pt x="90" y="744"/>
                  </a:lnTo>
                  <a:lnTo>
                    <a:pt x="87" y="744"/>
                  </a:lnTo>
                  <a:lnTo>
                    <a:pt x="85" y="744"/>
                  </a:lnTo>
                  <a:lnTo>
                    <a:pt x="83" y="744"/>
                  </a:lnTo>
                  <a:lnTo>
                    <a:pt x="83" y="746"/>
                  </a:lnTo>
                  <a:lnTo>
                    <a:pt x="80" y="746"/>
                  </a:lnTo>
                  <a:lnTo>
                    <a:pt x="78" y="746"/>
                  </a:lnTo>
                  <a:lnTo>
                    <a:pt x="76" y="746"/>
                  </a:lnTo>
                  <a:lnTo>
                    <a:pt x="76" y="748"/>
                  </a:lnTo>
                  <a:lnTo>
                    <a:pt x="73" y="748"/>
                  </a:lnTo>
                  <a:lnTo>
                    <a:pt x="71" y="748"/>
                  </a:lnTo>
                  <a:lnTo>
                    <a:pt x="68" y="748"/>
                  </a:lnTo>
                  <a:lnTo>
                    <a:pt x="66" y="746"/>
                  </a:lnTo>
                  <a:lnTo>
                    <a:pt x="66" y="748"/>
                  </a:lnTo>
                  <a:lnTo>
                    <a:pt x="66" y="746"/>
                  </a:lnTo>
                  <a:lnTo>
                    <a:pt x="66" y="748"/>
                  </a:lnTo>
                  <a:lnTo>
                    <a:pt x="66" y="746"/>
                  </a:lnTo>
                  <a:lnTo>
                    <a:pt x="64" y="746"/>
                  </a:lnTo>
                  <a:lnTo>
                    <a:pt x="61" y="746"/>
                  </a:lnTo>
                  <a:lnTo>
                    <a:pt x="59" y="746"/>
                  </a:lnTo>
                  <a:lnTo>
                    <a:pt x="57" y="746"/>
                  </a:lnTo>
                  <a:lnTo>
                    <a:pt x="54" y="746"/>
                  </a:lnTo>
                  <a:lnTo>
                    <a:pt x="57" y="746"/>
                  </a:lnTo>
                  <a:lnTo>
                    <a:pt x="57" y="744"/>
                  </a:lnTo>
                  <a:lnTo>
                    <a:pt x="59" y="746"/>
                  </a:lnTo>
                  <a:lnTo>
                    <a:pt x="59" y="744"/>
                  </a:lnTo>
                  <a:lnTo>
                    <a:pt x="61" y="744"/>
                  </a:lnTo>
                  <a:lnTo>
                    <a:pt x="61" y="741"/>
                  </a:lnTo>
                  <a:lnTo>
                    <a:pt x="59" y="741"/>
                  </a:lnTo>
                  <a:lnTo>
                    <a:pt x="59" y="739"/>
                  </a:lnTo>
                  <a:lnTo>
                    <a:pt x="59" y="737"/>
                  </a:lnTo>
                  <a:lnTo>
                    <a:pt x="61" y="734"/>
                  </a:lnTo>
                  <a:lnTo>
                    <a:pt x="64" y="734"/>
                  </a:lnTo>
                  <a:lnTo>
                    <a:pt x="61" y="734"/>
                  </a:lnTo>
                  <a:lnTo>
                    <a:pt x="64" y="734"/>
                  </a:lnTo>
                  <a:lnTo>
                    <a:pt x="61" y="734"/>
                  </a:lnTo>
                  <a:lnTo>
                    <a:pt x="64" y="734"/>
                  </a:lnTo>
                  <a:lnTo>
                    <a:pt x="61" y="734"/>
                  </a:lnTo>
                  <a:lnTo>
                    <a:pt x="64" y="734"/>
                  </a:lnTo>
                  <a:lnTo>
                    <a:pt x="64" y="732"/>
                  </a:lnTo>
                  <a:lnTo>
                    <a:pt x="64" y="729"/>
                  </a:lnTo>
                  <a:lnTo>
                    <a:pt x="61" y="729"/>
                  </a:lnTo>
                  <a:lnTo>
                    <a:pt x="59" y="729"/>
                  </a:lnTo>
                  <a:lnTo>
                    <a:pt x="61" y="729"/>
                  </a:lnTo>
                  <a:lnTo>
                    <a:pt x="61" y="727"/>
                  </a:lnTo>
                  <a:lnTo>
                    <a:pt x="59" y="727"/>
                  </a:lnTo>
                  <a:lnTo>
                    <a:pt x="59" y="729"/>
                  </a:lnTo>
                  <a:lnTo>
                    <a:pt x="59" y="727"/>
                  </a:lnTo>
                  <a:lnTo>
                    <a:pt x="59" y="725"/>
                  </a:lnTo>
                  <a:lnTo>
                    <a:pt x="59" y="722"/>
                  </a:lnTo>
                  <a:lnTo>
                    <a:pt x="57" y="722"/>
                  </a:lnTo>
                  <a:lnTo>
                    <a:pt x="57" y="720"/>
                  </a:lnTo>
                  <a:lnTo>
                    <a:pt x="54" y="720"/>
                  </a:lnTo>
                  <a:lnTo>
                    <a:pt x="54" y="718"/>
                  </a:lnTo>
                  <a:lnTo>
                    <a:pt x="54" y="715"/>
                  </a:lnTo>
                  <a:lnTo>
                    <a:pt x="52" y="715"/>
                  </a:lnTo>
                  <a:lnTo>
                    <a:pt x="52" y="713"/>
                  </a:lnTo>
                  <a:lnTo>
                    <a:pt x="49" y="710"/>
                  </a:lnTo>
                  <a:lnTo>
                    <a:pt x="49" y="708"/>
                  </a:lnTo>
                  <a:lnTo>
                    <a:pt x="47" y="708"/>
                  </a:lnTo>
                  <a:lnTo>
                    <a:pt x="47" y="706"/>
                  </a:lnTo>
                  <a:lnTo>
                    <a:pt x="47" y="703"/>
                  </a:lnTo>
                  <a:lnTo>
                    <a:pt x="45" y="701"/>
                  </a:lnTo>
                  <a:lnTo>
                    <a:pt x="42" y="701"/>
                  </a:lnTo>
                  <a:lnTo>
                    <a:pt x="42" y="699"/>
                  </a:lnTo>
                  <a:lnTo>
                    <a:pt x="45" y="699"/>
                  </a:lnTo>
                  <a:lnTo>
                    <a:pt x="45" y="701"/>
                  </a:lnTo>
                  <a:lnTo>
                    <a:pt x="47" y="701"/>
                  </a:lnTo>
                  <a:lnTo>
                    <a:pt x="49" y="701"/>
                  </a:lnTo>
                  <a:lnTo>
                    <a:pt x="49" y="703"/>
                  </a:lnTo>
                  <a:lnTo>
                    <a:pt x="52" y="703"/>
                  </a:lnTo>
                  <a:lnTo>
                    <a:pt x="54" y="703"/>
                  </a:lnTo>
                  <a:lnTo>
                    <a:pt x="57" y="703"/>
                  </a:lnTo>
                  <a:lnTo>
                    <a:pt x="57" y="701"/>
                  </a:lnTo>
                  <a:lnTo>
                    <a:pt x="54" y="701"/>
                  </a:lnTo>
                  <a:lnTo>
                    <a:pt x="54" y="699"/>
                  </a:lnTo>
                  <a:lnTo>
                    <a:pt x="54" y="696"/>
                  </a:lnTo>
                  <a:lnTo>
                    <a:pt x="52" y="696"/>
                  </a:lnTo>
                  <a:lnTo>
                    <a:pt x="49" y="696"/>
                  </a:lnTo>
                  <a:lnTo>
                    <a:pt x="49" y="694"/>
                  </a:lnTo>
                  <a:lnTo>
                    <a:pt x="49" y="691"/>
                  </a:lnTo>
                  <a:lnTo>
                    <a:pt x="52" y="691"/>
                  </a:lnTo>
                  <a:lnTo>
                    <a:pt x="54" y="691"/>
                  </a:lnTo>
                  <a:lnTo>
                    <a:pt x="57" y="691"/>
                  </a:lnTo>
                  <a:lnTo>
                    <a:pt x="57" y="694"/>
                  </a:lnTo>
                  <a:lnTo>
                    <a:pt x="59" y="691"/>
                  </a:lnTo>
                  <a:lnTo>
                    <a:pt x="59" y="689"/>
                  </a:lnTo>
                  <a:lnTo>
                    <a:pt x="59" y="687"/>
                  </a:lnTo>
                  <a:lnTo>
                    <a:pt x="59" y="684"/>
                  </a:lnTo>
                  <a:lnTo>
                    <a:pt x="59" y="682"/>
                  </a:lnTo>
                  <a:lnTo>
                    <a:pt x="57" y="682"/>
                  </a:lnTo>
                  <a:lnTo>
                    <a:pt x="54" y="682"/>
                  </a:lnTo>
                  <a:lnTo>
                    <a:pt x="52" y="682"/>
                  </a:lnTo>
                  <a:lnTo>
                    <a:pt x="52" y="680"/>
                  </a:lnTo>
                  <a:lnTo>
                    <a:pt x="49" y="677"/>
                  </a:lnTo>
                  <a:lnTo>
                    <a:pt x="49" y="675"/>
                  </a:lnTo>
                  <a:lnTo>
                    <a:pt x="49" y="672"/>
                  </a:lnTo>
                  <a:lnTo>
                    <a:pt x="47" y="672"/>
                  </a:lnTo>
                  <a:lnTo>
                    <a:pt x="47" y="670"/>
                  </a:lnTo>
                  <a:lnTo>
                    <a:pt x="45" y="670"/>
                  </a:lnTo>
                  <a:lnTo>
                    <a:pt x="42" y="670"/>
                  </a:lnTo>
                  <a:lnTo>
                    <a:pt x="42" y="668"/>
                  </a:lnTo>
                  <a:lnTo>
                    <a:pt x="40" y="668"/>
                  </a:lnTo>
                  <a:lnTo>
                    <a:pt x="40" y="665"/>
                  </a:lnTo>
                  <a:lnTo>
                    <a:pt x="40" y="663"/>
                  </a:lnTo>
                  <a:lnTo>
                    <a:pt x="38" y="663"/>
                  </a:lnTo>
                  <a:lnTo>
                    <a:pt x="40" y="663"/>
                  </a:lnTo>
                  <a:lnTo>
                    <a:pt x="38" y="663"/>
                  </a:lnTo>
                  <a:lnTo>
                    <a:pt x="38" y="661"/>
                  </a:lnTo>
                  <a:lnTo>
                    <a:pt x="38" y="658"/>
                  </a:lnTo>
                  <a:lnTo>
                    <a:pt x="38" y="661"/>
                  </a:lnTo>
                  <a:lnTo>
                    <a:pt x="35" y="658"/>
                  </a:lnTo>
                  <a:lnTo>
                    <a:pt x="38" y="658"/>
                  </a:lnTo>
                  <a:lnTo>
                    <a:pt x="35" y="658"/>
                  </a:lnTo>
                  <a:lnTo>
                    <a:pt x="35" y="656"/>
                  </a:lnTo>
                  <a:lnTo>
                    <a:pt x="35" y="658"/>
                  </a:lnTo>
                  <a:lnTo>
                    <a:pt x="35" y="656"/>
                  </a:lnTo>
                  <a:lnTo>
                    <a:pt x="35" y="653"/>
                  </a:lnTo>
                  <a:lnTo>
                    <a:pt x="33" y="653"/>
                  </a:lnTo>
                  <a:lnTo>
                    <a:pt x="35" y="653"/>
                  </a:lnTo>
                  <a:lnTo>
                    <a:pt x="35" y="651"/>
                  </a:lnTo>
                  <a:lnTo>
                    <a:pt x="35" y="653"/>
                  </a:lnTo>
                  <a:lnTo>
                    <a:pt x="33" y="653"/>
                  </a:lnTo>
                  <a:lnTo>
                    <a:pt x="33" y="651"/>
                  </a:lnTo>
                  <a:lnTo>
                    <a:pt x="30" y="651"/>
                  </a:lnTo>
                  <a:lnTo>
                    <a:pt x="33" y="651"/>
                  </a:lnTo>
                  <a:lnTo>
                    <a:pt x="33" y="649"/>
                  </a:lnTo>
                  <a:lnTo>
                    <a:pt x="35" y="649"/>
                  </a:lnTo>
                  <a:lnTo>
                    <a:pt x="33" y="649"/>
                  </a:lnTo>
                  <a:lnTo>
                    <a:pt x="35" y="649"/>
                  </a:lnTo>
                  <a:lnTo>
                    <a:pt x="33" y="649"/>
                  </a:lnTo>
                  <a:lnTo>
                    <a:pt x="35" y="649"/>
                  </a:lnTo>
                  <a:lnTo>
                    <a:pt x="33" y="649"/>
                  </a:lnTo>
                  <a:lnTo>
                    <a:pt x="33" y="646"/>
                  </a:lnTo>
                  <a:lnTo>
                    <a:pt x="30" y="646"/>
                  </a:lnTo>
                  <a:lnTo>
                    <a:pt x="30" y="644"/>
                  </a:lnTo>
                  <a:lnTo>
                    <a:pt x="33" y="644"/>
                  </a:lnTo>
                  <a:lnTo>
                    <a:pt x="30" y="644"/>
                  </a:lnTo>
                  <a:lnTo>
                    <a:pt x="30" y="642"/>
                  </a:lnTo>
                  <a:lnTo>
                    <a:pt x="33" y="642"/>
                  </a:lnTo>
                  <a:lnTo>
                    <a:pt x="30" y="642"/>
                  </a:lnTo>
                  <a:lnTo>
                    <a:pt x="30" y="639"/>
                  </a:lnTo>
                  <a:lnTo>
                    <a:pt x="30" y="642"/>
                  </a:lnTo>
                  <a:lnTo>
                    <a:pt x="30" y="644"/>
                  </a:lnTo>
                  <a:lnTo>
                    <a:pt x="28" y="644"/>
                  </a:lnTo>
                  <a:lnTo>
                    <a:pt x="30" y="644"/>
                  </a:lnTo>
                  <a:lnTo>
                    <a:pt x="28" y="644"/>
                  </a:lnTo>
                  <a:lnTo>
                    <a:pt x="30" y="644"/>
                  </a:lnTo>
                  <a:lnTo>
                    <a:pt x="28" y="644"/>
                  </a:lnTo>
                  <a:lnTo>
                    <a:pt x="28" y="646"/>
                  </a:lnTo>
                  <a:lnTo>
                    <a:pt x="28" y="644"/>
                  </a:lnTo>
                  <a:lnTo>
                    <a:pt x="28" y="646"/>
                  </a:lnTo>
                  <a:lnTo>
                    <a:pt x="28" y="644"/>
                  </a:lnTo>
                  <a:lnTo>
                    <a:pt x="28" y="646"/>
                  </a:lnTo>
                  <a:lnTo>
                    <a:pt x="26" y="646"/>
                  </a:lnTo>
                  <a:lnTo>
                    <a:pt x="26" y="644"/>
                  </a:lnTo>
                  <a:lnTo>
                    <a:pt x="28" y="644"/>
                  </a:lnTo>
                  <a:lnTo>
                    <a:pt x="26" y="644"/>
                  </a:lnTo>
                  <a:lnTo>
                    <a:pt x="28" y="644"/>
                  </a:lnTo>
                  <a:lnTo>
                    <a:pt x="26" y="644"/>
                  </a:lnTo>
                  <a:lnTo>
                    <a:pt x="28" y="644"/>
                  </a:lnTo>
                  <a:lnTo>
                    <a:pt x="26" y="644"/>
                  </a:lnTo>
                  <a:lnTo>
                    <a:pt x="26" y="642"/>
                  </a:lnTo>
                  <a:lnTo>
                    <a:pt x="26" y="639"/>
                  </a:lnTo>
                  <a:lnTo>
                    <a:pt x="28" y="639"/>
                  </a:lnTo>
                  <a:lnTo>
                    <a:pt x="26" y="639"/>
                  </a:lnTo>
                  <a:lnTo>
                    <a:pt x="28" y="639"/>
                  </a:lnTo>
                  <a:lnTo>
                    <a:pt x="28" y="637"/>
                  </a:lnTo>
                  <a:lnTo>
                    <a:pt x="26" y="637"/>
                  </a:lnTo>
                  <a:lnTo>
                    <a:pt x="26" y="634"/>
                  </a:lnTo>
                  <a:lnTo>
                    <a:pt x="26" y="632"/>
                  </a:lnTo>
                  <a:lnTo>
                    <a:pt x="26" y="634"/>
                  </a:lnTo>
                  <a:lnTo>
                    <a:pt x="26" y="632"/>
                  </a:lnTo>
                  <a:lnTo>
                    <a:pt x="26" y="634"/>
                  </a:lnTo>
                  <a:lnTo>
                    <a:pt x="26" y="632"/>
                  </a:lnTo>
                  <a:lnTo>
                    <a:pt x="23" y="632"/>
                  </a:lnTo>
                  <a:lnTo>
                    <a:pt x="26" y="632"/>
                  </a:lnTo>
                  <a:lnTo>
                    <a:pt x="23" y="632"/>
                  </a:lnTo>
                  <a:lnTo>
                    <a:pt x="26" y="632"/>
                  </a:lnTo>
                  <a:lnTo>
                    <a:pt x="23" y="632"/>
                  </a:lnTo>
                  <a:lnTo>
                    <a:pt x="23" y="630"/>
                  </a:lnTo>
                  <a:lnTo>
                    <a:pt x="23" y="627"/>
                  </a:lnTo>
                  <a:lnTo>
                    <a:pt x="23" y="630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8" y="627"/>
                  </a:lnTo>
                  <a:lnTo>
                    <a:pt x="26" y="627"/>
                  </a:lnTo>
                  <a:lnTo>
                    <a:pt x="23" y="627"/>
                  </a:lnTo>
                  <a:lnTo>
                    <a:pt x="21" y="627"/>
                  </a:lnTo>
                  <a:lnTo>
                    <a:pt x="23" y="627"/>
                  </a:lnTo>
                  <a:lnTo>
                    <a:pt x="21" y="627"/>
                  </a:lnTo>
                  <a:lnTo>
                    <a:pt x="23" y="627"/>
                  </a:lnTo>
                  <a:lnTo>
                    <a:pt x="21" y="627"/>
                  </a:lnTo>
                  <a:lnTo>
                    <a:pt x="19" y="627"/>
                  </a:lnTo>
                  <a:lnTo>
                    <a:pt x="19" y="625"/>
                  </a:lnTo>
                  <a:lnTo>
                    <a:pt x="19" y="627"/>
                  </a:lnTo>
                  <a:lnTo>
                    <a:pt x="19" y="625"/>
                  </a:lnTo>
                  <a:lnTo>
                    <a:pt x="21" y="625"/>
                  </a:lnTo>
                  <a:lnTo>
                    <a:pt x="19" y="625"/>
                  </a:lnTo>
                  <a:lnTo>
                    <a:pt x="21" y="625"/>
                  </a:lnTo>
                  <a:lnTo>
                    <a:pt x="21" y="623"/>
                  </a:lnTo>
                  <a:lnTo>
                    <a:pt x="21" y="625"/>
                  </a:lnTo>
                  <a:lnTo>
                    <a:pt x="21" y="623"/>
                  </a:lnTo>
                  <a:lnTo>
                    <a:pt x="23" y="623"/>
                  </a:lnTo>
                  <a:lnTo>
                    <a:pt x="26" y="620"/>
                  </a:lnTo>
                  <a:lnTo>
                    <a:pt x="28" y="620"/>
                  </a:lnTo>
                  <a:lnTo>
                    <a:pt x="28" y="618"/>
                  </a:lnTo>
                  <a:lnTo>
                    <a:pt x="28" y="620"/>
                  </a:lnTo>
                  <a:lnTo>
                    <a:pt x="30" y="618"/>
                  </a:lnTo>
                  <a:lnTo>
                    <a:pt x="30" y="615"/>
                  </a:lnTo>
                  <a:lnTo>
                    <a:pt x="30" y="618"/>
                  </a:lnTo>
                  <a:lnTo>
                    <a:pt x="28" y="618"/>
                  </a:lnTo>
                  <a:lnTo>
                    <a:pt x="28" y="620"/>
                  </a:lnTo>
                  <a:lnTo>
                    <a:pt x="28" y="618"/>
                  </a:lnTo>
                  <a:lnTo>
                    <a:pt x="28" y="620"/>
                  </a:lnTo>
                  <a:lnTo>
                    <a:pt x="26" y="620"/>
                  </a:lnTo>
                  <a:lnTo>
                    <a:pt x="23" y="623"/>
                  </a:lnTo>
                  <a:lnTo>
                    <a:pt x="21" y="623"/>
                  </a:lnTo>
                  <a:lnTo>
                    <a:pt x="19" y="623"/>
                  </a:lnTo>
                  <a:lnTo>
                    <a:pt x="21" y="623"/>
                  </a:lnTo>
                  <a:lnTo>
                    <a:pt x="19" y="623"/>
                  </a:lnTo>
                  <a:lnTo>
                    <a:pt x="19" y="620"/>
                  </a:lnTo>
                  <a:lnTo>
                    <a:pt x="16" y="620"/>
                  </a:lnTo>
                  <a:lnTo>
                    <a:pt x="19" y="620"/>
                  </a:lnTo>
                  <a:lnTo>
                    <a:pt x="19" y="618"/>
                  </a:lnTo>
                  <a:lnTo>
                    <a:pt x="19" y="620"/>
                  </a:lnTo>
                  <a:lnTo>
                    <a:pt x="19" y="618"/>
                  </a:lnTo>
                  <a:lnTo>
                    <a:pt x="21" y="618"/>
                  </a:lnTo>
                  <a:lnTo>
                    <a:pt x="21" y="615"/>
                  </a:lnTo>
                  <a:lnTo>
                    <a:pt x="21" y="613"/>
                  </a:lnTo>
                  <a:lnTo>
                    <a:pt x="23" y="613"/>
                  </a:lnTo>
                  <a:lnTo>
                    <a:pt x="23" y="611"/>
                  </a:lnTo>
                  <a:lnTo>
                    <a:pt x="21" y="611"/>
                  </a:lnTo>
                  <a:lnTo>
                    <a:pt x="23" y="611"/>
                  </a:lnTo>
                  <a:lnTo>
                    <a:pt x="23" y="608"/>
                  </a:lnTo>
                  <a:lnTo>
                    <a:pt x="21" y="608"/>
                  </a:lnTo>
                  <a:lnTo>
                    <a:pt x="23" y="608"/>
                  </a:lnTo>
                  <a:lnTo>
                    <a:pt x="23" y="606"/>
                  </a:lnTo>
                  <a:lnTo>
                    <a:pt x="21" y="606"/>
                  </a:lnTo>
                  <a:lnTo>
                    <a:pt x="23" y="606"/>
                  </a:lnTo>
                  <a:lnTo>
                    <a:pt x="23" y="603"/>
                  </a:lnTo>
                  <a:lnTo>
                    <a:pt x="23" y="601"/>
                  </a:lnTo>
                  <a:lnTo>
                    <a:pt x="26" y="601"/>
                  </a:lnTo>
                  <a:lnTo>
                    <a:pt x="26" y="599"/>
                  </a:lnTo>
                  <a:lnTo>
                    <a:pt x="26" y="601"/>
                  </a:lnTo>
                  <a:lnTo>
                    <a:pt x="23" y="601"/>
                  </a:lnTo>
                  <a:lnTo>
                    <a:pt x="23" y="599"/>
                  </a:lnTo>
                  <a:lnTo>
                    <a:pt x="23" y="596"/>
                  </a:lnTo>
                  <a:lnTo>
                    <a:pt x="23" y="594"/>
                  </a:lnTo>
                  <a:lnTo>
                    <a:pt x="26" y="594"/>
                  </a:lnTo>
                  <a:lnTo>
                    <a:pt x="23" y="594"/>
                  </a:lnTo>
                  <a:lnTo>
                    <a:pt x="21" y="594"/>
                  </a:lnTo>
                  <a:lnTo>
                    <a:pt x="23" y="594"/>
                  </a:lnTo>
                  <a:lnTo>
                    <a:pt x="21" y="594"/>
                  </a:lnTo>
                  <a:lnTo>
                    <a:pt x="19" y="594"/>
                  </a:lnTo>
                  <a:lnTo>
                    <a:pt x="19" y="596"/>
                  </a:lnTo>
                  <a:lnTo>
                    <a:pt x="21" y="594"/>
                  </a:lnTo>
                  <a:lnTo>
                    <a:pt x="21" y="596"/>
                  </a:lnTo>
                  <a:lnTo>
                    <a:pt x="19" y="596"/>
                  </a:lnTo>
                  <a:lnTo>
                    <a:pt x="16" y="596"/>
                  </a:lnTo>
                  <a:lnTo>
                    <a:pt x="19" y="596"/>
                  </a:lnTo>
                  <a:lnTo>
                    <a:pt x="19" y="599"/>
                  </a:lnTo>
                  <a:lnTo>
                    <a:pt x="16" y="599"/>
                  </a:lnTo>
                  <a:lnTo>
                    <a:pt x="14" y="599"/>
                  </a:lnTo>
                  <a:lnTo>
                    <a:pt x="11" y="599"/>
                  </a:lnTo>
                  <a:lnTo>
                    <a:pt x="11" y="601"/>
                  </a:lnTo>
                  <a:lnTo>
                    <a:pt x="9" y="601"/>
                  </a:lnTo>
                  <a:lnTo>
                    <a:pt x="11" y="601"/>
                  </a:lnTo>
                  <a:lnTo>
                    <a:pt x="9" y="601"/>
                  </a:lnTo>
                  <a:lnTo>
                    <a:pt x="9" y="599"/>
                  </a:lnTo>
                  <a:lnTo>
                    <a:pt x="11" y="599"/>
                  </a:lnTo>
                  <a:lnTo>
                    <a:pt x="11" y="596"/>
                  </a:lnTo>
                  <a:lnTo>
                    <a:pt x="11" y="599"/>
                  </a:lnTo>
                  <a:lnTo>
                    <a:pt x="11" y="596"/>
                  </a:lnTo>
                  <a:lnTo>
                    <a:pt x="14" y="596"/>
                  </a:lnTo>
                  <a:lnTo>
                    <a:pt x="14" y="594"/>
                  </a:lnTo>
                  <a:lnTo>
                    <a:pt x="16" y="594"/>
                  </a:lnTo>
                  <a:lnTo>
                    <a:pt x="14" y="594"/>
                  </a:lnTo>
                  <a:lnTo>
                    <a:pt x="16" y="594"/>
                  </a:lnTo>
                  <a:lnTo>
                    <a:pt x="16" y="592"/>
                  </a:lnTo>
                  <a:lnTo>
                    <a:pt x="16" y="589"/>
                  </a:lnTo>
                  <a:lnTo>
                    <a:pt x="19" y="589"/>
                  </a:lnTo>
                  <a:lnTo>
                    <a:pt x="16" y="589"/>
                  </a:lnTo>
                  <a:lnTo>
                    <a:pt x="16" y="592"/>
                  </a:lnTo>
                  <a:lnTo>
                    <a:pt x="16" y="589"/>
                  </a:lnTo>
                  <a:lnTo>
                    <a:pt x="14" y="589"/>
                  </a:lnTo>
                  <a:lnTo>
                    <a:pt x="16" y="589"/>
                  </a:lnTo>
                  <a:lnTo>
                    <a:pt x="14" y="587"/>
                  </a:lnTo>
                  <a:lnTo>
                    <a:pt x="14" y="589"/>
                  </a:lnTo>
                  <a:lnTo>
                    <a:pt x="14" y="592"/>
                  </a:lnTo>
                  <a:lnTo>
                    <a:pt x="14" y="594"/>
                  </a:lnTo>
                  <a:lnTo>
                    <a:pt x="14" y="596"/>
                  </a:lnTo>
                  <a:lnTo>
                    <a:pt x="11" y="596"/>
                  </a:lnTo>
                  <a:lnTo>
                    <a:pt x="11" y="599"/>
                  </a:lnTo>
                  <a:lnTo>
                    <a:pt x="9" y="596"/>
                  </a:lnTo>
                  <a:lnTo>
                    <a:pt x="11" y="596"/>
                  </a:lnTo>
                  <a:lnTo>
                    <a:pt x="9" y="596"/>
                  </a:lnTo>
                  <a:lnTo>
                    <a:pt x="9" y="599"/>
                  </a:lnTo>
                  <a:lnTo>
                    <a:pt x="9" y="596"/>
                  </a:lnTo>
                  <a:lnTo>
                    <a:pt x="11" y="596"/>
                  </a:lnTo>
                  <a:lnTo>
                    <a:pt x="9" y="596"/>
                  </a:lnTo>
                  <a:lnTo>
                    <a:pt x="9" y="594"/>
                  </a:lnTo>
                  <a:lnTo>
                    <a:pt x="11" y="594"/>
                  </a:lnTo>
                  <a:lnTo>
                    <a:pt x="11" y="592"/>
                  </a:lnTo>
                  <a:lnTo>
                    <a:pt x="9" y="592"/>
                  </a:lnTo>
                  <a:lnTo>
                    <a:pt x="11" y="592"/>
                  </a:lnTo>
                  <a:lnTo>
                    <a:pt x="9" y="592"/>
                  </a:lnTo>
                  <a:lnTo>
                    <a:pt x="9" y="594"/>
                  </a:lnTo>
                  <a:lnTo>
                    <a:pt x="7" y="594"/>
                  </a:lnTo>
                  <a:lnTo>
                    <a:pt x="9" y="594"/>
                  </a:lnTo>
                  <a:lnTo>
                    <a:pt x="7" y="594"/>
                  </a:lnTo>
                  <a:lnTo>
                    <a:pt x="7" y="592"/>
                  </a:lnTo>
                  <a:lnTo>
                    <a:pt x="9" y="592"/>
                  </a:lnTo>
                  <a:lnTo>
                    <a:pt x="9" y="594"/>
                  </a:lnTo>
                  <a:lnTo>
                    <a:pt x="9" y="592"/>
                  </a:lnTo>
                  <a:lnTo>
                    <a:pt x="9" y="589"/>
                  </a:lnTo>
                  <a:lnTo>
                    <a:pt x="11" y="589"/>
                  </a:lnTo>
                  <a:lnTo>
                    <a:pt x="11" y="587"/>
                  </a:lnTo>
                  <a:lnTo>
                    <a:pt x="9" y="589"/>
                  </a:lnTo>
                  <a:lnTo>
                    <a:pt x="9" y="592"/>
                  </a:lnTo>
                  <a:lnTo>
                    <a:pt x="7" y="592"/>
                  </a:lnTo>
                  <a:lnTo>
                    <a:pt x="7" y="594"/>
                  </a:lnTo>
                  <a:lnTo>
                    <a:pt x="7" y="592"/>
                  </a:lnTo>
                  <a:lnTo>
                    <a:pt x="7" y="594"/>
                  </a:lnTo>
                  <a:lnTo>
                    <a:pt x="7" y="592"/>
                  </a:lnTo>
                  <a:lnTo>
                    <a:pt x="7" y="594"/>
                  </a:lnTo>
                  <a:lnTo>
                    <a:pt x="7" y="592"/>
                  </a:lnTo>
                  <a:lnTo>
                    <a:pt x="4" y="592"/>
                  </a:lnTo>
                  <a:lnTo>
                    <a:pt x="7" y="592"/>
                  </a:lnTo>
                  <a:lnTo>
                    <a:pt x="4" y="592"/>
                  </a:lnTo>
                  <a:lnTo>
                    <a:pt x="4" y="594"/>
                  </a:lnTo>
                  <a:lnTo>
                    <a:pt x="4" y="592"/>
                  </a:lnTo>
                  <a:lnTo>
                    <a:pt x="4" y="594"/>
                  </a:lnTo>
                  <a:lnTo>
                    <a:pt x="2" y="594"/>
                  </a:lnTo>
                  <a:lnTo>
                    <a:pt x="2" y="592"/>
                  </a:lnTo>
                  <a:lnTo>
                    <a:pt x="4" y="592"/>
                  </a:lnTo>
                  <a:lnTo>
                    <a:pt x="2" y="592"/>
                  </a:lnTo>
                  <a:lnTo>
                    <a:pt x="4" y="592"/>
                  </a:lnTo>
                  <a:lnTo>
                    <a:pt x="2" y="589"/>
                  </a:lnTo>
                  <a:lnTo>
                    <a:pt x="2" y="592"/>
                  </a:lnTo>
                  <a:lnTo>
                    <a:pt x="2" y="589"/>
                  </a:lnTo>
                  <a:lnTo>
                    <a:pt x="4" y="589"/>
                  </a:lnTo>
                  <a:lnTo>
                    <a:pt x="7" y="587"/>
                  </a:lnTo>
                  <a:lnTo>
                    <a:pt x="4" y="587"/>
                  </a:lnTo>
                  <a:lnTo>
                    <a:pt x="4" y="589"/>
                  </a:lnTo>
                  <a:lnTo>
                    <a:pt x="4" y="587"/>
                  </a:lnTo>
                  <a:lnTo>
                    <a:pt x="7" y="587"/>
                  </a:lnTo>
                  <a:lnTo>
                    <a:pt x="4" y="587"/>
                  </a:lnTo>
                  <a:lnTo>
                    <a:pt x="7" y="587"/>
                  </a:lnTo>
                  <a:lnTo>
                    <a:pt x="4" y="587"/>
                  </a:lnTo>
                  <a:lnTo>
                    <a:pt x="4" y="584"/>
                  </a:lnTo>
                  <a:lnTo>
                    <a:pt x="4" y="582"/>
                  </a:lnTo>
                  <a:lnTo>
                    <a:pt x="4" y="584"/>
                  </a:lnTo>
                  <a:lnTo>
                    <a:pt x="4" y="582"/>
                  </a:lnTo>
                  <a:lnTo>
                    <a:pt x="7" y="582"/>
                  </a:lnTo>
                  <a:lnTo>
                    <a:pt x="4" y="582"/>
                  </a:lnTo>
                  <a:lnTo>
                    <a:pt x="4" y="580"/>
                  </a:lnTo>
                  <a:lnTo>
                    <a:pt x="4" y="577"/>
                  </a:lnTo>
                  <a:lnTo>
                    <a:pt x="4" y="575"/>
                  </a:lnTo>
                  <a:lnTo>
                    <a:pt x="4" y="577"/>
                  </a:lnTo>
                  <a:lnTo>
                    <a:pt x="4" y="575"/>
                  </a:lnTo>
                  <a:lnTo>
                    <a:pt x="2" y="575"/>
                  </a:lnTo>
                  <a:lnTo>
                    <a:pt x="4" y="575"/>
                  </a:lnTo>
                  <a:lnTo>
                    <a:pt x="2" y="575"/>
                  </a:lnTo>
                  <a:lnTo>
                    <a:pt x="2" y="573"/>
                  </a:lnTo>
                  <a:lnTo>
                    <a:pt x="4" y="573"/>
                  </a:lnTo>
                  <a:lnTo>
                    <a:pt x="4" y="575"/>
                  </a:lnTo>
                  <a:lnTo>
                    <a:pt x="4" y="573"/>
                  </a:lnTo>
                  <a:lnTo>
                    <a:pt x="2" y="573"/>
                  </a:lnTo>
                  <a:lnTo>
                    <a:pt x="2" y="570"/>
                  </a:lnTo>
                  <a:lnTo>
                    <a:pt x="4" y="570"/>
                  </a:lnTo>
                  <a:lnTo>
                    <a:pt x="4" y="568"/>
                  </a:lnTo>
                  <a:lnTo>
                    <a:pt x="4" y="570"/>
                  </a:lnTo>
                  <a:lnTo>
                    <a:pt x="4" y="568"/>
                  </a:lnTo>
                  <a:lnTo>
                    <a:pt x="2" y="568"/>
                  </a:lnTo>
                  <a:lnTo>
                    <a:pt x="4" y="568"/>
                  </a:lnTo>
                  <a:lnTo>
                    <a:pt x="2" y="568"/>
                  </a:lnTo>
                  <a:lnTo>
                    <a:pt x="4" y="568"/>
                  </a:lnTo>
                  <a:lnTo>
                    <a:pt x="2" y="568"/>
                  </a:lnTo>
                  <a:lnTo>
                    <a:pt x="0" y="568"/>
                  </a:lnTo>
                  <a:lnTo>
                    <a:pt x="2" y="568"/>
                  </a:lnTo>
                  <a:lnTo>
                    <a:pt x="0" y="568"/>
                  </a:lnTo>
                  <a:lnTo>
                    <a:pt x="2" y="568"/>
                  </a:lnTo>
                  <a:lnTo>
                    <a:pt x="2" y="565"/>
                  </a:lnTo>
                  <a:lnTo>
                    <a:pt x="0" y="565"/>
                  </a:lnTo>
                  <a:lnTo>
                    <a:pt x="2" y="565"/>
                  </a:lnTo>
                  <a:lnTo>
                    <a:pt x="2" y="568"/>
                  </a:lnTo>
                  <a:lnTo>
                    <a:pt x="2" y="565"/>
                  </a:lnTo>
                  <a:lnTo>
                    <a:pt x="0" y="565"/>
                  </a:lnTo>
                  <a:lnTo>
                    <a:pt x="2" y="565"/>
                  </a:lnTo>
                  <a:lnTo>
                    <a:pt x="0" y="565"/>
                  </a:lnTo>
                  <a:lnTo>
                    <a:pt x="0" y="563"/>
                  </a:lnTo>
                  <a:lnTo>
                    <a:pt x="2" y="563"/>
                  </a:lnTo>
                  <a:lnTo>
                    <a:pt x="0" y="563"/>
                  </a:lnTo>
                  <a:lnTo>
                    <a:pt x="2" y="563"/>
                  </a:lnTo>
                  <a:lnTo>
                    <a:pt x="0" y="563"/>
                  </a:lnTo>
                  <a:lnTo>
                    <a:pt x="0" y="561"/>
                  </a:lnTo>
                  <a:lnTo>
                    <a:pt x="2" y="561"/>
                  </a:lnTo>
                  <a:lnTo>
                    <a:pt x="2" y="558"/>
                  </a:lnTo>
                  <a:lnTo>
                    <a:pt x="4" y="558"/>
                  </a:lnTo>
                  <a:lnTo>
                    <a:pt x="2" y="558"/>
                  </a:lnTo>
                  <a:lnTo>
                    <a:pt x="4" y="558"/>
                  </a:lnTo>
                  <a:lnTo>
                    <a:pt x="2" y="558"/>
                  </a:lnTo>
                  <a:lnTo>
                    <a:pt x="2" y="561"/>
                  </a:lnTo>
                  <a:lnTo>
                    <a:pt x="0" y="561"/>
                  </a:lnTo>
                  <a:lnTo>
                    <a:pt x="0" y="558"/>
                  </a:lnTo>
                  <a:lnTo>
                    <a:pt x="0" y="561"/>
                  </a:lnTo>
                  <a:lnTo>
                    <a:pt x="0" y="558"/>
                  </a:lnTo>
                  <a:lnTo>
                    <a:pt x="0" y="556"/>
                  </a:lnTo>
                  <a:lnTo>
                    <a:pt x="2" y="556"/>
                  </a:lnTo>
                  <a:lnTo>
                    <a:pt x="4" y="556"/>
                  </a:lnTo>
                  <a:lnTo>
                    <a:pt x="4" y="554"/>
                  </a:lnTo>
                  <a:lnTo>
                    <a:pt x="7" y="554"/>
                  </a:lnTo>
                  <a:lnTo>
                    <a:pt x="9" y="556"/>
                  </a:lnTo>
                  <a:lnTo>
                    <a:pt x="7" y="556"/>
                  </a:lnTo>
                  <a:lnTo>
                    <a:pt x="9" y="556"/>
                  </a:lnTo>
                  <a:lnTo>
                    <a:pt x="9" y="558"/>
                  </a:lnTo>
                  <a:lnTo>
                    <a:pt x="11" y="558"/>
                  </a:lnTo>
                  <a:lnTo>
                    <a:pt x="11" y="561"/>
                  </a:lnTo>
                  <a:lnTo>
                    <a:pt x="11" y="563"/>
                  </a:lnTo>
                  <a:lnTo>
                    <a:pt x="11" y="565"/>
                  </a:lnTo>
                  <a:lnTo>
                    <a:pt x="14" y="565"/>
                  </a:lnTo>
                  <a:lnTo>
                    <a:pt x="16" y="565"/>
                  </a:lnTo>
                  <a:lnTo>
                    <a:pt x="16" y="563"/>
                  </a:lnTo>
                  <a:lnTo>
                    <a:pt x="16" y="565"/>
                  </a:lnTo>
                  <a:lnTo>
                    <a:pt x="16" y="563"/>
                  </a:lnTo>
                  <a:lnTo>
                    <a:pt x="19" y="563"/>
                  </a:lnTo>
                  <a:lnTo>
                    <a:pt x="16" y="563"/>
                  </a:lnTo>
                  <a:lnTo>
                    <a:pt x="19" y="563"/>
                  </a:lnTo>
                  <a:lnTo>
                    <a:pt x="19" y="561"/>
                  </a:lnTo>
                  <a:lnTo>
                    <a:pt x="19" y="558"/>
                  </a:lnTo>
                  <a:lnTo>
                    <a:pt x="21" y="556"/>
                  </a:lnTo>
                  <a:lnTo>
                    <a:pt x="21" y="554"/>
                  </a:lnTo>
                  <a:lnTo>
                    <a:pt x="21" y="551"/>
                  </a:lnTo>
                  <a:lnTo>
                    <a:pt x="21" y="549"/>
                  </a:lnTo>
                  <a:lnTo>
                    <a:pt x="23" y="546"/>
                  </a:lnTo>
                  <a:lnTo>
                    <a:pt x="23" y="542"/>
                  </a:lnTo>
                  <a:lnTo>
                    <a:pt x="21" y="539"/>
                  </a:lnTo>
                  <a:lnTo>
                    <a:pt x="21" y="537"/>
                  </a:lnTo>
                  <a:lnTo>
                    <a:pt x="21" y="535"/>
                  </a:lnTo>
                  <a:lnTo>
                    <a:pt x="21" y="532"/>
                  </a:lnTo>
                  <a:lnTo>
                    <a:pt x="19" y="532"/>
                  </a:lnTo>
                  <a:lnTo>
                    <a:pt x="19" y="527"/>
                  </a:lnTo>
                  <a:lnTo>
                    <a:pt x="19" y="525"/>
                  </a:lnTo>
                  <a:lnTo>
                    <a:pt x="21" y="525"/>
                  </a:lnTo>
                  <a:lnTo>
                    <a:pt x="23" y="525"/>
                  </a:lnTo>
                  <a:lnTo>
                    <a:pt x="26" y="523"/>
                  </a:lnTo>
                  <a:lnTo>
                    <a:pt x="26" y="520"/>
                  </a:lnTo>
                  <a:lnTo>
                    <a:pt x="26" y="518"/>
                  </a:lnTo>
                  <a:lnTo>
                    <a:pt x="26" y="516"/>
                  </a:lnTo>
                  <a:lnTo>
                    <a:pt x="23" y="516"/>
                  </a:lnTo>
                  <a:lnTo>
                    <a:pt x="26" y="513"/>
                  </a:lnTo>
                  <a:lnTo>
                    <a:pt x="28" y="513"/>
                  </a:lnTo>
                  <a:lnTo>
                    <a:pt x="28" y="511"/>
                  </a:lnTo>
                  <a:lnTo>
                    <a:pt x="28" y="513"/>
                  </a:lnTo>
                  <a:lnTo>
                    <a:pt x="30" y="513"/>
                  </a:lnTo>
                  <a:lnTo>
                    <a:pt x="33" y="513"/>
                  </a:lnTo>
                  <a:lnTo>
                    <a:pt x="35" y="513"/>
                  </a:lnTo>
                  <a:lnTo>
                    <a:pt x="35" y="511"/>
                  </a:lnTo>
                  <a:lnTo>
                    <a:pt x="38" y="508"/>
                  </a:lnTo>
                  <a:lnTo>
                    <a:pt x="40" y="508"/>
                  </a:lnTo>
                  <a:lnTo>
                    <a:pt x="40" y="506"/>
                  </a:lnTo>
                  <a:lnTo>
                    <a:pt x="42" y="506"/>
                  </a:lnTo>
                  <a:lnTo>
                    <a:pt x="42" y="504"/>
                  </a:lnTo>
                  <a:lnTo>
                    <a:pt x="45" y="504"/>
                  </a:lnTo>
                  <a:lnTo>
                    <a:pt x="45" y="501"/>
                  </a:lnTo>
                  <a:lnTo>
                    <a:pt x="45" y="499"/>
                  </a:lnTo>
                  <a:lnTo>
                    <a:pt x="47" y="497"/>
                  </a:lnTo>
                  <a:lnTo>
                    <a:pt x="47" y="494"/>
                  </a:lnTo>
                  <a:lnTo>
                    <a:pt x="45" y="494"/>
                  </a:lnTo>
                  <a:lnTo>
                    <a:pt x="45" y="492"/>
                  </a:lnTo>
                  <a:lnTo>
                    <a:pt x="45" y="489"/>
                  </a:lnTo>
                  <a:lnTo>
                    <a:pt x="47" y="487"/>
                  </a:lnTo>
                  <a:lnTo>
                    <a:pt x="49" y="485"/>
                  </a:lnTo>
                  <a:lnTo>
                    <a:pt x="49" y="480"/>
                  </a:lnTo>
                  <a:lnTo>
                    <a:pt x="47" y="478"/>
                  </a:lnTo>
                  <a:lnTo>
                    <a:pt x="45" y="475"/>
                  </a:lnTo>
                  <a:lnTo>
                    <a:pt x="45" y="473"/>
                  </a:lnTo>
                  <a:lnTo>
                    <a:pt x="42" y="468"/>
                  </a:lnTo>
                  <a:lnTo>
                    <a:pt x="40" y="461"/>
                  </a:lnTo>
                  <a:lnTo>
                    <a:pt x="40" y="459"/>
                  </a:lnTo>
                  <a:lnTo>
                    <a:pt x="38" y="456"/>
                  </a:lnTo>
                  <a:lnTo>
                    <a:pt x="35" y="451"/>
                  </a:lnTo>
                  <a:lnTo>
                    <a:pt x="42" y="451"/>
                  </a:lnTo>
                  <a:lnTo>
                    <a:pt x="45" y="451"/>
                  </a:lnTo>
                  <a:lnTo>
                    <a:pt x="49" y="451"/>
                  </a:lnTo>
                  <a:lnTo>
                    <a:pt x="52" y="449"/>
                  </a:lnTo>
                  <a:lnTo>
                    <a:pt x="52" y="444"/>
                  </a:lnTo>
                  <a:lnTo>
                    <a:pt x="54" y="442"/>
                  </a:lnTo>
                  <a:lnTo>
                    <a:pt x="57" y="437"/>
                  </a:lnTo>
                  <a:lnTo>
                    <a:pt x="57" y="435"/>
                  </a:lnTo>
                  <a:lnTo>
                    <a:pt x="54" y="430"/>
                  </a:lnTo>
                  <a:lnTo>
                    <a:pt x="52" y="428"/>
                  </a:lnTo>
                  <a:lnTo>
                    <a:pt x="49" y="425"/>
                  </a:lnTo>
                  <a:lnTo>
                    <a:pt x="47" y="423"/>
                  </a:lnTo>
                  <a:lnTo>
                    <a:pt x="42" y="423"/>
                  </a:lnTo>
                  <a:lnTo>
                    <a:pt x="40" y="421"/>
                  </a:lnTo>
                  <a:lnTo>
                    <a:pt x="38" y="418"/>
                  </a:lnTo>
                  <a:lnTo>
                    <a:pt x="33" y="413"/>
                  </a:lnTo>
                  <a:lnTo>
                    <a:pt x="33" y="411"/>
                  </a:lnTo>
                  <a:lnTo>
                    <a:pt x="35" y="399"/>
                  </a:lnTo>
                  <a:lnTo>
                    <a:pt x="38" y="394"/>
                  </a:lnTo>
                  <a:lnTo>
                    <a:pt x="38" y="387"/>
                  </a:lnTo>
                  <a:lnTo>
                    <a:pt x="38" y="385"/>
                  </a:lnTo>
                  <a:lnTo>
                    <a:pt x="38" y="383"/>
                  </a:lnTo>
                  <a:lnTo>
                    <a:pt x="38" y="380"/>
                  </a:lnTo>
                  <a:lnTo>
                    <a:pt x="30" y="366"/>
                  </a:lnTo>
                  <a:lnTo>
                    <a:pt x="33" y="359"/>
                  </a:lnTo>
                  <a:lnTo>
                    <a:pt x="33" y="356"/>
                  </a:lnTo>
                  <a:lnTo>
                    <a:pt x="30" y="349"/>
                  </a:lnTo>
                  <a:lnTo>
                    <a:pt x="35" y="345"/>
                  </a:lnTo>
                  <a:lnTo>
                    <a:pt x="35" y="342"/>
                  </a:lnTo>
                  <a:lnTo>
                    <a:pt x="30" y="335"/>
                  </a:lnTo>
                  <a:lnTo>
                    <a:pt x="28" y="333"/>
                  </a:lnTo>
                  <a:lnTo>
                    <a:pt x="28" y="330"/>
                  </a:lnTo>
                  <a:lnTo>
                    <a:pt x="28" y="328"/>
                  </a:lnTo>
                  <a:lnTo>
                    <a:pt x="30" y="326"/>
                  </a:lnTo>
                  <a:lnTo>
                    <a:pt x="35" y="318"/>
                  </a:lnTo>
                  <a:lnTo>
                    <a:pt x="33" y="311"/>
                  </a:lnTo>
                  <a:lnTo>
                    <a:pt x="38" y="309"/>
                  </a:lnTo>
                  <a:lnTo>
                    <a:pt x="38" y="307"/>
                  </a:lnTo>
                  <a:lnTo>
                    <a:pt x="40" y="307"/>
                  </a:lnTo>
                  <a:lnTo>
                    <a:pt x="45" y="297"/>
                  </a:lnTo>
                  <a:lnTo>
                    <a:pt x="49" y="295"/>
                  </a:lnTo>
                  <a:lnTo>
                    <a:pt x="52" y="290"/>
                  </a:lnTo>
                  <a:lnTo>
                    <a:pt x="54" y="290"/>
                  </a:lnTo>
                  <a:lnTo>
                    <a:pt x="59" y="288"/>
                  </a:lnTo>
                  <a:lnTo>
                    <a:pt x="66" y="285"/>
                  </a:lnTo>
                  <a:lnTo>
                    <a:pt x="68" y="285"/>
                  </a:lnTo>
                  <a:lnTo>
                    <a:pt x="78" y="285"/>
                  </a:lnTo>
                  <a:lnTo>
                    <a:pt x="83" y="288"/>
                  </a:lnTo>
                  <a:lnTo>
                    <a:pt x="85" y="288"/>
                  </a:lnTo>
                  <a:lnTo>
                    <a:pt x="95" y="290"/>
                  </a:lnTo>
                  <a:lnTo>
                    <a:pt x="95" y="288"/>
                  </a:lnTo>
                  <a:lnTo>
                    <a:pt x="99" y="280"/>
                  </a:lnTo>
                  <a:lnTo>
                    <a:pt x="99" y="278"/>
                  </a:lnTo>
                  <a:lnTo>
                    <a:pt x="99" y="266"/>
                  </a:lnTo>
                  <a:lnTo>
                    <a:pt x="99" y="264"/>
                  </a:lnTo>
                  <a:lnTo>
                    <a:pt x="97" y="264"/>
                  </a:lnTo>
                  <a:lnTo>
                    <a:pt x="97" y="261"/>
                  </a:lnTo>
                  <a:lnTo>
                    <a:pt x="95" y="261"/>
                  </a:lnTo>
                  <a:lnTo>
                    <a:pt x="92" y="261"/>
                  </a:lnTo>
                  <a:lnTo>
                    <a:pt x="90" y="259"/>
                  </a:lnTo>
                  <a:lnTo>
                    <a:pt x="83" y="257"/>
                  </a:lnTo>
                  <a:lnTo>
                    <a:pt x="85" y="257"/>
                  </a:lnTo>
                  <a:lnTo>
                    <a:pt x="85" y="254"/>
                  </a:lnTo>
                  <a:lnTo>
                    <a:pt x="87" y="250"/>
                  </a:lnTo>
                  <a:lnTo>
                    <a:pt x="90" y="250"/>
                  </a:lnTo>
                  <a:lnTo>
                    <a:pt x="92" y="242"/>
                  </a:lnTo>
                  <a:lnTo>
                    <a:pt x="97" y="238"/>
                  </a:lnTo>
                  <a:lnTo>
                    <a:pt x="99" y="235"/>
                  </a:lnTo>
                  <a:lnTo>
                    <a:pt x="104" y="228"/>
                  </a:lnTo>
                  <a:lnTo>
                    <a:pt x="106" y="228"/>
                  </a:lnTo>
                  <a:lnTo>
                    <a:pt x="106" y="221"/>
                  </a:lnTo>
                  <a:lnTo>
                    <a:pt x="111" y="216"/>
                  </a:lnTo>
                  <a:lnTo>
                    <a:pt x="111" y="214"/>
                  </a:lnTo>
                  <a:lnTo>
                    <a:pt x="111" y="204"/>
                  </a:lnTo>
                  <a:lnTo>
                    <a:pt x="113" y="195"/>
                  </a:lnTo>
                  <a:lnTo>
                    <a:pt x="116" y="188"/>
                  </a:lnTo>
                  <a:lnTo>
                    <a:pt x="113" y="183"/>
                  </a:lnTo>
                  <a:lnTo>
                    <a:pt x="113" y="178"/>
                  </a:lnTo>
                  <a:lnTo>
                    <a:pt x="113" y="173"/>
                  </a:lnTo>
                  <a:lnTo>
                    <a:pt x="111" y="169"/>
                  </a:lnTo>
                  <a:lnTo>
                    <a:pt x="113" y="169"/>
                  </a:lnTo>
                  <a:lnTo>
                    <a:pt x="123" y="169"/>
                  </a:lnTo>
                  <a:lnTo>
                    <a:pt x="128" y="169"/>
                  </a:lnTo>
                  <a:lnTo>
                    <a:pt x="130" y="169"/>
                  </a:lnTo>
                  <a:lnTo>
                    <a:pt x="140" y="164"/>
                  </a:lnTo>
                  <a:lnTo>
                    <a:pt x="144" y="162"/>
                  </a:lnTo>
                  <a:lnTo>
                    <a:pt x="142" y="159"/>
                  </a:lnTo>
                  <a:lnTo>
                    <a:pt x="142" y="157"/>
                  </a:lnTo>
                  <a:lnTo>
                    <a:pt x="140" y="150"/>
                  </a:lnTo>
                  <a:lnTo>
                    <a:pt x="142" y="147"/>
                  </a:lnTo>
                  <a:lnTo>
                    <a:pt x="149" y="143"/>
                  </a:lnTo>
                  <a:lnTo>
                    <a:pt x="161" y="126"/>
                  </a:lnTo>
                  <a:lnTo>
                    <a:pt x="163" y="124"/>
                  </a:lnTo>
                  <a:lnTo>
                    <a:pt x="168" y="121"/>
                  </a:lnTo>
                  <a:lnTo>
                    <a:pt x="170" y="121"/>
                  </a:lnTo>
                  <a:lnTo>
                    <a:pt x="173" y="119"/>
                  </a:lnTo>
                  <a:lnTo>
                    <a:pt x="173" y="109"/>
                  </a:lnTo>
                  <a:lnTo>
                    <a:pt x="173" y="107"/>
                  </a:lnTo>
                  <a:lnTo>
                    <a:pt x="168" y="102"/>
                  </a:lnTo>
                  <a:lnTo>
                    <a:pt x="163" y="95"/>
                  </a:lnTo>
                  <a:lnTo>
                    <a:pt x="166" y="93"/>
                  </a:lnTo>
                  <a:lnTo>
                    <a:pt x="166" y="90"/>
                  </a:lnTo>
                  <a:lnTo>
                    <a:pt x="175" y="90"/>
                  </a:lnTo>
                  <a:lnTo>
                    <a:pt x="175" y="88"/>
                  </a:lnTo>
                  <a:lnTo>
                    <a:pt x="178" y="86"/>
                  </a:lnTo>
                  <a:lnTo>
                    <a:pt x="180" y="83"/>
                  </a:lnTo>
                  <a:lnTo>
                    <a:pt x="182" y="76"/>
                  </a:lnTo>
                  <a:lnTo>
                    <a:pt x="185" y="67"/>
                  </a:lnTo>
                  <a:lnTo>
                    <a:pt x="187" y="67"/>
                  </a:lnTo>
                  <a:lnTo>
                    <a:pt x="194" y="62"/>
                  </a:lnTo>
                  <a:lnTo>
                    <a:pt x="199" y="59"/>
                  </a:lnTo>
                  <a:lnTo>
                    <a:pt x="204" y="55"/>
                  </a:lnTo>
                  <a:lnTo>
                    <a:pt x="211" y="59"/>
                  </a:lnTo>
                  <a:lnTo>
                    <a:pt x="216" y="59"/>
                  </a:lnTo>
                  <a:lnTo>
                    <a:pt x="218" y="62"/>
                  </a:lnTo>
                  <a:lnTo>
                    <a:pt x="223" y="64"/>
                  </a:lnTo>
                  <a:lnTo>
                    <a:pt x="225" y="64"/>
                  </a:lnTo>
                  <a:lnTo>
                    <a:pt x="225" y="59"/>
                  </a:lnTo>
                  <a:lnTo>
                    <a:pt x="230" y="55"/>
                  </a:lnTo>
                  <a:lnTo>
                    <a:pt x="232" y="50"/>
                  </a:lnTo>
                  <a:lnTo>
                    <a:pt x="230" y="38"/>
                  </a:lnTo>
                  <a:lnTo>
                    <a:pt x="230" y="31"/>
                  </a:lnTo>
                  <a:lnTo>
                    <a:pt x="239" y="29"/>
                  </a:lnTo>
                  <a:lnTo>
                    <a:pt x="246" y="33"/>
                  </a:lnTo>
                  <a:lnTo>
                    <a:pt x="258" y="33"/>
                  </a:lnTo>
                  <a:lnTo>
                    <a:pt x="289" y="43"/>
                  </a:lnTo>
                  <a:lnTo>
                    <a:pt x="291" y="40"/>
                  </a:lnTo>
                  <a:lnTo>
                    <a:pt x="301" y="33"/>
                  </a:lnTo>
                  <a:lnTo>
                    <a:pt x="294" y="33"/>
                  </a:lnTo>
                  <a:lnTo>
                    <a:pt x="294" y="31"/>
                  </a:lnTo>
                  <a:lnTo>
                    <a:pt x="291" y="31"/>
                  </a:lnTo>
                  <a:lnTo>
                    <a:pt x="294" y="29"/>
                  </a:lnTo>
                  <a:lnTo>
                    <a:pt x="299" y="24"/>
                  </a:lnTo>
                  <a:lnTo>
                    <a:pt x="303" y="17"/>
                  </a:lnTo>
                  <a:lnTo>
                    <a:pt x="303" y="10"/>
                  </a:lnTo>
                  <a:lnTo>
                    <a:pt x="294" y="2"/>
                  </a:lnTo>
                  <a:lnTo>
                    <a:pt x="296" y="2"/>
                  </a:lnTo>
                  <a:lnTo>
                    <a:pt x="308" y="0"/>
                  </a:lnTo>
                  <a:lnTo>
                    <a:pt x="310" y="0"/>
                  </a:lnTo>
                  <a:lnTo>
                    <a:pt x="310" y="2"/>
                  </a:lnTo>
                  <a:lnTo>
                    <a:pt x="313" y="0"/>
                  </a:lnTo>
                  <a:lnTo>
                    <a:pt x="313" y="2"/>
                  </a:lnTo>
                  <a:lnTo>
                    <a:pt x="315" y="2"/>
                  </a:lnTo>
                  <a:lnTo>
                    <a:pt x="318" y="2"/>
                  </a:lnTo>
                  <a:lnTo>
                    <a:pt x="320" y="2"/>
                  </a:lnTo>
                  <a:lnTo>
                    <a:pt x="320" y="5"/>
                  </a:lnTo>
                  <a:lnTo>
                    <a:pt x="322" y="5"/>
                  </a:lnTo>
                  <a:lnTo>
                    <a:pt x="322" y="7"/>
                  </a:lnTo>
                  <a:lnTo>
                    <a:pt x="320" y="7"/>
                  </a:lnTo>
                  <a:lnTo>
                    <a:pt x="320" y="10"/>
                  </a:lnTo>
                  <a:lnTo>
                    <a:pt x="322" y="10"/>
                  </a:lnTo>
                  <a:lnTo>
                    <a:pt x="325" y="10"/>
                  </a:lnTo>
                  <a:lnTo>
                    <a:pt x="325" y="12"/>
                  </a:lnTo>
                  <a:lnTo>
                    <a:pt x="327" y="12"/>
                  </a:lnTo>
                  <a:lnTo>
                    <a:pt x="329" y="12"/>
                  </a:lnTo>
                  <a:lnTo>
                    <a:pt x="329" y="14"/>
                  </a:lnTo>
                  <a:lnTo>
                    <a:pt x="332" y="14"/>
                  </a:lnTo>
                  <a:lnTo>
                    <a:pt x="334" y="14"/>
                  </a:lnTo>
                  <a:lnTo>
                    <a:pt x="334" y="17"/>
                  </a:lnTo>
                  <a:lnTo>
                    <a:pt x="334" y="19"/>
                  </a:lnTo>
                  <a:lnTo>
                    <a:pt x="337" y="19"/>
                  </a:lnTo>
                  <a:lnTo>
                    <a:pt x="339" y="19"/>
                  </a:lnTo>
                  <a:lnTo>
                    <a:pt x="339" y="21"/>
                  </a:lnTo>
                  <a:lnTo>
                    <a:pt x="341" y="24"/>
                  </a:lnTo>
                  <a:lnTo>
                    <a:pt x="344" y="24"/>
                  </a:lnTo>
                  <a:lnTo>
                    <a:pt x="346" y="24"/>
                  </a:lnTo>
                  <a:lnTo>
                    <a:pt x="346" y="26"/>
                  </a:lnTo>
                  <a:lnTo>
                    <a:pt x="348" y="26"/>
                  </a:lnTo>
                  <a:lnTo>
                    <a:pt x="348" y="29"/>
                  </a:lnTo>
                  <a:lnTo>
                    <a:pt x="351" y="29"/>
                  </a:lnTo>
                  <a:lnTo>
                    <a:pt x="353" y="29"/>
                  </a:lnTo>
                  <a:lnTo>
                    <a:pt x="356" y="29"/>
                  </a:lnTo>
                  <a:lnTo>
                    <a:pt x="356" y="31"/>
                  </a:lnTo>
                  <a:lnTo>
                    <a:pt x="358" y="31"/>
                  </a:lnTo>
                  <a:lnTo>
                    <a:pt x="358" y="33"/>
                  </a:lnTo>
                  <a:lnTo>
                    <a:pt x="360" y="33"/>
                  </a:lnTo>
                  <a:lnTo>
                    <a:pt x="360" y="36"/>
                  </a:lnTo>
                  <a:lnTo>
                    <a:pt x="363" y="36"/>
                  </a:lnTo>
                  <a:lnTo>
                    <a:pt x="365" y="36"/>
                  </a:lnTo>
                  <a:lnTo>
                    <a:pt x="367" y="36"/>
                  </a:lnTo>
                  <a:lnTo>
                    <a:pt x="370" y="36"/>
                  </a:lnTo>
                  <a:lnTo>
                    <a:pt x="372" y="36"/>
                  </a:lnTo>
                  <a:lnTo>
                    <a:pt x="374" y="36"/>
                  </a:lnTo>
                  <a:lnTo>
                    <a:pt x="374" y="38"/>
                  </a:lnTo>
                  <a:lnTo>
                    <a:pt x="377" y="38"/>
                  </a:lnTo>
                  <a:lnTo>
                    <a:pt x="379" y="38"/>
                  </a:lnTo>
                  <a:lnTo>
                    <a:pt x="382" y="38"/>
                  </a:lnTo>
                  <a:lnTo>
                    <a:pt x="382" y="40"/>
                  </a:lnTo>
                  <a:lnTo>
                    <a:pt x="384" y="40"/>
                  </a:lnTo>
                  <a:lnTo>
                    <a:pt x="386" y="40"/>
                  </a:lnTo>
                  <a:lnTo>
                    <a:pt x="386" y="43"/>
                  </a:lnTo>
                  <a:lnTo>
                    <a:pt x="389" y="43"/>
                  </a:lnTo>
                  <a:lnTo>
                    <a:pt x="391" y="43"/>
                  </a:lnTo>
                  <a:lnTo>
                    <a:pt x="391" y="45"/>
                  </a:lnTo>
                  <a:lnTo>
                    <a:pt x="393" y="45"/>
                  </a:lnTo>
                  <a:lnTo>
                    <a:pt x="393" y="48"/>
                  </a:lnTo>
                  <a:lnTo>
                    <a:pt x="396" y="48"/>
                  </a:lnTo>
                  <a:lnTo>
                    <a:pt x="396" y="50"/>
                  </a:lnTo>
                  <a:lnTo>
                    <a:pt x="396" y="52"/>
                  </a:lnTo>
                  <a:lnTo>
                    <a:pt x="396" y="55"/>
                  </a:lnTo>
                  <a:lnTo>
                    <a:pt x="398" y="55"/>
                  </a:lnTo>
                  <a:lnTo>
                    <a:pt x="401" y="55"/>
                  </a:lnTo>
                  <a:lnTo>
                    <a:pt x="403" y="55"/>
                  </a:lnTo>
                  <a:lnTo>
                    <a:pt x="403" y="57"/>
                  </a:lnTo>
                  <a:lnTo>
                    <a:pt x="403" y="59"/>
                  </a:lnTo>
                  <a:lnTo>
                    <a:pt x="405" y="59"/>
                  </a:lnTo>
                  <a:lnTo>
                    <a:pt x="403" y="59"/>
                  </a:lnTo>
                  <a:lnTo>
                    <a:pt x="405" y="59"/>
                  </a:lnTo>
                  <a:lnTo>
                    <a:pt x="408" y="62"/>
                  </a:lnTo>
                  <a:lnTo>
                    <a:pt x="410" y="62"/>
                  </a:lnTo>
                  <a:lnTo>
                    <a:pt x="410" y="64"/>
                  </a:lnTo>
                  <a:lnTo>
                    <a:pt x="412" y="64"/>
                  </a:lnTo>
                  <a:lnTo>
                    <a:pt x="412" y="67"/>
                  </a:lnTo>
                  <a:lnTo>
                    <a:pt x="412" y="69"/>
                  </a:lnTo>
                  <a:lnTo>
                    <a:pt x="410" y="69"/>
                  </a:lnTo>
                  <a:lnTo>
                    <a:pt x="408" y="69"/>
                  </a:lnTo>
                  <a:lnTo>
                    <a:pt x="408" y="71"/>
                  </a:lnTo>
                  <a:lnTo>
                    <a:pt x="408" y="74"/>
                  </a:lnTo>
                  <a:lnTo>
                    <a:pt x="408" y="76"/>
                  </a:lnTo>
                  <a:lnTo>
                    <a:pt x="408" y="78"/>
                  </a:lnTo>
                  <a:lnTo>
                    <a:pt x="408" y="81"/>
                  </a:lnTo>
                  <a:lnTo>
                    <a:pt x="408" y="83"/>
                  </a:lnTo>
                  <a:lnTo>
                    <a:pt x="410" y="83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88"/>
                  </a:lnTo>
                  <a:lnTo>
                    <a:pt x="405" y="88"/>
                  </a:lnTo>
                  <a:lnTo>
                    <a:pt x="408" y="88"/>
                  </a:lnTo>
                  <a:lnTo>
                    <a:pt x="408" y="90"/>
                  </a:lnTo>
                  <a:lnTo>
                    <a:pt x="405" y="90"/>
                  </a:lnTo>
                  <a:lnTo>
                    <a:pt x="405" y="93"/>
                  </a:lnTo>
                  <a:lnTo>
                    <a:pt x="405" y="95"/>
                  </a:lnTo>
                  <a:lnTo>
                    <a:pt x="408" y="95"/>
                  </a:lnTo>
                  <a:lnTo>
                    <a:pt x="410" y="95"/>
                  </a:lnTo>
                  <a:lnTo>
                    <a:pt x="410" y="93"/>
                  </a:lnTo>
                  <a:lnTo>
                    <a:pt x="410" y="95"/>
                  </a:lnTo>
                  <a:lnTo>
                    <a:pt x="412" y="95"/>
                  </a:lnTo>
                  <a:lnTo>
                    <a:pt x="415" y="95"/>
                  </a:lnTo>
                  <a:lnTo>
                    <a:pt x="417" y="95"/>
                  </a:lnTo>
                  <a:lnTo>
                    <a:pt x="417" y="97"/>
                  </a:lnTo>
                  <a:lnTo>
                    <a:pt x="415" y="97"/>
                  </a:lnTo>
                  <a:lnTo>
                    <a:pt x="415" y="100"/>
                  </a:lnTo>
                  <a:lnTo>
                    <a:pt x="417" y="100"/>
                  </a:lnTo>
                  <a:lnTo>
                    <a:pt x="417" y="102"/>
                  </a:lnTo>
                  <a:lnTo>
                    <a:pt x="415" y="102"/>
                  </a:lnTo>
                  <a:lnTo>
                    <a:pt x="415" y="105"/>
                  </a:lnTo>
                  <a:lnTo>
                    <a:pt x="412" y="105"/>
                  </a:lnTo>
                  <a:lnTo>
                    <a:pt x="410" y="105"/>
                  </a:lnTo>
                  <a:lnTo>
                    <a:pt x="410" y="107"/>
                  </a:lnTo>
                  <a:lnTo>
                    <a:pt x="410" y="109"/>
                  </a:lnTo>
                  <a:lnTo>
                    <a:pt x="410" y="112"/>
                  </a:lnTo>
                  <a:lnTo>
                    <a:pt x="412" y="114"/>
                  </a:lnTo>
                  <a:lnTo>
                    <a:pt x="412" y="116"/>
                  </a:lnTo>
                  <a:lnTo>
                    <a:pt x="415" y="116"/>
                  </a:lnTo>
                  <a:lnTo>
                    <a:pt x="415" y="119"/>
                  </a:lnTo>
                  <a:lnTo>
                    <a:pt x="417" y="119"/>
                  </a:lnTo>
                  <a:lnTo>
                    <a:pt x="417" y="121"/>
                  </a:lnTo>
                  <a:lnTo>
                    <a:pt x="420" y="121"/>
                  </a:lnTo>
                  <a:lnTo>
                    <a:pt x="420" y="124"/>
                  </a:lnTo>
                  <a:lnTo>
                    <a:pt x="420" y="126"/>
                  </a:lnTo>
                  <a:lnTo>
                    <a:pt x="422" y="126"/>
                  </a:lnTo>
                  <a:lnTo>
                    <a:pt x="422" y="128"/>
                  </a:lnTo>
                  <a:lnTo>
                    <a:pt x="424" y="128"/>
                  </a:lnTo>
                  <a:lnTo>
                    <a:pt x="424" y="131"/>
                  </a:lnTo>
                  <a:lnTo>
                    <a:pt x="424" y="133"/>
                  </a:lnTo>
                  <a:lnTo>
                    <a:pt x="422" y="133"/>
                  </a:lnTo>
                  <a:lnTo>
                    <a:pt x="420" y="133"/>
                  </a:lnTo>
                  <a:lnTo>
                    <a:pt x="420" y="135"/>
                  </a:lnTo>
                  <a:lnTo>
                    <a:pt x="422" y="135"/>
                  </a:lnTo>
                  <a:lnTo>
                    <a:pt x="422" y="138"/>
                  </a:lnTo>
                  <a:lnTo>
                    <a:pt x="420" y="138"/>
                  </a:lnTo>
                  <a:lnTo>
                    <a:pt x="420" y="140"/>
                  </a:lnTo>
                  <a:lnTo>
                    <a:pt x="420" y="143"/>
                  </a:lnTo>
                  <a:lnTo>
                    <a:pt x="420" y="145"/>
                  </a:lnTo>
                  <a:lnTo>
                    <a:pt x="417" y="147"/>
                  </a:lnTo>
                  <a:lnTo>
                    <a:pt x="415" y="147"/>
                  </a:lnTo>
                  <a:lnTo>
                    <a:pt x="415" y="150"/>
                  </a:lnTo>
                  <a:lnTo>
                    <a:pt x="415" y="147"/>
                  </a:lnTo>
                  <a:lnTo>
                    <a:pt x="415" y="150"/>
                  </a:lnTo>
                  <a:lnTo>
                    <a:pt x="412" y="150"/>
                  </a:lnTo>
                  <a:lnTo>
                    <a:pt x="412" y="152"/>
                  </a:lnTo>
                  <a:lnTo>
                    <a:pt x="412" y="154"/>
                  </a:lnTo>
                  <a:lnTo>
                    <a:pt x="412" y="157"/>
                  </a:lnTo>
                  <a:lnTo>
                    <a:pt x="412" y="159"/>
                  </a:lnTo>
                  <a:lnTo>
                    <a:pt x="412" y="162"/>
                  </a:lnTo>
                  <a:lnTo>
                    <a:pt x="412" y="164"/>
                  </a:lnTo>
                  <a:lnTo>
                    <a:pt x="415" y="164"/>
                  </a:lnTo>
                  <a:lnTo>
                    <a:pt x="415" y="166"/>
                  </a:lnTo>
                  <a:lnTo>
                    <a:pt x="417" y="166"/>
                  </a:lnTo>
                  <a:lnTo>
                    <a:pt x="420" y="169"/>
                  </a:lnTo>
                  <a:lnTo>
                    <a:pt x="422" y="169"/>
                  </a:lnTo>
                  <a:lnTo>
                    <a:pt x="422" y="171"/>
                  </a:lnTo>
                  <a:lnTo>
                    <a:pt x="422" y="173"/>
                  </a:lnTo>
                  <a:lnTo>
                    <a:pt x="424" y="176"/>
                  </a:lnTo>
                  <a:lnTo>
                    <a:pt x="427" y="178"/>
                  </a:lnTo>
                  <a:lnTo>
                    <a:pt x="424" y="178"/>
                  </a:lnTo>
                  <a:lnTo>
                    <a:pt x="427" y="178"/>
                  </a:lnTo>
                  <a:lnTo>
                    <a:pt x="424" y="178"/>
                  </a:lnTo>
                  <a:lnTo>
                    <a:pt x="427" y="178"/>
                  </a:lnTo>
                  <a:lnTo>
                    <a:pt x="427" y="181"/>
                  </a:lnTo>
                  <a:lnTo>
                    <a:pt x="429" y="181"/>
                  </a:lnTo>
                  <a:lnTo>
                    <a:pt x="429" y="183"/>
                  </a:lnTo>
                  <a:lnTo>
                    <a:pt x="427" y="183"/>
                  </a:lnTo>
                  <a:lnTo>
                    <a:pt x="429" y="183"/>
                  </a:lnTo>
                  <a:lnTo>
                    <a:pt x="427" y="183"/>
                  </a:lnTo>
                  <a:lnTo>
                    <a:pt x="429" y="183"/>
                  </a:lnTo>
                  <a:lnTo>
                    <a:pt x="429" y="185"/>
                  </a:lnTo>
                  <a:lnTo>
                    <a:pt x="429" y="188"/>
                  </a:lnTo>
                  <a:lnTo>
                    <a:pt x="427" y="188"/>
                  </a:lnTo>
                  <a:close/>
                  <a:moveTo>
                    <a:pt x="204" y="383"/>
                  </a:moveTo>
                  <a:lnTo>
                    <a:pt x="204" y="385"/>
                  </a:lnTo>
                  <a:lnTo>
                    <a:pt x="206" y="385"/>
                  </a:lnTo>
                  <a:lnTo>
                    <a:pt x="204" y="385"/>
                  </a:lnTo>
                  <a:lnTo>
                    <a:pt x="204" y="383"/>
                  </a:lnTo>
                  <a:lnTo>
                    <a:pt x="206" y="383"/>
                  </a:lnTo>
                  <a:lnTo>
                    <a:pt x="204" y="383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9" name="Freeform 56649"/>
            <p:cNvSpPr>
              <a:spLocks noEditPoints="1"/>
            </p:cNvSpPr>
            <p:nvPr/>
          </p:nvSpPr>
          <p:spPr bwMode="auto">
            <a:xfrm>
              <a:off x="2601908" y="3373454"/>
              <a:ext cx="688974" cy="860428"/>
            </a:xfrm>
            <a:custGeom>
              <a:avLst/>
              <a:gdLst>
                <a:gd name="T0" fmla="*/ 156 w 434"/>
                <a:gd name="T1" fmla="*/ 532 h 542"/>
                <a:gd name="T2" fmla="*/ 183 w 434"/>
                <a:gd name="T3" fmla="*/ 490 h 542"/>
                <a:gd name="T4" fmla="*/ 33 w 434"/>
                <a:gd name="T5" fmla="*/ 468 h 542"/>
                <a:gd name="T6" fmla="*/ 26 w 434"/>
                <a:gd name="T7" fmla="*/ 456 h 542"/>
                <a:gd name="T8" fmla="*/ 24 w 434"/>
                <a:gd name="T9" fmla="*/ 452 h 542"/>
                <a:gd name="T10" fmla="*/ 261 w 434"/>
                <a:gd name="T11" fmla="*/ 449 h 542"/>
                <a:gd name="T12" fmla="*/ 187 w 434"/>
                <a:gd name="T13" fmla="*/ 442 h 542"/>
                <a:gd name="T14" fmla="*/ 185 w 434"/>
                <a:gd name="T15" fmla="*/ 440 h 542"/>
                <a:gd name="T16" fmla="*/ 24 w 434"/>
                <a:gd name="T17" fmla="*/ 437 h 542"/>
                <a:gd name="T18" fmla="*/ 268 w 434"/>
                <a:gd name="T19" fmla="*/ 435 h 542"/>
                <a:gd name="T20" fmla="*/ 190 w 434"/>
                <a:gd name="T21" fmla="*/ 428 h 542"/>
                <a:gd name="T22" fmla="*/ 194 w 434"/>
                <a:gd name="T23" fmla="*/ 425 h 542"/>
                <a:gd name="T24" fmla="*/ 197 w 434"/>
                <a:gd name="T25" fmla="*/ 421 h 542"/>
                <a:gd name="T26" fmla="*/ 194 w 434"/>
                <a:gd name="T27" fmla="*/ 421 h 542"/>
                <a:gd name="T28" fmla="*/ 190 w 434"/>
                <a:gd name="T29" fmla="*/ 411 h 542"/>
                <a:gd name="T30" fmla="*/ 199 w 434"/>
                <a:gd name="T31" fmla="*/ 409 h 542"/>
                <a:gd name="T32" fmla="*/ 171 w 434"/>
                <a:gd name="T33" fmla="*/ 402 h 542"/>
                <a:gd name="T34" fmla="*/ 211 w 434"/>
                <a:gd name="T35" fmla="*/ 395 h 542"/>
                <a:gd name="T36" fmla="*/ 7 w 434"/>
                <a:gd name="T37" fmla="*/ 390 h 542"/>
                <a:gd name="T38" fmla="*/ 230 w 434"/>
                <a:gd name="T39" fmla="*/ 385 h 542"/>
                <a:gd name="T40" fmla="*/ 242 w 434"/>
                <a:gd name="T41" fmla="*/ 385 h 542"/>
                <a:gd name="T42" fmla="*/ 230 w 434"/>
                <a:gd name="T43" fmla="*/ 385 h 542"/>
                <a:gd name="T44" fmla="*/ 249 w 434"/>
                <a:gd name="T45" fmla="*/ 378 h 542"/>
                <a:gd name="T46" fmla="*/ 249 w 434"/>
                <a:gd name="T47" fmla="*/ 376 h 542"/>
                <a:gd name="T48" fmla="*/ 256 w 434"/>
                <a:gd name="T49" fmla="*/ 371 h 542"/>
                <a:gd name="T50" fmla="*/ 256 w 434"/>
                <a:gd name="T51" fmla="*/ 368 h 542"/>
                <a:gd name="T52" fmla="*/ 254 w 434"/>
                <a:gd name="T53" fmla="*/ 364 h 542"/>
                <a:gd name="T54" fmla="*/ 237 w 434"/>
                <a:gd name="T55" fmla="*/ 361 h 542"/>
                <a:gd name="T56" fmla="*/ 249 w 434"/>
                <a:gd name="T57" fmla="*/ 359 h 542"/>
                <a:gd name="T58" fmla="*/ 251 w 434"/>
                <a:gd name="T59" fmla="*/ 359 h 542"/>
                <a:gd name="T60" fmla="*/ 256 w 434"/>
                <a:gd name="T61" fmla="*/ 357 h 542"/>
                <a:gd name="T62" fmla="*/ 251 w 434"/>
                <a:gd name="T63" fmla="*/ 357 h 542"/>
                <a:gd name="T64" fmla="*/ 273 w 434"/>
                <a:gd name="T65" fmla="*/ 352 h 542"/>
                <a:gd name="T66" fmla="*/ 254 w 434"/>
                <a:gd name="T67" fmla="*/ 352 h 542"/>
                <a:gd name="T68" fmla="*/ 261 w 434"/>
                <a:gd name="T69" fmla="*/ 349 h 542"/>
                <a:gd name="T70" fmla="*/ 258 w 434"/>
                <a:gd name="T71" fmla="*/ 347 h 542"/>
                <a:gd name="T72" fmla="*/ 270 w 434"/>
                <a:gd name="T73" fmla="*/ 342 h 542"/>
                <a:gd name="T74" fmla="*/ 263 w 434"/>
                <a:gd name="T75" fmla="*/ 340 h 542"/>
                <a:gd name="T76" fmla="*/ 251 w 434"/>
                <a:gd name="T77" fmla="*/ 316 h 542"/>
                <a:gd name="T78" fmla="*/ 254 w 434"/>
                <a:gd name="T79" fmla="*/ 316 h 542"/>
                <a:gd name="T80" fmla="*/ 249 w 434"/>
                <a:gd name="T81" fmla="*/ 311 h 542"/>
                <a:gd name="T82" fmla="*/ 249 w 434"/>
                <a:gd name="T83" fmla="*/ 309 h 542"/>
                <a:gd name="T84" fmla="*/ 216 w 434"/>
                <a:gd name="T85" fmla="*/ 290 h 542"/>
                <a:gd name="T86" fmla="*/ 211 w 434"/>
                <a:gd name="T87" fmla="*/ 245 h 542"/>
                <a:gd name="T88" fmla="*/ 218 w 434"/>
                <a:gd name="T89" fmla="*/ 200 h 542"/>
                <a:gd name="T90" fmla="*/ 230 w 434"/>
                <a:gd name="T91" fmla="*/ 178 h 542"/>
                <a:gd name="T92" fmla="*/ 254 w 434"/>
                <a:gd name="T93" fmla="*/ 164 h 542"/>
                <a:gd name="T94" fmla="*/ 258 w 434"/>
                <a:gd name="T95" fmla="*/ 157 h 542"/>
                <a:gd name="T96" fmla="*/ 294 w 434"/>
                <a:gd name="T97" fmla="*/ 136 h 542"/>
                <a:gd name="T98" fmla="*/ 330 w 434"/>
                <a:gd name="T99" fmla="*/ 126 h 542"/>
                <a:gd name="T100" fmla="*/ 349 w 434"/>
                <a:gd name="T101" fmla="*/ 55 h 542"/>
                <a:gd name="T102" fmla="*/ 346 w 434"/>
                <a:gd name="T103" fmla="*/ 38 h 542"/>
                <a:gd name="T104" fmla="*/ 377 w 434"/>
                <a:gd name="T105" fmla="*/ 36 h 542"/>
                <a:gd name="T106" fmla="*/ 375 w 434"/>
                <a:gd name="T107" fmla="*/ 29 h 542"/>
                <a:gd name="T108" fmla="*/ 365 w 434"/>
                <a:gd name="T109" fmla="*/ 26 h 542"/>
                <a:gd name="T110" fmla="*/ 389 w 434"/>
                <a:gd name="T111" fmla="*/ 24 h 542"/>
                <a:gd name="T112" fmla="*/ 377 w 434"/>
                <a:gd name="T113" fmla="*/ 22 h 542"/>
                <a:gd name="T114" fmla="*/ 398 w 434"/>
                <a:gd name="T115" fmla="*/ 17 h 542"/>
                <a:gd name="T116" fmla="*/ 432 w 434"/>
                <a:gd name="T117" fmla="*/ 17 h 542"/>
                <a:gd name="T118" fmla="*/ 356 w 434"/>
                <a:gd name="T119" fmla="*/ 15 h 542"/>
                <a:gd name="T120" fmla="*/ 427 w 434"/>
                <a:gd name="T121" fmla="*/ 12 h 542"/>
                <a:gd name="T122" fmla="*/ 403 w 434"/>
                <a:gd name="T123" fmla="*/ 10 h 542"/>
                <a:gd name="T124" fmla="*/ 432 w 434"/>
                <a:gd name="T12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4" h="542">
                  <a:moveTo>
                    <a:pt x="57" y="542"/>
                  </a:moveTo>
                  <a:lnTo>
                    <a:pt x="54" y="542"/>
                  </a:lnTo>
                  <a:lnTo>
                    <a:pt x="57" y="542"/>
                  </a:lnTo>
                  <a:close/>
                  <a:moveTo>
                    <a:pt x="159" y="535"/>
                  </a:moveTo>
                  <a:lnTo>
                    <a:pt x="159" y="537"/>
                  </a:lnTo>
                  <a:lnTo>
                    <a:pt x="159" y="535"/>
                  </a:lnTo>
                  <a:close/>
                  <a:moveTo>
                    <a:pt x="159" y="535"/>
                  </a:moveTo>
                  <a:lnTo>
                    <a:pt x="156" y="535"/>
                  </a:lnTo>
                  <a:lnTo>
                    <a:pt x="159" y="535"/>
                  </a:lnTo>
                  <a:lnTo>
                    <a:pt x="156" y="535"/>
                  </a:lnTo>
                  <a:lnTo>
                    <a:pt x="159" y="535"/>
                  </a:lnTo>
                  <a:lnTo>
                    <a:pt x="156" y="535"/>
                  </a:lnTo>
                  <a:lnTo>
                    <a:pt x="159" y="535"/>
                  </a:lnTo>
                  <a:close/>
                  <a:moveTo>
                    <a:pt x="156" y="535"/>
                  </a:moveTo>
                  <a:lnTo>
                    <a:pt x="156" y="532"/>
                  </a:lnTo>
                  <a:lnTo>
                    <a:pt x="156" y="535"/>
                  </a:lnTo>
                  <a:close/>
                  <a:moveTo>
                    <a:pt x="156" y="532"/>
                  </a:moveTo>
                  <a:lnTo>
                    <a:pt x="156" y="535"/>
                  </a:lnTo>
                  <a:lnTo>
                    <a:pt x="156" y="532"/>
                  </a:lnTo>
                  <a:close/>
                  <a:moveTo>
                    <a:pt x="159" y="532"/>
                  </a:moveTo>
                  <a:lnTo>
                    <a:pt x="156" y="532"/>
                  </a:lnTo>
                  <a:lnTo>
                    <a:pt x="159" y="532"/>
                  </a:lnTo>
                  <a:close/>
                  <a:moveTo>
                    <a:pt x="133" y="530"/>
                  </a:moveTo>
                  <a:lnTo>
                    <a:pt x="133" y="532"/>
                  </a:lnTo>
                  <a:lnTo>
                    <a:pt x="130" y="530"/>
                  </a:lnTo>
                  <a:lnTo>
                    <a:pt x="133" y="530"/>
                  </a:lnTo>
                  <a:close/>
                  <a:moveTo>
                    <a:pt x="149" y="530"/>
                  </a:moveTo>
                  <a:lnTo>
                    <a:pt x="149" y="532"/>
                  </a:lnTo>
                  <a:lnTo>
                    <a:pt x="147" y="532"/>
                  </a:lnTo>
                  <a:lnTo>
                    <a:pt x="149" y="532"/>
                  </a:lnTo>
                  <a:lnTo>
                    <a:pt x="147" y="532"/>
                  </a:lnTo>
                  <a:lnTo>
                    <a:pt x="147" y="530"/>
                  </a:lnTo>
                  <a:lnTo>
                    <a:pt x="149" y="530"/>
                  </a:lnTo>
                  <a:close/>
                  <a:moveTo>
                    <a:pt x="154" y="530"/>
                  </a:moveTo>
                  <a:lnTo>
                    <a:pt x="156" y="530"/>
                  </a:lnTo>
                  <a:lnTo>
                    <a:pt x="156" y="532"/>
                  </a:lnTo>
                  <a:lnTo>
                    <a:pt x="156" y="530"/>
                  </a:lnTo>
                  <a:lnTo>
                    <a:pt x="156" y="532"/>
                  </a:lnTo>
                  <a:lnTo>
                    <a:pt x="154" y="532"/>
                  </a:lnTo>
                  <a:lnTo>
                    <a:pt x="154" y="530"/>
                  </a:lnTo>
                  <a:close/>
                  <a:moveTo>
                    <a:pt x="149" y="530"/>
                  </a:moveTo>
                  <a:lnTo>
                    <a:pt x="152" y="530"/>
                  </a:lnTo>
                  <a:lnTo>
                    <a:pt x="152" y="532"/>
                  </a:lnTo>
                  <a:lnTo>
                    <a:pt x="149" y="532"/>
                  </a:lnTo>
                  <a:lnTo>
                    <a:pt x="149" y="530"/>
                  </a:lnTo>
                  <a:close/>
                  <a:moveTo>
                    <a:pt x="154" y="530"/>
                  </a:moveTo>
                  <a:lnTo>
                    <a:pt x="154" y="532"/>
                  </a:lnTo>
                  <a:lnTo>
                    <a:pt x="152" y="532"/>
                  </a:lnTo>
                  <a:lnTo>
                    <a:pt x="152" y="530"/>
                  </a:lnTo>
                  <a:lnTo>
                    <a:pt x="154" y="530"/>
                  </a:lnTo>
                  <a:close/>
                  <a:moveTo>
                    <a:pt x="147" y="528"/>
                  </a:moveTo>
                  <a:lnTo>
                    <a:pt x="147" y="530"/>
                  </a:lnTo>
                  <a:lnTo>
                    <a:pt x="147" y="528"/>
                  </a:lnTo>
                  <a:lnTo>
                    <a:pt x="147" y="530"/>
                  </a:lnTo>
                  <a:lnTo>
                    <a:pt x="147" y="528"/>
                  </a:lnTo>
                  <a:close/>
                  <a:moveTo>
                    <a:pt x="135" y="528"/>
                  </a:moveTo>
                  <a:lnTo>
                    <a:pt x="133" y="528"/>
                  </a:lnTo>
                  <a:lnTo>
                    <a:pt x="135" y="528"/>
                  </a:lnTo>
                  <a:close/>
                  <a:moveTo>
                    <a:pt x="154" y="528"/>
                  </a:moveTo>
                  <a:lnTo>
                    <a:pt x="154" y="530"/>
                  </a:lnTo>
                  <a:lnTo>
                    <a:pt x="154" y="528"/>
                  </a:lnTo>
                  <a:close/>
                  <a:moveTo>
                    <a:pt x="52" y="513"/>
                  </a:moveTo>
                  <a:lnTo>
                    <a:pt x="52" y="516"/>
                  </a:lnTo>
                  <a:lnTo>
                    <a:pt x="52" y="513"/>
                  </a:lnTo>
                  <a:close/>
                  <a:moveTo>
                    <a:pt x="180" y="492"/>
                  </a:moveTo>
                  <a:lnTo>
                    <a:pt x="180" y="490"/>
                  </a:lnTo>
                  <a:lnTo>
                    <a:pt x="180" y="492"/>
                  </a:lnTo>
                  <a:close/>
                  <a:moveTo>
                    <a:pt x="183" y="490"/>
                  </a:moveTo>
                  <a:lnTo>
                    <a:pt x="180" y="490"/>
                  </a:lnTo>
                  <a:lnTo>
                    <a:pt x="183" y="490"/>
                  </a:lnTo>
                  <a:lnTo>
                    <a:pt x="183" y="487"/>
                  </a:lnTo>
                  <a:lnTo>
                    <a:pt x="183" y="490"/>
                  </a:lnTo>
                  <a:close/>
                  <a:moveTo>
                    <a:pt x="185" y="480"/>
                  </a:moveTo>
                  <a:lnTo>
                    <a:pt x="187" y="480"/>
                  </a:lnTo>
                  <a:lnTo>
                    <a:pt x="185" y="480"/>
                  </a:lnTo>
                  <a:close/>
                  <a:moveTo>
                    <a:pt x="247" y="480"/>
                  </a:moveTo>
                  <a:lnTo>
                    <a:pt x="247" y="478"/>
                  </a:lnTo>
                  <a:lnTo>
                    <a:pt x="247" y="480"/>
                  </a:lnTo>
                  <a:close/>
                  <a:moveTo>
                    <a:pt x="249" y="480"/>
                  </a:moveTo>
                  <a:lnTo>
                    <a:pt x="249" y="478"/>
                  </a:lnTo>
                  <a:lnTo>
                    <a:pt x="249" y="480"/>
                  </a:lnTo>
                  <a:close/>
                  <a:moveTo>
                    <a:pt x="40" y="478"/>
                  </a:moveTo>
                  <a:lnTo>
                    <a:pt x="38" y="478"/>
                  </a:lnTo>
                  <a:lnTo>
                    <a:pt x="40" y="478"/>
                  </a:lnTo>
                  <a:close/>
                  <a:moveTo>
                    <a:pt x="185" y="478"/>
                  </a:moveTo>
                  <a:lnTo>
                    <a:pt x="183" y="478"/>
                  </a:lnTo>
                  <a:lnTo>
                    <a:pt x="183" y="475"/>
                  </a:lnTo>
                  <a:lnTo>
                    <a:pt x="185" y="478"/>
                  </a:lnTo>
                  <a:lnTo>
                    <a:pt x="185" y="475"/>
                  </a:lnTo>
                  <a:lnTo>
                    <a:pt x="185" y="478"/>
                  </a:lnTo>
                  <a:close/>
                  <a:moveTo>
                    <a:pt x="183" y="475"/>
                  </a:moveTo>
                  <a:lnTo>
                    <a:pt x="180" y="475"/>
                  </a:lnTo>
                  <a:lnTo>
                    <a:pt x="183" y="475"/>
                  </a:lnTo>
                  <a:lnTo>
                    <a:pt x="180" y="475"/>
                  </a:lnTo>
                  <a:lnTo>
                    <a:pt x="183" y="475"/>
                  </a:lnTo>
                  <a:close/>
                  <a:moveTo>
                    <a:pt x="235" y="471"/>
                  </a:moveTo>
                  <a:lnTo>
                    <a:pt x="232" y="471"/>
                  </a:lnTo>
                  <a:lnTo>
                    <a:pt x="232" y="468"/>
                  </a:lnTo>
                  <a:lnTo>
                    <a:pt x="235" y="468"/>
                  </a:lnTo>
                  <a:lnTo>
                    <a:pt x="235" y="471"/>
                  </a:lnTo>
                  <a:close/>
                  <a:moveTo>
                    <a:pt x="185" y="468"/>
                  </a:moveTo>
                  <a:lnTo>
                    <a:pt x="185" y="471"/>
                  </a:lnTo>
                  <a:lnTo>
                    <a:pt x="185" y="468"/>
                  </a:lnTo>
                  <a:lnTo>
                    <a:pt x="185" y="471"/>
                  </a:lnTo>
                  <a:lnTo>
                    <a:pt x="185" y="468"/>
                  </a:lnTo>
                  <a:close/>
                  <a:moveTo>
                    <a:pt x="33" y="468"/>
                  </a:moveTo>
                  <a:lnTo>
                    <a:pt x="31" y="468"/>
                  </a:lnTo>
                  <a:lnTo>
                    <a:pt x="33" y="468"/>
                  </a:lnTo>
                  <a:close/>
                  <a:moveTo>
                    <a:pt x="185" y="466"/>
                  </a:moveTo>
                  <a:lnTo>
                    <a:pt x="185" y="468"/>
                  </a:lnTo>
                  <a:lnTo>
                    <a:pt x="185" y="466"/>
                  </a:lnTo>
                  <a:close/>
                  <a:moveTo>
                    <a:pt x="31" y="466"/>
                  </a:moveTo>
                  <a:lnTo>
                    <a:pt x="33" y="466"/>
                  </a:lnTo>
                  <a:lnTo>
                    <a:pt x="31" y="466"/>
                  </a:lnTo>
                  <a:close/>
                  <a:moveTo>
                    <a:pt x="190" y="461"/>
                  </a:moveTo>
                  <a:lnTo>
                    <a:pt x="187" y="461"/>
                  </a:lnTo>
                  <a:lnTo>
                    <a:pt x="190" y="461"/>
                  </a:lnTo>
                  <a:close/>
                  <a:moveTo>
                    <a:pt x="26" y="459"/>
                  </a:moveTo>
                  <a:lnTo>
                    <a:pt x="24" y="459"/>
                  </a:lnTo>
                  <a:lnTo>
                    <a:pt x="26" y="459"/>
                  </a:lnTo>
                  <a:close/>
                  <a:moveTo>
                    <a:pt x="31" y="459"/>
                  </a:moveTo>
                  <a:lnTo>
                    <a:pt x="28" y="459"/>
                  </a:lnTo>
                  <a:lnTo>
                    <a:pt x="31" y="459"/>
                  </a:lnTo>
                  <a:close/>
                  <a:moveTo>
                    <a:pt x="190" y="459"/>
                  </a:moveTo>
                  <a:lnTo>
                    <a:pt x="187" y="459"/>
                  </a:lnTo>
                  <a:lnTo>
                    <a:pt x="190" y="459"/>
                  </a:lnTo>
                  <a:close/>
                  <a:moveTo>
                    <a:pt x="187" y="456"/>
                  </a:moveTo>
                  <a:lnTo>
                    <a:pt x="187" y="459"/>
                  </a:lnTo>
                  <a:lnTo>
                    <a:pt x="187" y="456"/>
                  </a:lnTo>
                  <a:lnTo>
                    <a:pt x="190" y="459"/>
                  </a:lnTo>
                  <a:lnTo>
                    <a:pt x="187" y="459"/>
                  </a:lnTo>
                  <a:lnTo>
                    <a:pt x="190" y="459"/>
                  </a:lnTo>
                  <a:lnTo>
                    <a:pt x="187" y="459"/>
                  </a:lnTo>
                  <a:lnTo>
                    <a:pt x="187" y="456"/>
                  </a:lnTo>
                  <a:close/>
                  <a:moveTo>
                    <a:pt x="190" y="456"/>
                  </a:moveTo>
                  <a:lnTo>
                    <a:pt x="187" y="456"/>
                  </a:lnTo>
                  <a:lnTo>
                    <a:pt x="190" y="456"/>
                  </a:lnTo>
                  <a:close/>
                  <a:moveTo>
                    <a:pt x="185" y="456"/>
                  </a:moveTo>
                  <a:lnTo>
                    <a:pt x="187" y="456"/>
                  </a:lnTo>
                  <a:lnTo>
                    <a:pt x="185" y="456"/>
                  </a:lnTo>
                  <a:close/>
                  <a:moveTo>
                    <a:pt x="190" y="456"/>
                  </a:moveTo>
                  <a:lnTo>
                    <a:pt x="192" y="456"/>
                  </a:lnTo>
                  <a:lnTo>
                    <a:pt x="190" y="456"/>
                  </a:lnTo>
                  <a:close/>
                  <a:moveTo>
                    <a:pt x="26" y="456"/>
                  </a:moveTo>
                  <a:lnTo>
                    <a:pt x="26" y="454"/>
                  </a:lnTo>
                  <a:lnTo>
                    <a:pt x="26" y="456"/>
                  </a:lnTo>
                  <a:close/>
                  <a:moveTo>
                    <a:pt x="183" y="454"/>
                  </a:moveTo>
                  <a:lnTo>
                    <a:pt x="185" y="454"/>
                  </a:lnTo>
                  <a:lnTo>
                    <a:pt x="185" y="456"/>
                  </a:lnTo>
                  <a:lnTo>
                    <a:pt x="183" y="456"/>
                  </a:lnTo>
                  <a:lnTo>
                    <a:pt x="183" y="454"/>
                  </a:lnTo>
                  <a:close/>
                  <a:moveTo>
                    <a:pt x="190" y="454"/>
                  </a:moveTo>
                  <a:lnTo>
                    <a:pt x="190" y="456"/>
                  </a:lnTo>
                  <a:lnTo>
                    <a:pt x="187" y="456"/>
                  </a:lnTo>
                  <a:lnTo>
                    <a:pt x="190" y="456"/>
                  </a:lnTo>
                  <a:lnTo>
                    <a:pt x="187" y="456"/>
                  </a:lnTo>
                  <a:lnTo>
                    <a:pt x="187" y="454"/>
                  </a:lnTo>
                  <a:lnTo>
                    <a:pt x="187" y="456"/>
                  </a:lnTo>
                  <a:lnTo>
                    <a:pt x="187" y="454"/>
                  </a:lnTo>
                  <a:lnTo>
                    <a:pt x="187" y="456"/>
                  </a:lnTo>
                  <a:lnTo>
                    <a:pt x="187" y="454"/>
                  </a:lnTo>
                  <a:lnTo>
                    <a:pt x="187" y="456"/>
                  </a:lnTo>
                  <a:lnTo>
                    <a:pt x="187" y="454"/>
                  </a:lnTo>
                  <a:lnTo>
                    <a:pt x="190" y="454"/>
                  </a:lnTo>
                  <a:close/>
                  <a:moveTo>
                    <a:pt x="28" y="454"/>
                  </a:moveTo>
                  <a:lnTo>
                    <a:pt x="26" y="454"/>
                  </a:lnTo>
                  <a:lnTo>
                    <a:pt x="28" y="454"/>
                  </a:lnTo>
                  <a:lnTo>
                    <a:pt x="26" y="454"/>
                  </a:lnTo>
                  <a:lnTo>
                    <a:pt x="28" y="454"/>
                  </a:lnTo>
                  <a:close/>
                  <a:moveTo>
                    <a:pt x="21" y="454"/>
                  </a:moveTo>
                  <a:lnTo>
                    <a:pt x="21" y="452"/>
                  </a:lnTo>
                  <a:lnTo>
                    <a:pt x="21" y="454"/>
                  </a:lnTo>
                  <a:close/>
                  <a:moveTo>
                    <a:pt x="28" y="454"/>
                  </a:moveTo>
                  <a:lnTo>
                    <a:pt x="26" y="454"/>
                  </a:lnTo>
                  <a:lnTo>
                    <a:pt x="28" y="452"/>
                  </a:lnTo>
                  <a:lnTo>
                    <a:pt x="26" y="452"/>
                  </a:lnTo>
                  <a:lnTo>
                    <a:pt x="28" y="452"/>
                  </a:lnTo>
                  <a:lnTo>
                    <a:pt x="28" y="454"/>
                  </a:lnTo>
                  <a:close/>
                  <a:moveTo>
                    <a:pt x="26" y="452"/>
                  </a:moveTo>
                  <a:lnTo>
                    <a:pt x="24" y="452"/>
                  </a:lnTo>
                  <a:lnTo>
                    <a:pt x="26" y="452"/>
                  </a:lnTo>
                  <a:close/>
                  <a:moveTo>
                    <a:pt x="190" y="452"/>
                  </a:moveTo>
                  <a:lnTo>
                    <a:pt x="187" y="452"/>
                  </a:lnTo>
                  <a:lnTo>
                    <a:pt x="190" y="452"/>
                  </a:lnTo>
                  <a:close/>
                  <a:moveTo>
                    <a:pt x="26" y="452"/>
                  </a:moveTo>
                  <a:lnTo>
                    <a:pt x="28" y="452"/>
                  </a:lnTo>
                  <a:lnTo>
                    <a:pt x="26" y="452"/>
                  </a:lnTo>
                  <a:lnTo>
                    <a:pt x="28" y="452"/>
                  </a:lnTo>
                  <a:lnTo>
                    <a:pt x="26" y="452"/>
                  </a:lnTo>
                  <a:lnTo>
                    <a:pt x="26" y="454"/>
                  </a:lnTo>
                  <a:lnTo>
                    <a:pt x="26" y="452"/>
                  </a:lnTo>
                  <a:lnTo>
                    <a:pt x="26" y="454"/>
                  </a:lnTo>
                  <a:lnTo>
                    <a:pt x="26" y="452"/>
                  </a:lnTo>
                  <a:lnTo>
                    <a:pt x="24" y="452"/>
                  </a:lnTo>
                  <a:lnTo>
                    <a:pt x="26" y="452"/>
                  </a:lnTo>
                  <a:close/>
                  <a:moveTo>
                    <a:pt x="24" y="452"/>
                  </a:moveTo>
                  <a:lnTo>
                    <a:pt x="21" y="452"/>
                  </a:lnTo>
                  <a:lnTo>
                    <a:pt x="24" y="452"/>
                  </a:lnTo>
                  <a:close/>
                  <a:moveTo>
                    <a:pt x="187" y="452"/>
                  </a:moveTo>
                  <a:lnTo>
                    <a:pt x="190" y="452"/>
                  </a:lnTo>
                  <a:lnTo>
                    <a:pt x="187" y="452"/>
                  </a:lnTo>
                  <a:close/>
                  <a:moveTo>
                    <a:pt x="26" y="449"/>
                  </a:moveTo>
                  <a:lnTo>
                    <a:pt x="24" y="449"/>
                  </a:lnTo>
                  <a:lnTo>
                    <a:pt x="26" y="449"/>
                  </a:lnTo>
                  <a:close/>
                  <a:moveTo>
                    <a:pt x="21" y="449"/>
                  </a:moveTo>
                  <a:lnTo>
                    <a:pt x="24" y="449"/>
                  </a:lnTo>
                  <a:lnTo>
                    <a:pt x="24" y="452"/>
                  </a:lnTo>
                  <a:lnTo>
                    <a:pt x="24" y="449"/>
                  </a:lnTo>
                  <a:lnTo>
                    <a:pt x="21" y="449"/>
                  </a:lnTo>
                  <a:lnTo>
                    <a:pt x="21" y="452"/>
                  </a:lnTo>
                  <a:lnTo>
                    <a:pt x="21" y="449"/>
                  </a:lnTo>
                  <a:close/>
                  <a:moveTo>
                    <a:pt x="192" y="449"/>
                  </a:moveTo>
                  <a:lnTo>
                    <a:pt x="190" y="449"/>
                  </a:lnTo>
                  <a:lnTo>
                    <a:pt x="192" y="449"/>
                  </a:lnTo>
                  <a:close/>
                  <a:moveTo>
                    <a:pt x="258" y="449"/>
                  </a:moveTo>
                  <a:lnTo>
                    <a:pt x="261" y="449"/>
                  </a:lnTo>
                  <a:lnTo>
                    <a:pt x="258" y="449"/>
                  </a:lnTo>
                  <a:close/>
                  <a:moveTo>
                    <a:pt x="21" y="447"/>
                  </a:moveTo>
                  <a:lnTo>
                    <a:pt x="24" y="447"/>
                  </a:lnTo>
                  <a:lnTo>
                    <a:pt x="21" y="447"/>
                  </a:lnTo>
                  <a:lnTo>
                    <a:pt x="21" y="449"/>
                  </a:lnTo>
                  <a:lnTo>
                    <a:pt x="24" y="449"/>
                  </a:lnTo>
                  <a:lnTo>
                    <a:pt x="21" y="449"/>
                  </a:lnTo>
                  <a:lnTo>
                    <a:pt x="21" y="447"/>
                  </a:lnTo>
                  <a:close/>
                  <a:moveTo>
                    <a:pt x="24" y="447"/>
                  </a:moveTo>
                  <a:lnTo>
                    <a:pt x="24" y="449"/>
                  </a:lnTo>
                  <a:lnTo>
                    <a:pt x="24" y="447"/>
                  </a:lnTo>
                  <a:close/>
                  <a:moveTo>
                    <a:pt x="187" y="445"/>
                  </a:moveTo>
                  <a:lnTo>
                    <a:pt x="190" y="445"/>
                  </a:lnTo>
                  <a:lnTo>
                    <a:pt x="190" y="447"/>
                  </a:lnTo>
                  <a:lnTo>
                    <a:pt x="190" y="445"/>
                  </a:lnTo>
                  <a:lnTo>
                    <a:pt x="187" y="445"/>
                  </a:lnTo>
                  <a:close/>
                  <a:moveTo>
                    <a:pt x="21" y="445"/>
                  </a:moveTo>
                  <a:lnTo>
                    <a:pt x="21" y="447"/>
                  </a:lnTo>
                  <a:lnTo>
                    <a:pt x="21" y="445"/>
                  </a:lnTo>
                  <a:lnTo>
                    <a:pt x="21" y="447"/>
                  </a:lnTo>
                  <a:lnTo>
                    <a:pt x="21" y="445"/>
                  </a:lnTo>
                  <a:lnTo>
                    <a:pt x="21" y="447"/>
                  </a:lnTo>
                  <a:lnTo>
                    <a:pt x="21" y="445"/>
                  </a:lnTo>
                  <a:close/>
                  <a:moveTo>
                    <a:pt x="24" y="445"/>
                  </a:moveTo>
                  <a:lnTo>
                    <a:pt x="24" y="442"/>
                  </a:lnTo>
                  <a:lnTo>
                    <a:pt x="24" y="445"/>
                  </a:lnTo>
                  <a:close/>
                  <a:moveTo>
                    <a:pt x="190" y="442"/>
                  </a:moveTo>
                  <a:lnTo>
                    <a:pt x="190" y="445"/>
                  </a:lnTo>
                  <a:lnTo>
                    <a:pt x="190" y="442"/>
                  </a:lnTo>
                  <a:close/>
                  <a:moveTo>
                    <a:pt x="187" y="442"/>
                  </a:moveTo>
                  <a:lnTo>
                    <a:pt x="187" y="445"/>
                  </a:lnTo>
                  <a:lnTo>
                    <a:pt x="187" y="442"/>
                  </a:lnTo>
                  <a:close/>
                  <a:moveTo>
                    <a:pt x="24" y="442"/>
                  </a:moveTo>
                  <a:lnTo>
                    <a:pt x="24" y="445"/>
                  </a:lnTo>
                  <a:lnTo>
                    <a:pt x="24" y="442"/>
                  </a:lnTo>
                  <a:close/>
                  <a:moveTo>
                    <a:pt x="187" y="442"/>
                  </a:moveTo>
                  <a:lnTo>
                    <a:pt x="190" y="442"/>
                  </a:lnTo>
                  <a:lnTo>
                    <a:pt x="187" y="442"/>
                  </a:lnTo>
                  <a:lnTo>
                    <a:pt x="190" y="442"/>
                  </a:lnTo>
                  <a:lnTo>
                    <a:pt x="190" y="445"/>
                  </a:lnTo>
                  <a:lnTo>
                    <a:pt x="187" y="445"/>
                  </a:lnTo>
                  <a:lnTo>
                    <a:pt x="190" y="445"/>
                  </a:lnTo>
                  <a:lnTo>
                    <a:pt x="187" y="445"/>
                  </a:lnTo>
                  <a:lnTo>
                    <a:pt x="187" y="442"/>
                  </a:lnTo>
                  <a:close/>
                  <a:moveTo>
                    <a:pt x="21" y="442"/>
                  </a:moveTo>
                  <a:lnTo>
                    <a:pt x="19" y="442"/>
                  </a:lnTo>
                  <a:lnTo>
                    <a:pt x="21" y="442"/>
                  </a:lnTo>
                  <a:close/>
                  <a:moveTo>
                    <a:pt x="190" y="442"/>
                  </a:moveTo>
                  <a:lnTo>
                    <a:pt x="192" y="442"/>
                  </a:lnTo>
                  <a:lnTo>
                    <a:pt x="190" y="442"/>
                  </a:lnTo>
                  <a:lnTo>
                    <a:pt x="192" y="445"/>
                  </a:lnTo>
                  <a:lnTo>
                    <a:pt x="190" y="442"/>
                  </a:lnTo>
                  <a:lnTo>
                    <a:pt x="190" y="445"/>
                  </a:lnTo>
                  <a:lnTo>
                    <a:pt x="190" y="442"/>
                  </a:lnTo>
                  <a:lnTo>
                    <a:pt x="190" y="445"/>
                  </a:lnTo>
                  <a:lnTo>
                    <a:pt x="190" y="442"/>
                  </a:lnTo>
                  <a:lnTo>
                    <a:pt x="187" y="442"/>
                  </a:lnTo>
                  <a:lnTo>
                    <a:pt x="190" y="442"/>
                  </a:lnTo>
                  <a:close/>
                  <a:moveTo>
                    <a:pt x="190" y="440"/>
                  </a:moveTo>
                  <a:lnTo>
                    <a:pt x="190" y="442"/>
                  </a:lnTo>
                  <a:lnTo>
                    <a:pt x="187" y="442"/>
                  </a:lnTo>
                  <a:lnTo>
                    <a:pt x="190" y="442"/>
                  </a:lnTo>
                  <a:lnTo>
                    <a:pt x="187" y="442"/>
                  </a:lnTo>
                  <a:lnTo>
                    <a:pt x="187" y="440"/>
                  </a:lnTo>
                  <a:lnTo>
                    <a:pt x="190" y="440"/>
                  </a:lnTo>
                  <a:close/>
                  <a:moveTo>
                    <a:pt x="190" y="442"/>
                  </a:moveTo>
                  <a:lnTo>
                    <a:pt x="190" y="440"/>
                  </a:lnTo>
                  <a:lnTo>
                    <a:pt x="190" y="442"/>
                  </a:lnTo>
                  <a:close/>
                  <a:moveTo>
                    <a:pt x="185" y="440"/>
                  </a:moveTo>
                  <a:lnTo>
                    <a:pt x="185" y="442"/>
                  </a:lnTo>
                  <a:lnTo>
                    <a:pt x="185" y="440"/>
                  </a:lnTo>
                  <a:close/>
                  <a:moveTo>
                    <a:pt x="185" y="440"/>
                  </a:moveTo>
                  <a:lnTo>
                    <a:pt x="185" y="442"/>
                  </a:lnTo>
                  <a:lnTo>
                    <a:pt x="185" y="440"/>
                  </a:lnTo>
                  <a:close/>
                  <a:moveTo>
                    <a:pt x="187" y="440"/>
                  </a:moveTo>
                  <a:lnTo>
                    <a:pt x="187" y="442"/>
                  </a:lnTo>
                  <a:lnTo>
                    <a:pt x="187" y="440"/>
                  </a:lnTo>
                  <a:close/>
                  <a:moveTo>
                    <a:pt x="190" y="440"/>
                  </a:moveTo>
                  <a:lnTo>
                    <a:pt x="187" y="440"/>
                  </a:lnTo>
                  <a:lnTo>
                    <a:pt x="190" y="440"/>
                  </a:lnTo>
                  <a:close/>
                  <a:moveTo>
                    <a:pt x="21" y="440"/>
                  </a:moveTo>
                  <a:lnTo>
                    <a:pt x="21" y="442"/>
                  </a:lnTo>
                  <a:lnTo>
                    <a:pt x="19" y="442"/>
                  </a:lnTo>
                  <a:lnTo>
                    <a:pt x="21" y="440"/>
                  </a:lnTo>
                  <a:lnTo>
                    <a:pt x="19" y="440"/>
                  </a:lnTo>
                  <a:lnTo>
                    <a:pt x="19" y="442"/>
                  </a:lnTo>
                  <a:lnTo>
                    <a:pt x="19" y="440"/>
                  </a:lnTo>
                  <a:lnTo>
                    <a:pt x="19" y="442"/>
                  </a:lnTo>
                  <a:lnTo>
                    <a:pt x="19" y="440"/>
                  </a:lnTo>
                  <a:lnTo>
                    <a:pt x="21" y="440"/>
                  </a:lnTo>
                  <a:lnTo>
                    <a:pt x="19" y="440"/>
                  </a:lnTo>
                  <a:lnTo>
                    <a:pt x="21" y="440"/>
                  </a:lnTo>
                  <a:close/>
                  <a:moveTo>
                    <a:pt x="21" y="440"/>
                  </a:moveTo>
                  <a:lnTo>
                    <a:pt x="24" y="440"/>
                  </a:lnTo>
                  <a:lnTo>
                    <a:pt x="21" y="440"/>
                  </a:lnTo>
                  <a:lnTo>
                    <a:pt x="24" y="440"/>
                  </a:lnTo>
                  <a:lnTo>
                    <a:pt x="21" y="440"/>
                  </a:lnTo>
                  <a:lnTo>
                    <a:pt x="24" y="440"/>
                  </a:lnTo>
                  <a:lnTo>
                    <a:pt x="21" y="440"/>
                  </a:lnTo>
                  <a:close/>
                  <a:moveTo>
                    <a:pt x="26" y="437"/>
                  </a:moveTo>
                  <a:lnTo>
                    <a:pt x="24" y="437"/>
                  </a:lnTo>
                  <a:lnTo>
                    <a:pt x="26" y="437"/>
                  </a:lnTo>
                  <a:close/>
                  <a:moveTo>
                    <a:pt x="21" y="437"/>
                  </a:moveTo>
                  <a:lnTo>
                    <a:pt x="24" y="437"/>
                  </a:lnTo>
                  <a:lnTo>
                    <a:pt x="21" y="437"/>
                  </a:lnTo>
                  <a:close/>
                  <a:moveTo>
                    <a:pt x="24" y="437"/>
                  </a:moveTo>
                  <a:lnTo>
                    <a:pt x="21" y="437"/>
                  </a:lnTo>
                  <a:lnTo>
                    <a:pt x="24" y="437"/>
                  </a:lnTo>
                  <a:lnTo>
                    <a:pt x="21" y="437"/>
                  </a:lnTo>
                  <a:lnTo>
                    <a:pt x="24" y="437"/>
                  </a:lnTo>
                  <a:lnTo>
                    <a:pt x="21" y="437"/>
                  </a:lnTo>
                  <a:lnTo>
                    <a:pt x="24" y="437"/>
                  </a:lnTo>
                  <a:close/>
                  <a:moveTo>
                    <a:pt x="24" y="437"/>
                  </a:moveTo>
                  <a:lnTo>
                    <a:pt x="26" y="437"/>
                  </a:lnTo>
                  <a:lnTo>
                    <a:pt x="24" y="437"/>
                  </a:lnTo>
                  <a:close/>
                  <a:moveTo>
                    <a:pt x="192" y="437"/>
                  </a:moveTo>
                  <a:lnTo>
                    <a:pt x="192" y="435"/>
                  </a:lnTo>
                  <a:lnTo>
                    <a:pt x="192" y="437"/>
                  </a:lnTo>
                  <a:close/>
                  <a:moveTo>
                    <a:pt x="19" y="435"/>
                  </a:moveTo>
                  <a:lnTo>
                    <a:pt x="16" y="435"/>
                  </a:lnTo>
                  <a:lnTo>
                    <a:pt x="19" y="435"/>
                  </a:lnTo>
                  <a:close/>
                  <a:moveTo>
                    <a:pt x="187" y="435"/>
                  </a:moveTo>
                  <a:lnTo>
                    <a:pt x="190" y="435"/>
                  </a:lnTo>
                  <a:lnTo>
                    <a:pt x="187" y="435"/>
                  </a:lnTo>
                  <a:close/>
                  <a:moveTo>
                    <a:pt x="270" y="435"/>
                  </a:moveTo>
                  <a:lnTo>
                    <a:pt x="273" y="435"/>
                  </a:lnTo>
                  <a:lnTo>
                    <a:pt x="270" y="435"/>
                  </a:lnTo>
                  <a:lnTo>
                    <a:pt x="273" y="435"/>
                  </a:lnTo>
                  <a:lnTo>
                    <a:pt x="275" y="435"/>
                  </a:lnTo>
                  <a:lnTo>
                    <a:pt x="275" y="437"/>
                  </a:lnTo>
                  <a:lnTo>
                    <a:pt x="273" y="437"/>
                  </a:lnTo>
                  <a:lnTo>
                    <a:pt x="270" y="437"/>
                  </a:lnTo>
                  <a:lnTo>
                    <a:pt x="268" y="437"/>
                  </a:lnTo>
                  <a:lnTo>
                    <a:pt x="270" y="440"/>
                  </a:lnTo>
                  <a:lnTo>
                    <a:pt x="268" y="440"/>
                  </a:lnTo>
                  <a:lnTo>
                    <a:pt x="270" y="442"/>
                  </a:lnTo>
                  <a:lnTo>
                    <a:pt x="268" y="442"/>
                  </a:lnTo>
                  <a:lnTo>
                    <a:pt x="268" y="440"/>
                  </a:lnTo>
                  <a:lnTo>
                    <a:pt x="266" y="440"/>
                  </a:lnTo>
                  <a:lnTo>
                    <a:pt x="266" y="437"/>
                  </a:lnTo>
                  <a:lnTo>
                    <a:pt x="268" y="437"/>
                  </a:lnTo>
                  <a:lnTo>
                    <a:pt x="268" y="435"/>
                  </a:lnTo>
                  <a:lnTo>
                    <a:pt x="268" y="437"/>
                  </a:lnTo>
                  <a:lnTo>
                    <a:pt x="268" y="435"/>
                  </a:lnTo>
                  <a:lnTo>
                    <a:pt x="270" y="435"/>
                  </a:lnTo>
                  <a:lnTo>
                    <a:pt x="270" y="433"/>
                  </a:lnTo>
                  <a:lnTo>
                    <a:pt x="270" y="435"/>
                  </a:lnTo>
                  <a:close/>
                  <a:moveTo>
                    <a:pt x="19" y="435"/>
                  </a:moveTo>
                  <a:lnTo>
                    <a:pt x="19" y="433"/>
                  </a:lnTo>
                  <a:lnTo>
                    <a:pt x="19" y="435"/>
                  </a:lnTo>
                  <a:close/>
                  <a:moveTo>
                    <a:pt x="26" y="430"/>
                  </a:moveTo>
                  <a:lnTo>
                    <a:pt x="26" y="433"/>
                  </a:lnTo>
                  <a:lnTo>
                    <a:pt x="26" y="430"/>
                  </a:lnTo>
                  <a:close/>
                  <a:moveTo>
                    <a:pt x="16" y="430"/>
                  </a:moveTo>
                  <a:lnTo>
                    <a:pt x="14" y="430"/>
                  </a:lnTo>
                  <a:lnTo>
                    <a:pt x="16" y="430"/>
                  </a:lnTo>
                  <a:lnTo>
                    <a:pt x="14" y="430"/>
                  </a:lnTo>
                  <a:lnTo>
                    <a:pt x="16" y="430"/>
                  </a:lnTo>
                  <a:lnTo>
                    <a:pt x="14" y="430"/>
                  </a:lnTo>
                  <a:lnTo>
                    <a:pt x="16" y="430"/>
                  </a:lnTo>
                  <a:close/>
                  <a:moveTo>
                    <a:pt x="26" y="430"/>
                  </a:moveTo>
                  <a:lnTo>
                    <a:pt x="28" y="430"/>
                  </a:lnTo>
                  <a:lnTo>
                    <a:pt x="26" y="430"/>
                  </a:lnTo>
                  <a:close/>
                  <a:moveTo>
                    <a:pt x="14" y="430"/>
                  </a:moveTo>
                  <a:lnTo>
                    <a:pt x="14" y="428"/>
                  </a:lnTo>
                  <a:lnTo>
                    <a:pt x="14" y="430"/>
                  </a:lnTo>
                  <a:close/>
                  <a:moveTo>
                    <a:pt x="21" y="430"/>
                  </a:moveTo>
                  <a:lnTo>
                    <a:pt x="21" y="428"/>
                  </a:lnTo>
                  <a:lnTo>
                    <a:pt x="21" y="430"/>
                  </a:lnTo>
                  <a:close/>
                  <a:moveTo>
                    <a:pt x="12" y="428"/>
                  </a:moveTo>
                  <a:lnTo>
                    <a:pt x="12" y="430"/>
                  </a:lnTo>
                  <a:lnTo>
                    <a:pt x="12" y="428"/>
                  </a:lnTo>
                  <a:close/>
                  <a:moveTo>
                    <a:pt x="19" y="430"/>
                  </a:moveTo>
                  <a:lnTo>
                    <a:pt x="16" y="430"/>
                  </a:lnTo>
                  <a:lnTo>
                    <a:pt x="16" y="428"/>
                  </a:lnTo>
                  <a:lnTo>
                    <a:pt x="19" y="428"/>
                  </a:lnTo>
                  <a:lnTo>
                    <a:pt x="19" y="430"/>
                  </a:lnTo>
                  <a:close/>
                  <a:moveTo>
                    <a:pt x="192" y="430"/>
                  </a:moveTo>
                  <a:lnTo>
                    <a:pt x="192" y="428"/>
                  </a:lnTo>
                  <a:lnTo>
                    <a:pt x="190" y="428"/>
                  </a:lnTo>
                  <a:lnTo>
                    <a:pt x="192" y="428"/>
                  </a:lnTo>
                  <a:lnTo>
                    <a:pt x="192" y="430"/>
                  </a:lnTo>
                  <a:close/>
                  <a:moveTo>
                    <a:pt x="21" y="430"/>
                  </a:moveTo>
                  <a:lnTo>
                    <a:pt x="21" y="428"/>
                  </a:lnTo>
                  <a:lnTo>
                    <a:pt x="21" y="430"/>
                  </a:lnTo>
                  <a:close/>
                  <a:moveTo>
                    <a:pt x="26" y="428"/>
                  </a:moveTo>
                  <a:lnTo>
                    <a:pt x="26" y="430"/>
                  </a:lnTo>
                  <a:lnTo>
                    <a:pt x="24" y="430"/>
                  </a:lnTo>
                  <a:lnTo>
                    <a:pt x="24" y="428"/>
                  </a:lnTo>
                  <a:lnTo>
                    <a:pt x="26" y="428"/>
                  </a:lnTo>
                  <a:close/>
                  <a:moveTo>
                    <a:pt x="16" y="428"/>
                  </a:moveTo>
                  <a:lnTo>
                    <a:pt x="14" y="428"/>
                  </a:lnTo>
                  <a:lnTo>
                    <a:pt x="16" y="428"/>
                  </a:lnTo>
                  <a:close/>
                  <a:moveTo>
                    <a:pt x="19" y="428"/>
                  </a:moveTo>
                  <a:lnTo>
                    <a:pt x="19" y="430"/>
                  </a:lnTo>
                  <a:lnTo>
                    <a:pt x="19" y="428"/>
                  </a:lnTo>
                  <a:close/>
                  <a:moveTo>
                    <a:pt x="26" y="428"/>
                  </a:moveTo>
                  <a:lnTo>
                    <a:pt x="26" y="430"/>
                  </a:lnTo>
                  <a:lnTo>
                    <a:pt x="26" y="428"/>
                  </a:lnTo>
                  <a:close/>
                  <a:moveTo>
                    <a:pt x="12" y="428"/>
                  </a:moveTo>
                  <a:lnTo>
                    <a:pt x="14" y="428"/>
                  </a:lnTo>
                  <a:lnTo>
                    <a:pt x="12" y="428"/>
                  </a:lnTo>
                  <a:close/>
                  <a:moveTo>
                    <a:pt x="194" y="428"/>
                  </a:moveTo>
                  <a:lnTo>
                    <a:pt x="192" y="428"/>
                  </a:lnTo>
                  <a:lnTo>
                    <a:pt x="194" y="428"/>
                  </a:lnTo>
                  <a:close/>
                  <a:moveTo>
                    <a:pt x="192" y="428"/>
                  </a:moveTo>
                  <a:lnTo>
                    <a:pt x="194" y="428"/>
                  </a:lnTo>
                  <a:lnTo>
                    <a:pt x="192" y="428"/>
                  </a:lnTo>
                  <a:lnTo>
                    <a:pt x="194" y="430"/>
                  </a:lnTo>
                  <a:lnTo>
                    <a:pt x="192" y="430"/>
                  </a:lnTo>
                  <a:lnTo>
                    <a:pt x="192" y="428"/>
                  </a:lnTo>
                  <a:close/>
                  <a:moveTo>
                    <a:pt x="194" y="425"/>
                  </a:moveTo>
                  <a:lnTo>
                    <a:pt x="194" y="428"/>
                  </a:lnTo>
                  <a:lnTo>
                    <a:pt x="192" y="428"/>
                  </a:lnTo>
                  <a:lnTo>
                    <a:pt x="192" y="425"/>
                  </a:lnTo>
                  <a:lnTo>
                    <a:pt x="194" y="425"/>
                  </a:lnTo>
                  <a:close/>
                  <a:moveTo>
                    <a:pt x="199" y="425"/>
                  </a:moveTo>
                  <a:lnTo>
                    <a:pt x="197" y="425"/>
                  </a:lnTo>
                  <a:lnTo>
                    <a:pt x="199" y="425"/>
                  </a:lnTo>
                  <a:close/>
                  <a:moveTo>
                    <a:pt x="14" y="425"/>
                  </a:moveTo>
                  <a:lnTo>
                    <a:pt x="12" y="425"/>
                  </a:lnTo>
                  <a:lnTo>
                    <a:pt x="14" y="425"/>
                  </a:lnTo>
                  <a:lnTo>
                    <a:pt x="14" y="423"/>
                  </a:lnTo>
                  <a:lnTo>
                    <a:pt x="14" y="425"/>
                  </a:lnTo>
                  <a:lnTo>
                    <a:pt x="14" y="423"/>
                  </a:lnTo>
                  <a:lnTo>
                    <a:pt x="14" y="425"/>
                  </a:lnTo>
                  <a:close/>
                  <a:moveTo>
                    <a:pt x="194" y="423"/>
                  </a:moveTo>
                  <a:lnTo>
                    <a:pt x="197" y="423"/>
                  </a:lnTo>
                  <a:lnTo>
                    <a:pt x="194" y="423"/>
                  </a:lnTo>
                  <a:lnTo>
                    <a:pt x="197" y="423"/>
                  </a:lnTo>
                  <a:lnTo>
                    <a:pt x="197" y="425"/>
                  </a:lnTo>
                  <a:lnTo>
                    <a:pt x="197" y="423"/>
                  </a:lnTo>
                  <a:lnTo>
                    <a:pt x="197" y="425"/>
                  </a:lnTo>
                  <a:lnTo>
                    <a:pt x="197" y="423"/>
                  </a:lnTo>
                  <a:lnTo>
                    <a:pt x="194" y="423"/>
                  </a:lnTo>
                  <a:lnTo>
                    <a:pt x="197" y="423"/>
                  </a:lnTo>
                  <a:lnTo>
                    <a:pt x="194" y="423"/>
                  </a:lnTo>
                  <a:lnTo>
                    <a:pt x="197" y="423"/>
                  </a:lnTo>
                  <a:lnTo>
                    <a:pt x="194" y="423"/>
                  </a:lnTo>
                  <a:close/>
                  <a:moveTo>
                    <a:pt x="199" y="421"/>
                  </a:moveTo>
                  <a:lnTo>
                    <a:pt x="199" y="423"/>
                  </a:lnTo>
                  <a:lnTo>
                    <a:pt x="199" y="421"/>
                  </a:lnTo>
                  <a:lnTo>
                    <a:pt x="199" y="423"/>
                  </a:lnTo>
                  <a:lnTo>
                    <a:pt x="199" y="421"/>
                  </a:lnTo>
                  <a:close/>
                  <a:moveTo>
                    <a:pt x="197" y="423"/>
                  </a:moveTo>
                  <a:lnTo>
                    <a:pt x="197" y="421"/>
                  </a:lnTo>
                  <a:lnTo>
                    <a:pt x="197" y="423"/>
                  </a:lnTo>
                  <a:lnTo>
                    <a:pt x="197" y="421"/>
                  </a:lnTo>
                  <a:lnTo>
                    <a:pt x="197" y="423"/>
                  </a:lnTo>
                  <a:close/>
                  <a:moveTo>
                    <a:pt x="197" y="421"/>
                  </a:moveTo>
                  <a:lnTo>
                    <a:pt x="197" y="423"/>
                  </a:lnTo>
                  <a:lnTo>
                    <a:pt x="197" y="421"/>
                  </a:lnTo>
                  <a:lnTo>
                    <a:pt x="197" y="423"/>
                  </a:lnTo>
                  <a:lnTo>
                    <a:pt x="194" y="423"/>
                  </a:lnTo>
                  <a:lnTo>
                    <a:pt x="197" y="423"/>
                  </a:lnTo>
                  <a:lnTo>
                    <a:pt x="194" y="423"/>
                  </a:lnTo>
                  <a:lnTo>
                    <a:pt x="197" y="423"/>
                  </a:lnTo>
                  <a:lnTo>
                    <a:pt x="194" y="421"/>
                  </a:lnTo>
                  <a:lnTo>
                    <a:pt x="197" y="421"/>
                  </a:lnTo>
                  <a:close/>
                  <a:moveTo>
                    <a:pt x="19" y="421"/>
                  </a:moveTo>
                  <a:lnTo>
                    <a:pt x="19" y="423"/>
                  </a:lnTo>
                  <a:lnTo>
                    <a:pt x="16" y="423"/>
                  </a:lnTo>
                  <a:lnTo>
                    <a:pt x="19" y="423"/>
                  </a:lnTo>
                  <a:lnTo>
                    <a:pt x="16" y="423"/>
                  </a:lnTo>
                  <a:lnTo>
                    <a:pt x="16" y="421"/>
                  </a:lnTo>
                  <a:lnTo>
                    <a:pt x="19" y="421"/>
                  </a:lnTo>
                  <a:close/>
                  <a:moveTo>
                    <a:pt x="14" y="421"/>
                  </a:moveTo>
                  <a:lnTo>
                    <a:pt x="14" y="423"/>
                  </a:lnTo>
                  <a:lnTo>
                    <a:pt x="14" y="421"/>
                  </a:lnTo>
                  <a:close/>
                  <a:moveTo>
                    <a:pt x="197" y="421"/>
                  </a:moveTo>
                  <a:lnTo>
                    <a:pt x="194" y="421"/>
                  </a:lnTo>
                  <a:lnTo>
                    <a:pt x="197" y="421"/>
                  </a:lnTo>
                  <a:close/>
                  <a:moveTo>
                    <a:pt x="199" y="421"/>
                  </a:moveTo>
                  <a:lnTo>
                    <a:pt x="197" y="421"/>
                  </a:lnTo>
                  <a:lnTo>
                    <a:pt x="199" y="421"/>
                  </a:lnTo>
                  <a:close/>
                  <a:moveTo>
                    <a:pt x="192" y="421"/>
                  </a:moveTo>
                  <a:lnTo>
                    <a:pt x="192" y="418"/>
                  </a:lnTo>
                  <a:lnTo>
                    <a:pt x="192" y="421"/>
                  </a:lnTo>
                  <a:close/>
                  <a:moveTo>
                    <a:pt x="26" y="421"/>
                  </a:moveTo>
                  <a:lnTo>
                    <a:pt x="26" y="418"/>
                  </a:lnTo>
                  <a:lnTo>
                    <a:pt x="26" y="421"/>
                  </a:lnTo>
                  <a:close/>
                  <a:moveTo>
                    <a:pt x="197" y="418"/>
                  </a:moveTo>
                  <a:lnTo>
                    <a:pt x="197" y="421"/>
                  </a:lnTo>
                  <a:lnTo>
                    <a:pt x="197" y="418"/>
                  </a:lnTo>
                  <a:close/>
                  <a:moveTo>
                    <a:pt x="197" y="421"/>
                  </a:moveTo>
                  <a:lnTo>
                    <a:pt x="194" y="421"/>
                  </a:lnTo>
                  <a:lnTo>
                    <a:pt x="194" y="418"/>
                  </a:lnTo>
                  <a:lnTo>
                    <a:pt x="194" y="421"/>
                  </a:lnTo>
                  <a:lnTo>
                    <a:pt x="194" y="418"/>
                  </a:lnTo>
                  <a:lnTo>
                    <a:pt x="197" y="418"/>
                  </a:lnTo>
                  <a:lnTo>
                    <a:pt x="197" y="421"/>
                  </a:lnTo>
                  <a:close/>
                  <a:moveTo>
                    <a:pt x="14" y="418"/>
                  </a:moveTo>
                  <a:lnTo>
                    <a:pt x="12" y="418"/>
                  </a:lnTo>
                  <a:lnTo>
                    <a:pt x="14" y="418"/>
                  </a:lnTo>
                  <a:close/>
                  <a:moveTo>
                    <a:pt x="197" y="418"/>
                  </a:moveTo>
                  <a:lnTo>
                    <a:pt x="197" y="416"/>
                  </a:lnTo>
                  <a:lnTo>
                    <a:pt x="197" y="418"/>
                  </a:lnTo>
                  <a:close/>
                  <a:moveTo>
                    <a:pt x="197" y="418"/>
                  </a:moveTo>
                  <a:lnTo>
                    <a:pt x="197" y="416"/>
                  </a:lnTo>
                  <a:lnTo>
                    <a:pt x="197" y="418"/>
                  </a:lnTo>
                  <a:close/>
                  <a:moveTo>
                    <a:pt x="14" y="414"/>
                  </a:moveTo>
                  <a:lnTo>
                    <a:pt x="14" y="416"/>
                  </a:lnTo>
                  <a:lnTo>
                    <a:pt x="14" y="414"/>
                  </a:lnTo>
                  <a:close/>
                  <a:moveTo>
                    <a:pt x="194" y="414"/>
                  </a:moveTo>
                  <a:lnTo>
                    <a:pt x="194" y="416"/>
                  </a:lnTo>
                  <a:lnTo>
                    <a:pt x="194" y="414"/>
                  </a:lnTo>
                  <a:close/>
                  <a:moveTo>
                    <a:pt x="19" y="414"/>
                  </a:moveTo>
                  <a:lnTo>
                    <a:pt x="19" y="416"/>
                  </a:lnTo>
                  <a:lnTo>
                    <a:pt x="19" y="414"/>
                  </a:lnTo>
                  <a:lnTo>
                    <a:pt x="21" y="414"/>
                  </a:lnTo>
                  <a:lnTo>
                    <a:pt x="19" y="414"/>
                  </a:lnTo>
                  <a:lnTo>
                    <a:pt x="21" y="414"/>
                  </a:lnTo>
                  <a:lnTo>
                    <a:pt x="19" y="414"/>
                  </a:lnTo>
                  <a:lnTo>
                    <a:pt x="21" y="414"/>
                  </a:lnTo>
                  <a:lnTo>
                    <a:pt x="19" y="414"/>
                  </a:lnTo>
                  <a:close/>
                  <a:moveTo>
                    <a:pt x="273" y="414"/>
                  </a:moveTo>
                  <a:lnTo>
                    <a:pt x="275" y="414"/>
                  </a:lnTo>
                  <a:lnTo>
                    <a:pt x="275" y="416"/>
                  </a:lnTo>
                  <a:lnTo>
                    <a:pt x="273" y="416"/>
                  </a:lnTo>
                  <a:lnTo>
                    <a:pt x="270" y="416"/>
                  </a:lnTo>
                  <a:lnTo>
                    <a:pt x="270" y="414"/>
                  </a:lnTo>
                  <a:lnTo>
                    <a:pt x="273" y="414"/>
                  </a:lnTo>
                  <a:close/>
                  <a:moveTo>
                    <a:pt x="190" y="414"/>
                  </a:moveTo>
                  <a:lnTo>
                    <a:pt x="190" y="411"/>
                  </a:lnTo>
                  <a:lnTo>
                    <a:pt x="190" y="414"/>
                  </a:lnTo>
                  <a:close/>
                  <a:moveTo>
                    <a:pt x="194" y="411"/>
                  </a:moveTo>
                  <a:lnTo>
                    <a:pt x="194" y="414"/>
                  </a:lnTo>
                  <a:lnTo>
                    <a:pt x="194" y="411"/>
                  </a:lnTo>
                  <a:lnTo>
                    <a:pt x="194" y="414"/>
                  </a:lnTo>
                  <a:lnTo>
                    <a:pt x="194" y="411"/>
                  </a:lnTo>
                  <a:close/>
                  <a:moveTo>
                    <a:pt x="192" y="411"/>
                  </a:moveTo>
                  <a:lnTo>
                    <a:pt x="192" y="414"/>
                  </a:lnTo>
                  <a:lnTo>
                    <a:pt x="194" y="414"/>
                  </a:lnTo>
                  <a:lnTo>
                    <a:pt x="192" y="414"/>
                  </a:lnTo>
                  <a:lnTo>
                    <a:pt x="194" y="414"/>
                  </a:lnTo>
                  <a:lnTo>
                    <a:pt x="192" y="414"/>
                  </a:lnTo>
                  <a:lnTo>
                    <a:pt x="194" y="414"/>
                  </a:lnTo>
                  <a:lnTo>
                    <a:pt x="192" y="414"/>
                  </a:lnTo>
                  <a:lnTo>
                    <a:pt x="192" y="416"/>
                  </a:lnTo>
                  <a:lnTo>
                    <a:pt x="194" y="416"/>
                  </a:lnTo>
                  <a:lnTo>
                    <a:pt x="197" y="416"/>
                  </a:lnTo>
                  <a:lnTo>
                    <a:pt x="194" y="416"/>
                  </a:lnTo>
                  <a:lnTo>
                    <a:pt x="197" y="416"/>
                  </a:lnTo>
                  <a:lnTo>
                    <a:pt x="194" y="416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192" y="416"/>
                  </a:lnTo>
                  <a:lnTo>
                    <a:pt x="192" y="414"/>
                  </a:lnTo>
                  <a:lnTo>
                    <a:pt x="192" y="411"/>
                  </a:lnTo>
                  <a:close/>
                  <a:moveTo>
                    <a:pt x="192" y="411"/>
                  </a:moveTo>
                  <a:lnTo>
                    <a:pt x="194" y="411"/>
                  </a:lnTo>
                  <a:lnTo>
                    <a:pt x="192" y="411"/>
                  </a:lnTo>
                  <a:lnTo>
                    <a:pt x="192" y="414"/>
                  </a:lnTo>
                  <a:lnTo>
                    <a:pt x="192" y="411"/>
                  </a:lnTo>
                  <a:close/>
                  <a:moveTo>
                    <a:pt x="197" y="411"/>
                  </a:moveTo>
                  <a:lnTo>
                    <a:pt x="199" y="411"/>
                  </a:lnTo>
                  <a:lnTo>
                    <a:pt x="197" y="411"/>
                  </a:lnTo>
                  <a:close/>
                  <a:moveTo>
                    <a:pt x="199" y="409"/>
                  </a:moveTo>
                  <a:lnTo>
                    <a:pt x="199" y="406"/>
                  </a:lnTo>
                  <a:lnTo>
                    <a:pt x="199" y="409"/>
                  </a:lnTo>
                  <a:close/>
                  <a:moveTo>
                    <a:pt x="197" y="406"/>
                  </a:moveTo>
                  <a:lnTo>
                    <a:pt x="197" y="409"/>
                  </a:lnTo>
                  <a:lnTo>
                    <a:pt x="199" y="409"/>
                  </a:lnTo>
                  <a:lnTo>
                    <a:pt x="197" y="409"/>
                  </a:lnTo>
                  <a:lnTo>
                    <a:pt x="197" y="406"/>
                  </a:lnTo>
                  <a:lnTo>
                    <a:pt x="194" y="406"/>
                  </a:lnTo>
                  <a:lnTo>
                    <a:pt x="197" y="406"/>
                  </a:lnTo>
                  <a:close/>
                  <a:moveTo>
                    <a:pt x="9" y="406"/>
                  </a:moveTo>
                  <a:lnTo>
                    <a:pt x="7" y="406"/>
                  </a:lnTo>
                  <a:lnTo>
                    <a:pt x="9" y="406"/>
                  </a:lnTo>
                  <a:close/>
                  <a:moveTo>
                    <a:pt x="9" y="404"/>
                  </a:moveTo>
                  <a:lnTo>
                    <a:pt x="7" y="404"/>
                  </a:lnTo>
                  <a:lnTo>
                    <a:pt x="9" y="404"/>
                  </a:lnTo>
                  <a:close/>
                  <a:moveTo>
                    <a:pt x="9" y="404"/>
                  </a:moveTo>
                  <a:lnTo>
                    <a:pt x="9" y="402"/>
                  </a:lnTo>
                  <a:lnTo>
                    <a:pt x="9" y="404"/>
                  </a:lnTo>
                  <a:close/>
                  <a:moveTo>
                    <a:pt x="7" y="402"/>
                  </a:moveTo>
                  <a:lnTo>
                    <a:pt x="7" y="404"/>
                  </a:lnTo>
                  <a:lnTo>
                    <a:pt x="9" y="404"/>
                  </a:lnTo>
                  <a:lnTo>
                    <a:pt x="7" y="404"/>
                  </a:lnTo>
                  <a:lnTo>
                    <a:pt x="7" y="402"/>
                  </a:lnTo>
                  <a:close/>
                  <a:moveTo>
                    <a:pt x="9" y="402"/>
                  </a:moveTo>
                  <a:lnTo>
                    <a:pt x="9" y="404"/>
                  </a:lnTo>
                  <a:lnTo>
                    <a:pt x="9" y="402"/>
                  </a:lnTo>
                  <a:close/>
                  <a:moveTo>
                    <a:pt x="7" y="402"/>
                  </a:moveTo>
                  <a:lnTo>
                    <a:pt x="9" y="402"/>
                  </a:lnTo>
                  <a:lnTo>
                    <a:pt x="7" y="402"/>
                  </a:lnTo>
                  <a:lnTo>
                    <a:pt x="9" y="402"/>
                  </a:lnTo>
                  <a:lnTo>
                    <a:pt x="7" y="402"/>
                  </a:lnTo>
                  <a:close/>
                  <a:moveTo>
                    <a:pt x="180" y="402"/>
                  </a:moveTo>
                  <a:lnTo>
                    <a:pt x="178" y="402"/>
                  </a:lnTo>
                  <a:lnTo>
                    <a:pt x="180" y="402"/>
                  </a:lnTo>
                  <a:close/>
                  <a:moveTo>
                    <a:pt x="173" y="402"/>
                  </a:moveTo>
                  <a:lnTo>
                    <a:pt x="171" y="402"/>
                  </a:lnTo>
                  <a:lnTo>
                    <a:pt x="173" y="402"/>
                  </a:lnTo>
                  <a:lnTo>
                    <a:pt x="171" y="402"/>
                  </a:lnTo>
                  <a:lnTo>
                    <a:pt x="173" y="402"/>
                  </a:lnTo>
                  <a:close/>
                  <a:moveTo>
                    <a:pt x="9" y="399"/>
                  </a:moveTo>
                  <a:lnTo>
                    <a:pt x="9" y="402"/>
                  </a:lnTo>
                  <a:lnTo>
                    <a:pt x="7" y="402"/>
                  </a:lnTo>
                  <a:lnTo>
                    <a:pt x="9" y="399"/>
                  </a:lnTo>
                  <a:lnTo>
                    <a:pt x="9" y="402"/>
                  </a:lnTo>
                  <a:lnTo>
                    <a:pt x="9" y="399"/>
                  </a:lnTo>
                  <a:close/>
                  <a:moveTo>
                    <a:pt x="175" y="399"/>
                  </a:moveTo>
                  <a:lnTo>
                    <a:pt x="178" y="399"/>
                  </a:lnTo>
                  <a:lnTo>
                    <a:pt x="175" y="399"/>
                  </a:lnTo>
                  <a:close/>
                  <a:moveTo>
                    <a:pt x="204" y="399"/>
                  </a:moveTo>
                  <a:lnTo>
                    <a:pt x="202" y="399"/>
                  </a:lnTo>
                  <a:lnTo>
                    <a:pt x="204" y="399"/>
                  </a:lnTo>
                  <a:close/>
                  <a:moveTo>
                    <a:pt x="9" y="399"/>
                  </a:moveTo>
                  <a:lnTo>
                    <a:pt x="7" y="399"/>
                  </a:lnTo>
                  <a:lnTo>
                    <a:pt x="9" y="399"/>
                  </a:lnTo>
                  <a:close/>
                  <a:moveTo>
                    <a:pt x="7" y="399"/>
                  </a:moveTo>
                  <a:lnTo>
                    <a:pt x="7" y="397"/>
                  </a:lnTo>
                  <a:lnTo>
                    <a:pt x="7" y="399"/>
                  </a:lnTo>
                  <a:close/>
                  <a:moveTo>
                    <a:pt x="213" y="397"/>
                  </a:moveTo>
                  <a:lnTo>
                    <a:pt x="213" y="399"/>
                  </a:lnTo>
                  <a:lnTo>
                    <a:pt x="213" y="397"/>
                  </a:lnTo>
                  <a:close/>
                  <a:moveTo>
                    <a:pt x="209" y="397"/>
                  </a:moveTo>
                  <a:lnTo>
                    <a:pt x="206" y="397"/>
                  </a:lnTo>
                  <a:lnTo>
                    <a:pt x="209" y="397"/>
                  </a:lnTo>
                  <a:close/>
                  <a:moveTo>
                    <a:pt x="206" y="397"/>
                  </a:moveTo>
                  <a:lnTo>
                    <a:pt x="204" y="397"/>
                  </a:lnTo>
                  <a:lnTo>
                    <a:pt x="206" y="397"/>
                  </a:lnTo>
                  <a:close/>
                  <a:moveTo>
                    <a:pt x="5" y="397"/>
                  </a:moveTo>
                  <a:lnTo>
                    <a:pt x="5" y="395"/>
                  </a:lnTo>
                  <a:lnTo>
                    <a:pt x="5" y="397"/>
                  </a:lnTo>
                  <a:close/>
                  <a:moveTo>
                    <a:pt x="211" y="395"/>
                  </a:moveTo>
                  <a:lnTo>
                    <a:pt x="213" y="395"/>
                  </a:lnTo>
                  <a:lnTo>
                    <a:pt x="211" y="395"/>
                  </a:lnTo>
                  <a:lnTo>
                    <a:pt x="211" y="397"/>
                  </a:lnTo>
                  <a:lnTo>
                    <a:pt x="211" y="395"/>
                  </a:lnTo>
                  <a:close/>
                  <a:moveTo>
                    <a:pt x="209" y="395"/>
                  </a:moveTo>
                  <a:lnTo>
                    <a:pt x="209" y="397"/>
                  </a:lnTo>
                  <a:lnTo>
                    <a:pt x="209" y="395"/>
                  </a:lnTo>
                  <a:close/>
                  <a:moveTo>
                    <a:pt x="218" y="395"/>
                  </a:moveTo>
                  <a:lnTo>
                    <a:pt x="216" y="395"/>
                  </a:lnTo>
                  <a:lnTo>
                    <a:pt x="218" y="395"/>
                  </a:lnTo>
                  <a:close/>
                  <a:moveTo>
                    <a:pt x="216" y="395"/>
                  </a:moveTo>
                  <a:lnTo>
                    <a:pt x="218" y="395"/>
                  </a:lnTo>
                  <a:lnTo>
                    <a:pt x="216" y="395"/>
                  </a:lnTo>
                  <a:close/>
                  <a:moveTo>
                    <a:pt x="228" y="395"/>
                  </a:moveTo>
                  <a:lnTo>
                    <a:pt x="228" y="392"/>
                  </a:lnTo>
                  <a:lnTo>
                    <a:pt x="228" y="395"/>
                  </a:lnTo>
                  <a:close/>
                  <a:moveTo>
                    <a:pt x="213" y="395"/>
                  </a:moveTo>
                  <a:lnTo>
                    <a:pt x="216" y="395"/>
                  </a:lnTo>
                  <a:lnTo>
                    <a:pt x="213" y="395"/>
                  </a:lnTo>
                  <a:lnTo>
                    <a:pt x="213" y="397"/>
                  </a:lnTo>
                  <a:lnTo>
                    <a:pt x="216" y="397"/>
                  </a:lnTo>
                  <a:lnTo>
                    <a:pt x="213" y="397"/>
                  </a:lnTo>
                  <a:lnTo>
                    <a:pt x="213" y="395"/>
                  </a:lnTo>
                  <a:lnTo>
                    <a:pt x="213" y="392"/>
                  </a:lnTo>
                  <a:lnTo>
                    <a:pt x="213" y="395"/>
                  </a:lnTo>
                  <a:close/>
                  <a:moveTo>
                    <a:pt x="5" y="392"/>
                  </a:moveTo>
                  <a:lnTo>
                    <a:pt x="7" y="392"/>
                  </a:lnTo>
                  <a:lnTo>
                    <a:pt x="5" y="392"/>
                  </a:lnTo>
                  <a:lnTo>
                    <a:pt x="5" y="395"/>
                  </a:lnTo>
                  <a:lnTo>
                    <a:pt x="7" y="392"/>
                  </a:lnTo>
                  <a:lnTo>
                    <a:pt x="7" y="395"/>
                  </a:lnTo>
                  <a:lnTo>
                    <a:pt x="5" y="395"/>
                  </a:lnTo>
                  <a:lnTo>
                    <a:pt x="5" y="392"/>
                  </a:lnTo>
                  <a:close/>
                  <a:moveTo>
                    <a:pt x="7" y="390"/>
                  </a:moveTo>
                  <a:lnTo>
                    <a:pt x="7" y="392"/>
                  </a:lnTo>
                  <a:lnTo>
                    <a:pt x="7" y="390"/>
                  </a:lnTo>
                  <a:close/>
                  <a:moveTo>
                    <a:pt x="223" y="392"/>
                  </a:moveTo>
                  <a:lnTo>
                    <a:pt x="223" y="390"/>
                  </a:lnTo>
                  <a:lnTo>
                    <a:pt x="223" y="392"/>
                  </a:lnTo>
                  <a:close/>
                  <a:moveTo>
                    <a:pt x="7" y="390"/>
                  </a:moveTo>
                  <a:lnTo>
                    <a:pt x="9" y="390"/>
                  </a:lnTo>
                  <a:lnTo>
                    <a:pt x="7" y="392"/>
                  </a:lnTo>
                  <a:lnTo>
                    <a:pt x="9" y="392"/>
                  </a:lnTo>
                  <a:lnTo>
                    <a:pt x="7" y="392"/>
                  </a:lnTo>
                  <a:lnTo>
                    <a:pt x="7" y="390"/>
                  </a:lnTo>
                  <a:close/>
                  <a:moveTo>
                    <a:pt x="218" y="390"/>
                  </a:moveTo>
                  <a:lnTo>
                    <a:pt x="221" y="390"/>
                  </a:lnTo>
                  <a:lnTo>
                    <a:pt x="221" y="392"/>
                  </a:lnTo>
                  <a:lnTo>
                    <a:pt x="223" y="392"/>
                  </a:lnTo>
                  <a:lnTo>
                    <a:pt x="221" y="392"/>
                  </a:lnTo>
                  <a:lnTo>
                    <a:pt x="221" y="390"/>
                  </a:lnTo>
                  <a:lnTo>
                    <a:pt x="218" y="390"/>
                  </a:lnTo>
                  <a:close/>
                  <a:moveTo>
                    <a:pt x="221" y="387"/>
                  </a:moveTo>
                  <a:lnTo>
                    <a:pt x="221" y="390"/>
                  </a:lnTo>
                  <a:lnTo>
                    <a:pt x="223" y="390"/>
                  </a:lnTo>
                  <a:lnTo>
                    <a:pt x="221" y="390"/>
                  </a:lnTo>
                  <a:lnTo>
                    <a:pt x="221" y="387"/>
                  </a:lnTo>
                  <a:close/>
                  <a:moveTo>
                    <a:pt x="0" y="390"/>
                  </a:moveTo>
                  <a:lnTo>
                    <a:pt x="0" y="387"/>
                  </a:lnTo>
                  <a:lnTo>
                    <a:pt x="0" y="390"/>
                  </a:lnTo>
                  <a:close/>
                  <a:moveTo>
                    <a:pt x="223" y="390"/>
                  </a:moveTo>
                  <a:lnTo>
                    <a:pt x="223" y="387"/>
                  </a:lnTo>
                  <a:lnTo>
                    <a:pt x="223" y="390"/>
                  </a:lnTo>
                  <a:close/>
                  <a:moveTo>
                    <a:pt x="218" y="387"/>
                  </a:moveTo>
                  <a:lnTo>
                    <a:pt x="216" y="387"/>
                  </a:lnTo>
                  <a:lnTo>
                    <a:pt x="218" y="387"/>
                  </a:lnTo>
                  <a:close/>
                  <a:moveTo>
                    <a:pt x="237" y="387"/>
                  </a:moveTo>
                  <a:lnTo>
                    <a:pt x="235" y="387"/>
                  </a:lnTo>
                  <a:lnTo>
                    <a:pt x="237" y="387"/>
                  </a:lnTo>
                  <a:lnTo>
                    <a:pt x="235" y="387"/>
                  </a:lnTo>
                  <a:lnTo>
                    <a:pt x="235" y="390"/>
                  </a:lnTo>
                  <a:lnTo>
                    <a:pt x="235" y="387"/>
                  </a:lnTo>
                  <a:lnTo>
                    <a:pt x="237" y="387"/>
                  </a:lnTo>
                  <a:close/>
                  <a:moveTo>
                    <a:pt x="230" y="385"/>
                  </a:moveTo>
                  <a:lnTo>
                    <a:pt x="230" y="387"/>
                  </a:lnTo>
                  <a:lnTo>
                    <a:pt x="230" y="385"/>
                  </a:lnTo>
                  <a:lnTo>
                    <a:pt x="230" y="387"/>
                  </a:lnTo>
                  <a:lnTo>
                    <a:pt x="230" y="390"/>
                  </a:lnTo>
                  <a:lnTo>
                    <a:pt x="230" y="387"/>
                  </a:lnTo>
                  <a:lnTo>
                    <a:pt x="230" y="385"/>
                  </a:lnTo>
                  <a:close/>
                  <a:moveTo>
                    <a:pt x="221" y="387"/>
                  </a:moveTo>
                  <a:lnTo>
                    <a:pt x="221" y="385"/>
                  </a:lnTo>
                  <a:lnTo>
                    <a:pt x="221" y="387"/>
                  </a:lnTo>
                  <a:close/>
                  <a:moveTo>
                    <a:pt x="0" y="385"/>
                  </a:moveTo>
                  <a:lnTo>
                    <a:pt x="2" y="385"/>
                  </a:lnTo>
                  <a:lnTo>
                    <a:pt x="2" y="387"/>
                  </a:lnTo>
                  <a:lnTo>
                    <a:pt x="0" y="387"/>
                  </a:lnTo>
                  <a:lnTo>
                    <a:pt x="2" y="387"/>
                  </a:lnTo>
                  <a:lnTo>
                    <a:pt x="2" y="390"/>
                  </a:lnTo>
                  <a:lnTo>
                    <a:pt x="2" y="387"/>
                  </a:lnTo>
                  <a:lnTo>
                    <a:pt x="0" y="387"/>
                  </a:lnTo>
                  <a:lnTo>
                    <a:pt x="0" y="385"/>
                  </a:lnTo>
                  <a:close/>
                  <a:moveTo>
                    <a:pt x="5" y="385"/>
                  </a:moveTo>
                  <a:lnTo>
                    <a:pt x="2" y="383"/>
                  </a:lnTo>
                  <a:lnTo>
                    <a:pt x="5" y="383"/>
                  </a:lnTo>
                  <a:lnTo>
                    <a:pt x="5" y="385"/>
                  </a:lnTo>
                  <a:close/>
                  <a:moveTo>
                    <a:pt x="5" y="385"/>
                  </a:moveTo>
                  <a:lnTo>
                    <a:pt x="5" y="383"/>
                  </a:lnTo>
                  <a:lnTo>
                    <a:pt x="5" y="385"/>
                  </a:lnTo>
                  <a:close/>
                  <a:moveTo>
                    <a:pt x="249" y="383"/>
                  </a:moveTo>
                  <a:lnTo>
                    <a:pt x="251" y="383"/>
                  </a:lnTo>
                  <a:lnTo>
                    <a:pt x="249" y="383"/>
                  </a:lnTo>
                  <a:close/>
                  <a:moveTo>
                    <a:pt x="244" y="383"/>
                  </a:moveTo>
                  <a:lnTo>
                    <a:pt x="247" y="383"/>
                  </a:lnTo>
                  <a:lnTo>
                    <a:pt x="244" y="383"/>
                  </a:lnTo>
                  <a:lnTo>
                    <a:pt x="247" y="383"/>
                  </a:lnTo>
                  <a:lnTo>
                    <a:pt x="244" y="383"/>
                  </a:lnTo>
                  <a:close/>
                  <a:moveTo>
                    <a:pt x="244" y="383"/>
                  </a:moveTo>
                  <a:lnTo>
                    <a:pt x="242" y="383"/>
                  </a:lnTo>
                  <a:lnTo>
                    <a:pt x="242" y="385"/>
                  </a:lnTo>
                  <a:lnTo>
                    <a:pt x="242" y="383"/>
                  </a:lnTo>
                  <a:lnTo>
                    <a:pt x="242" y="385"/>
                  </a:lnTo>
                  <a:lnTo>
                    <a:pt x="239" y="385"/>
                  </a:lnTo>
                  <a:lnTo>
                    <a:pt x="239" y="387"/>
                  </a:lnTo>
                  <a:lnTo>
                    <a:pt x="237" y="387"/>
                  </a:lnTo>
                  <a:lnTo>
                    <a:pt x="237" y="385"/>
                  </a:lnTo>
                  <a:lnTo>
                    <a:pt x="237" y="387"/>
                  </a:lnTo>
                  <a:lnTo>
                    <a:pt x="235" y="387"/>
                  </a:lnTo>
                  <a:lnTo>
                    <a:pt x="237" y="387"/>
                  </a:lnTo>
                  <a:lnTo>
                    <a:pt x="237" y="385"/>
                  </a:lnTo>
                  <a:lnTo>
                    <a:pt x="237" y="387"/>
                  </a:lnTo>
                  <a:lnTo>
                    <a:pt x="237" y="385"/>
                  </a:lnTo>
                  <a:lnTo>
                    <a:pt x="239" y="385"/>
                  </a:lnTo>
                  <a:lnTo>
                    <a:pt x="239" y="383"/>
                  </a:lnTo>
                  <a:lnTo>
                    <a:pt x="242" y="383"/>
                  </a:lnTo>
                  <a:lnTo>
                    <a:pt x="244" y="383"/>
                  </a:lnTo>
                  <a:close/>
                  <a:moveTo>
                    <a:pt x="244" y="383"/>
                  </a:moveTo>
                  <a:lnTo>
                    <a:pt x="244" y="380"/>
                  </a:lnTo>
                  <a:lnTo>
                    <a:pt x="244" y="383"/>
                  </a:lnTo>
                  <a:close/>
                  <a:moveTo>
                    <a:pt x="237" y="383"/>
                  </a:moveTo>
                  <a:lnTo>
                    <a:pt x="237" y="380"/>
                  </a:lnTo>
                  <a:lnTo>
                    <a:pt x="237" y="383"/>
                  </a:lnTo>
                  <a:close/>
                  <a:moveTo>
                    <a:pt x="237" y="380"/>
                  </a:moveTo>
                  <a:lnTo>
                    <a:pt x="239" y="380"/>
                  </a:lnTo>
                  <a:lnTo>
                    <a:pt x="237" y="380"/>
                  </a:lnTo>
                  <a:lnTo>
                    <a:pt x="237" y="383"/>
                  </a:lnTo>
                  <a:lnTo>
                    <a:pt x="237" y="380"/>
                  </a:lnTo>
                  <a:lnTo>
                    <a:pt x="237" y="383"/>
                  </a:lnTo>
                  <a:lnTo>
                    <a:pt x="237" y="380"/>
                  </a:lnTo>
                  <a:lnTo>
                    <a:pt x="237" y="383"/>
                  </a:lnTo>
                  <a:lnTo>
                    <a:pt x="237" y="380"/>
                  </a:lnTo>
                  <a:lnTo>
                    <a:pt x="237" y="383"/>
                  </a:lnTo>
                  <a:lnTo>
                    <a:pt x="235" y="383"/>
                  </a:lnTo>
                  <a:lnTo>
                    <a:pt x="232" y="383"/>
                  </a:lnTo>
                  <a:lnTo>
                    <a:pt x="232" y="385"/>
                  </a:lnTo>
                  <a:lnTo>
                    <a:pt x="230" y="385"/>
                  </a:lnTo>
                  <a:lnTo>
                    <a:pt x="230" y="383"/>
                  </a:lnTo>
                  <a:lnTo>
                    <a:pt x="230" y="385"/>
                  </a:lnTo>
                  <a:lnTo>
                    <a:pt x="230" y="383"/>
                  </a:lnTo>
                  <a:lnTo>
                    <a:pt x="230" y="385"/>
                  </a:lnTo>
                  <a:lnTo>
                    <a:pt x="230" y="383"/>
                  </a:lnTo>
                  <a:lnTo>
                    <a:pt x="232" y="383"/>
                  </a:lnTo>
                  <a:lnTo>
                    <a:pt x="232" y="380"/>
                  </a:lnTo>
                  <a:lnTo>
                    <a:pt x="232" y="383"/>
                  </a:lnTo>
                  <a:lnTo>
                    <a:pt x="235" y="383"/>
                  </a:lnTo>
                  <a:lnTo>
                    <a:pt x="232" y="383"/>
                  </a:lnTo>
                  <a:lnTo>
                    <a:pt x="235" y="383"/>
                  </a:lnTo>
                  <a:lnTo>
                    <a:pt x="235" y="380"/>
                  </a:lnTo>
                  <a:lnTo>
                    <a:pt x="237" y="380"/>
                  </a:lnTo>
                  <a:lnTo>
                    <a:pt x="235" y="380"/>
                  </a:lnTo>
                  <a:lnTo>
                    <a:pt x="237" y="380"/>
                  </a:lnTo>
                  <a:close/>
                  <a:moveTo>
                    <a:pt x="249" y="380"/>
                  </a:moveTo>
                  <a:lnTo>
                    <a:pt x="251" y="380"/>
                  </a:lnTo>
                  <a:lnTo>
                    <a:pt x="249" y="380"/>
                  </a:lnTo>
                  <a:close/>
                  <a:moveTo>
                    <a:pt x="235" y="380"/>
                  </a:moveTo>
                  <a:lnTo>
                    <a:pt x="232" y="380"/>
                  </a:lnTo>
                  <a:lnTo>
                    <a:pt x="235" y="380"/>
                  </a:lnTo>
                  <a:lnTo>
                    <a:pt x="232" y="380"/>
                  </a:lnTo>
                  <a:lnTo>
                    <a:pt x="235" y="380"/>
                  </a:lnTo>
                  <a:close/>
                  <a:moveTo>
                    <a:pt x="232" y="380"/>
                  </a:moveTo>
                  <a:lnTo>
                    <a:pt x="232" y="378"/>
                  </a:lnTo>
                  <a:lnTo>
                    <a:pt x="235" y="380"/>
                  </a:lnTo>
                  <a:lnTo>
                    <a:pt x="232" y="380"/>
                  </a:lnTo>
                  <a:close/>
                  <a:moveTo>
                    <a:pt x="242" y="378"/>
                  </a:moveTo>
                  <a:lnTo>
                    <a:pt x="242" y="380"/>
                  </a:lnTo>
                  <a:lnTo>
                    <a:pt x="242" y="378"/>
                  </a:lnTo>
                  <a:close/>
                  <a:moveTo>
                    <a:pt x="237" y="378"/>
                  </a:moveTo>
                  <a:lnTo>
                    <a:pt x="237" y="380"/>
                  </a:lnTo>
                  <a:lnTo>
                    <a:pt x="237" y="378"/>
                  </a:lnTo>
                  <a:lnTo>
                    <a:pt x="235" y="378"/>
                  </a:lnTo>
                  <a:lnTo>
                    <a:pt x="237" y="378"/>
                  </a:lnTo>
                  <a:close/>
                  <a:moveTo>
                    <a:pt x="249" y="378"/>
                  </a:moveTo>
                  <a:lnTo>
                    <a:pt x="249" y="380"/>
                  </a:lnTo>
                  <a:lnTo>
                    <a:pt x="249" y="378"/>
                  </a:lnTo>
                  <a:close/>
                  <a:moveTo>
                    <a:pt x="254" y="376"/>
                  </a:moveTo>
                  <a:lnTo>
                    <a:pt x="256" y="376"/>
                  </a:lnTo>
                  <a:lnTo>
                    <a:pt x="256" y="378"/>
                  </a:lnTo>
                  <a:lnTo>
                    <a:pt x="254" y="378"/>
                  </a:lnTo>
                  <a:lnTo>
                    <a:pt x="256" y="378"/>
                  </a:lnTo>
                  <a:lnTo>
                    <a:pt x="254" y="378"/>
                  </a:lnTo>
                  <a:lnTo>
                    <a:pt x="254" y="376"/>
                  </a:lnTo>
                  <a:close/>
                  <a:moveTo>
                    <a:pt x="251" y="378"/>
                  </a:moveTo>
                  <a:lnTo>
                    <a:pt x="251" y="376"/>
                  </a:lnTo>
                  <a:lnTo>
                    <a:pt x="251" y="378"/>
                  </a:lnTo>
                  <a:close/>
                  <a:moveTo>
                    <a:pt x="254" y="376"/>
                  </a:moveTo>
                  <a:lnTo>
                    <a:pt x="251" y="376"/>
                  </a:lnTo>
                  <a:lnTo>
                    <a:pt x="251" y="378"/>
                  </a:lnTo>
                  <a:lnTo>
                    <a:pt x="251" y="376"/>
                  </a:lnTo>
                  <a:lnTo>
                    <a:pt x="254" y="376"/>
                  </a:lnTo>
                  <a:close/>
                  <a:moveTo>
                    <a:pt x="249" y="376"/>
                  </a:moveTo>
                  <a:lnTo>
                    <a:pt x="247" y="376"/>
                  </a:lnTo>
                  <a:lnTo>
                    <a:pt x="249" y="376"/>
                  </a:lnTo>
                  <a:close/>
                  <a:moveTo>
                    <a:pt x="247" y="376"/>
                  </a:moveTo>
                  <a:lnTo>
                    <a:pt x="247" y="378"/>
                  </a:lnTo>
                  <a:lnTo>
                    <a:pt x="247" y="380"/>
                  </a:lnTo>
                  <a:lnTo>
                    <a:pt x="244" y="380"/>
                  </a:lnTo>
                  <a:lnTo>
                    <a:pt x="247" y="380"/>
                  </a:lnTo>
                  <a:lnTo>
                    <a:pt x="244" y="380"/>
                  </a:lnTo>
                  <a:lnTo>
                    <a:pt x="242" y="380"/>
                  </a:lnTo>
                  <a:lnTo>
                    <a:pt x="244" y="380"/>
                  </a:lnTo>
                  <a:lnTo>
                    <a:pt x="242" y="380"/>
                  </a:lnTo>
                  <a:lnTo>
                    <a:pt x="244" y="380"/>
                  </a:lnTo>
                  <a:lnTo>
                    <a:pt x="244" y="378"/>
                  </a:lnTo>
                  <a:lnTo>
                    <a:pt x="242" y="378"/>
                  </a:lnTo>
                  <a:lnTo>
                    <a:pt x="244" y="378"/>
                  </a:lnTo>
                  <a:lnTo>
                    <a:pt x="244" y="376"/>
                  </a:lnTo>
                  <a:lnTo>
                    <a:pt x="247" y="376"/>
                  </a:lnTo>
                  <a:close/>
                  <a:moveTo>
                    <a:pt x="249" y="376"/>
                  </a:moveTo>
                  <a:lnTo>
                    <a:pt x="251" y="376"/>
                  </a:lnTo>
                  <a:lnTo>
                    <a:pt x="249" y="376"/>
                  </a:lnTo>
                  <a:close/>
                  <a:moveTo>
                    <a:pt x="251" y="373"/>
                  </a:moveTo>
                  <a:lnTo>
                    <a:pt x="251" y="376"/>
                  </a:lnTo>
                  <a:lnTo>
                    <a:pt x="251" y="373"/>
                  </a:lnTo>
                  <a:lnTo>
                    <a:pt x="251" y="376"/>
                  </a:lnTo>
                  <a:lnTo>
                    <a:pt x="251" y="373"/>
                  </a:lnTo>
                  <a:close/>
                  <a:moveTo>
                    <a:pt x="258" y="373"/>
                  </a:moveTo>
                  <a:lnTo>
                    <a:pt x="256" y="373"/>
                  </a:lnTo>
                  <a:lnTo>
                    <a:pt x="258" y="373"/>
                  </a:lnTo>
                  <a:close/>
                  <a:moveTo>
                    <a:pt x="256" y="373"/>
                  </a:moveTo>
                  <a:lnTo>
                    <a:pt x="254" y="373"/>
                  </a:lnTo>
                  <a:lnTo>
                    <a:pt x="254" y="376"/>
                  </a:lnTo>
                  <a:lnTo>
                    <a:pt x="254" y="373"/>
                  </a:lnTo>
                  <a:lnTo>
                    <a:pt x="254" y="376"/>
                  </a:lnTo>
                  <a:lnTo>
                    <a:pt x="254" y="373"/>
                  </a:lnTo>
                  <a:lnTo>
                    <a:pt x="256" y="373"/>
                  </a:lnTo>
                  <a:close/>
                  <a:moveTo>
                    <a:pt x="254" y="373"/>
                  </a:moveTo>
                  <a:lnTo>
                    <a:pt x="251" y="373"/>
                  </a:lnTo>
                  <a:lnTo>
                    <a:pt x="254" y="373"/>
                  </a:lnTo>
                  <a:close/>
                  <a:moveTo>
                    <a:pt x="254" y="371"/>
                  </a:moveTo>
                  <a:lnTo>
                    <a:pt x="256" y="373"/>
                  </a:lnTo>
                  <a:lnTo>
                    <a:pt x="254" y="373"/>
                  </a:lnTo>
                  <a:lnTo>
                    <a:pt x="254" y="371"/>
                  </a:lnTo>
                  <a:close/>
                  <a:moveTo>
                    <a:pt x="247" y="373"/>
                  </a:moveTo>
                  <a:lnTo>
                    <a:pt x="247" y="371"/>
                  </a:lnTo>
                  <a:lnTo>
                    <a:pt x="247" y="373"/>
                  </a:lnTo>
                  <a:close/>
                  <a:moveTo>
                    <a:pt x="254" y="371"/>
                  </a:moveTo>
                  <a:lnTo>
                    <a:pt x="251" y="373"/>
                  </a:lnTo>
                  <a:lnTo>
                    <a:pt x="254" y="373"/>
                  </a:lnTo>
                  <a:lnTo>
                    <a:pt x="251" y="373"/>
                  </a:lnTo>
                  <a:lnTo>
                    <a:pt x="254" y="371"/>
                  </a:lnTo>
                  <a:close/>
                  <a:moveTo>
                    <a:pt x="249" y="371"/>
                  </a:moveTo>
                  <a:lnTo>
                    <a:pt x="247" y="371"/>
                  </a:lnTo>
                  <a:lnTo>
                    <a:pt x="249" y="371"/>
                  </a:lnTo>
                  <a:close/>
                  <a:moveTo>
                    <a:pt x="256" y="371"/>
                  </a:moveTo>
                  <a:lnTo>
                    <a:pt x="254" y="371"/>
                  </a:lnTo>
                  <a:lnTo>
                    <a:pt x="256" y="371"/>
                  </a:lnTo>
                  <a:lnTo>
                    <a:pt x="254" y="371"/>
                  </a:lnTo>
                  <a:lnTo>
                    <a:pt x="254" y="373"/>
                  </a:lnTo>
                  <a:lnTo>
                    <a:pt x="254" y="371"/>
                  </a:lnTo>
                  <a:lnTo>
                    <a:pt x="256" y="371"/>
                  </a:lnTo>
                  <a:close/>
                  <a:moveTo>
                    <a:pt x="244" y="371"/>
                  </a:moveTo>
                  <a:lnTo>
                    <a:pt x="247" y="371"/>
                  </a:lnTo>
                  <a:lnTo>
                    <a:pt x="244" y="371"/>
                  </a:lnTo>
                  <a:close/>
                  <a:moveTo>
                    <a:pt x="256" y="368"/>
                  </a:moveTo>
                  <a:lnTo>
                    <a:pt x="256" y="371"/>
                  </a:lnTo>
                  <a:lnTo>
                    <a:pt x="256" y="368"/>
                  </a:lnTo>
                  <a:lnTo>
                    <a:pt x="256" y="371"/>
                  </a:lnTo>
                  <a:lnTo>
                    <a:pt x="256" y="368"/>
                  </a:lnTo>
                  <a:close/>
                  <a:moveTo>
                    <a:pt x="258" y="368"/>
                  </a:moveTo>
                  <a:lnTo>
                    <a:pt x="256" y="368"/>
                  </a:lnTo>
                  <a:lnTo>
                    <a:pt x="258" y="368"/>
                  </a:lnTo>
                  <a:close/>
                  <a:moveTo>
                    <a:pt x="244" y="368"/>
                  </a:moveTo>
                  <a:lnTo>
                    <a:pt x="242" y="368"/>
                  </a:lnTo>
                  <a:lnTo>
                    <a:pt x="244" y="368"/>
                  </a:lnTo>
                  <a:close/>
                  <a:moveTo>
                    <a:pt x="261" y="366"/>
                  </a:moveTo>
                  <a:lnTo>
                    <a:pt x="263" y="366"/>
                  </a:lnTo>
                  <a:lnTo>
                    <a:pt x="261" y="366"/>
                  </a:lnTo>
                  <a:close/>
                  <a:moveTo>
                    <a:pt x="263" y="366"/>
                  </a:moveTo>
                  <a:lnTo>
                    <a:pt x="261" y="366"/>
                  </a:lnTo>
                  <a:lnTo>
                    <a:pt x="263" y="366"/>
                  </a:lnTo>
                  <a:close/>
                  <a:moveTo>
                    <a:pt x="261" y="366"/>
                  </a:moveTo>
                  <a:lnTo>
                    <a:pt x="258" y="366"/>
                  </a:lnTo>
                  <a:lnTo>
                    <a:pt x="261" y="366"/>
                  </a:lnTo>
                  <a:close/>
                  <a:moveTo>
                    <a:pt x="258" y="366"/>
                  </a:moveTo>
                  <a:lnTo>
                    <a:pt x="256" y="366"/>
                  </a:lnTo>
                  <a:lnTo>
                    <a:pt x="258" y="366"/>
                  </a:lnTo>
                  <a:lnTo>
                    <a:pt x="258" y="368"/>
                  </a:lnTo>
                  <a:lnTo>
                    <a:pt x="256" y="368"/>
                  </a:lnTo>
                  <a:lnTo>
                    <a:pt x="258" y="368"/>
                  </a:lnTo>
                  <a:lnTo>
                    <a:pt x="256" y="368"/>
                  </a:lnTo>
                  <a:lnTo>
                    <a:pt x="254" y="368"/>
                  </a:lnTo>
                  <a:lnTo>
                    <a:pt x="256" y="368"/>
                  </a:lnTo>
                  <a:lnTo>
                    <a:pt x="256" y="366"/>
                  </a:lnTo>
                  <a:lnTo>
                    <a:pt x="256" y="368"/>
                  </a:lnTo>
                  <a:lnTo>
                    <a:pt x="256" y="366"/>
                  </a:lnTo>
                  <a:lnTo>
                    <a:pt x="258" y="366"/>
                  </a:lnTo>
                  <a:close/>
                  <a:moveTo>
                    <a:pt x="258" y="366"/>
                  </a:moveTo>
                  <a:lnTo>
                    <a:pt x="261" y="366"/>
                  </a:lnTo>
                  <a:lnTo>
                    <a:pt x="258" y="366"/>
                  </a:lnTo>
                  <a:close/>
                  <a:moveTo>
                    <a:pt x="268" y="366"/>
                  </a:moveTo>
                  <a:lnTo>
                    <a:pt x="270" y="366"/>
                  </a:lnTo>
                  <a:lnTo>
                    <a:pt x="268" y="366"/>
                  </a:lnTo>
                  <a:close/>
                  <a:moveTo>
                    <a:pt x="261" y="366"/>
                  </a:moveTo>
                  <a:lnTo>
                    <a:pt x="258" y="366"/>
                  </a:lnTo>
                  <a:lnTo>
                    <a:pt x="261" y="366"/>
                  </a:lnTo>
                  <a:lnTo>
                    <a:pt x="261" y="364"/>
                  </a:lnTo>
                  <a:lnTo>
                    <a:pt x="261" y="366"/>
                  </a:lnTo>
                  <a:close/>
                  <a:moveTo>
                    <a:pt x="261" y="364"/>
                  </a:moveTo>
                  <a:lnTo>
                    <a:pt x="263" y="364"/>
                  </a:lnTo>
                  <a:lnTo>
                    <a:pt x="261" y="364"/>
                  </a:lnTo>
                  <a:lnTo>
                    <a:pt x="258" y="364"/>
                  </a:lnTo>
                  <a:lnTo>
                    <a:pt x="261" y="364"/>
                  </a:lnTo>
                  <a:lnTo>
                    <a:pt x="258" y="364"/>
                  </a:lnTo>
                  <a:lnTo>
                    <a:pt x="261" y="364"/>
                  </a:lnTo>
                  <a:close/>
                  <a:moveTo>
                    <a:pt x="242" y="361"/>
                  </a:moveTo>
                  <a:lnTo>
                    <a:pt x="242" y="364"/>
                  </a:lnTo>
                  <a:lnTo>
                    <a:pt x="242" y="361"/>
                  </a:lnTo>
                  <a:close/>
                  <a:moveTo>
                    <a:pt x="268" y="361"/>
                  </a:moveTo>
                  <a:lnTo>
                    <a:pt x="268" y="364"/>
                  </a:lnTo>
                  <a:lnTo>
                    <a:pt x="268" y="361"/>
                  </a:lnTo>
                  <a:close/>
                  <a:moveTo>
                    <a:pt x="254" y="361"/>
                  </a:moveTo>
                  <a:lnTo>
                    <a:pt x="256" y="361"/>
                  </a:lnTo>
                  <a:lnTo>
                    <a:pt x="256" y="364"/>
                  </a:lnTo>
                  <a:lnTo>
                    <a:pt x="256" y="366"/>
                  </a:lnTo>
                  <a:lnTo>
                    <a:pt x="254" y="366"/>
                  </a:lnTo>
                  <a:lnTo>
                    <a:pt x="254" y="364"/>
                  </a:lnTo>
                  <a:lnTo>
                    <a:pt x="254" y="366"/>
                  </a:lnTo>
                  <a:lnTo>
                    <a:pt x="254" y="364"/>
                  </a:lnTo>
                  <a:lnTo>
                    <a:pt x="254" y="366"/>
                  </a:lnTo>
                  <a:lnTo>
                    <a:pt x="254" y="364"/>
                  </a:lnTo>
                  <a:lnTo>
                    <a:pt x="254" y="361"/>
                  </a:lnTo>
                  <a:lnTo>
                    <a:pt x="251" y="361"/>
                  </a:lnTo>
                  <a:lnTo>
                    <a:pt x="254" y="361"/>
                  </a:lnTo>
                  <a:close/>
                  <a:moveTo>
                    <a:pt x="247" y="361"/>
                  </a:moveTo>
                  <a:lnTo>
                    <a:pt x="244" y="361"/>
                  </a:lnTo>
                  <a:lnTo>
                    <a:pt x="247" y="361"/>
                  </a:lnTo>
                  <a:lnTo>
                    <a:pt x="244" y="361"/>
                  </a:lnTo>
                  <a:lnTo>
                    <a:pt x="247" y="361"/>
                  </a:lnTo>
                  <a:close/>
                  <a:moveTo>
                    <a:pt x="258" y="361"/>
                  </a:moveTo>
                  <a:lnTo>
                    <a:pt x="256" y="361"/>
                  </a:lnTo>
                  <a:lnTo>
                    <a:pt x="258" y="361"/>
                  </a:lnTo>
                  <a:close/>
                  <a:moveTo>
                    <a:pt x="254" y="361"/>
                  </a:moveTo>
                  <a:lnTo>
                    <a:pt x="256" y="361"/>
                  </a:lnTo>
                  <a:lnTo>
                    <a:pt x="254" y="361"/>
                  </a:lnTo>
                  <a:close/>
                  <a:moveTo>
                    <a:pt x="258" y="361"/>
                  </a:moveTo>
                  <a:lnTo>
                    <a:pt x="256" y="361"/>
                  </a:lnTo>
                  <a:lnTo>
                    <a:pt x="258" y="361"/>
                  </a:lnTo>
                  <a:close/>
                  <a:moveTo>
                    <a:pt x="235" y="361"/>
                  </a:moveTo>
                  <a:lnTo>
                    <a:pt x="237" y="361"/>
                  </a:lnTo>
                  <a:lnTo>
                    <a:pt x="239" y="361"/>
                  </a:lnTo>
                  <a:lnTo>
                    <a:pt x="237" y="361"/>
                  </a:lnTo>
                  <a:lnTo>
                    <a:pt x="239" y="361"/>
                  </a:lnTo>
                  <a:lnTo>
                    <a:pt x="239" y="364"/>
                  </a:lnTo>
                  <a:lnTo>
                    <a:pt x="237" y="364"/>
                  </a:lnTo>
                  <a:lnTo>
                    <a:pt x="235" y="361"/>
                  </a:lnTo>
                  <a:close/>
                  <a:moveTo>
                    <a:pt x="244" y="361"/>
                  </a:moveTo>
                  <a:lnTo>
                    <a:pt x="247" y="361"/>
                  </a:lnTo>
                  <a:lnTo>
                    <a:pt x="244" y="361"/>
                  </a:lnTo>
                  <a:lnTo>
                    <a:pt x="242" y="361"/>
                  </a:lnTo>
                  <a:lnTo>
                    <a:pt x="244" y="361"/>
                  </a:lnTo>
                  <a:close/>
                  <a:moveTo>
                    <a:pt x="258" y="361"/>
                  </a:moveTo>
                  <a:lnTo>
                    <a:pt x="256" y="361"/>
                  </a:lnTo>
                  <a:lnTo>
                    <a:pt x="258" y="361"/>
                  </a:lnTo>
                  <a:close/>
                  <a:moveTo>
                    <a:pt x="237" y="361"/>
                  </a:moveTo>
                  <a:lnTo>
                    <a:pt x="235" y="361"/>
                  </a:lnTo>
                  <a:lnTo>
                    <a:pt x="237" y="361"/>
                  </a:lnTo>
                  <a:close/>
                  <a:moveTo>
                    <a:pt x="256" y="361"/>
                  </a:moveTo>
                  <a:lnTo>
                    <a:pt x="256" y="359"/>
                  </a:lnTo>
                  <a:lnTo>
                    <a:pt x="256" y="361"/>
                  </a:lnTo>
                  <a:close/>
                  <a:moveTo>
                    <a:pt x="256" y="361"/>
                  </a:moveTo>
                  <a:lnTo>
                    <a:pt x="256" y="359"/>
                  </a:lnTo>
                  <a:lnTo>
                    <a:pt x="256" y="361"/>
                  </a:lnTo>
                  <a:close/>
                  <a:moveTo>
                    <a:pt x="249" y="359"/>
                  </a:moveTo>
                  <a:lnTo>
                    <a:pt x="249" y="361"/>
                  </a:lnTo>
                  <a:lnTo>
                    <a:pt x="249" y="359"/>
                  </a:lnTo>
                  <a:lnTo>
                    <a:pt x="249" y="361"/>
                  </a:lnTo>
                  <a:lnTo>
                    <a:pt x="249" y="359"/>
                  </a:lnTo>
                  <a:close/>
                  <a:moveTo>
                    <a:pt x="263" y="359"/>
                  </a:moveTo>
                  <a:lnTo>
                    <a:pt x="263" y="361"/>
                  </a:lnTo>
                  <a:lnTo>
                    <a:pt x="263" y="364"/>
                  </a:lnTo>
                  <a:lnTo>
                    <a:pt x="263" y="361"/>
                  </a:lnTo>
                  <a:lnTo>
                    <a:pt x="261" y="361"/>
                  </a:lnTo>
                  <a:lnTo>
                    <a:pt x="263" y="361"/>
                  </a:lnTo>
                  <a:lnTo>
                    <a:pt x="261" y="361"/>
                  </a:lnTo>
                  <a:lnTo>
                    <a:pt x="263" y="361"/>
                  </a:lnTo>
                  <a:lnTo>
                    <a:pt x="261" y="361"/>
                  </a:lnTo>
                  <a:lnTo>
                    <a:pt x="261" y="359"/>
                  </a:lnTo>
                  <a:lnTo>
                    <a:pt x="263" y="359"/>
                  </a:lnTo>
                  <a:close/>
                  <a:moveTo>
                    <a:pt x="256" y="359"/>
                  </a:moveTo>
                  <a:lnTo>
                    <a:pt x="258" y="359"/>
                  </a:lnTo>
                  <a:lnTo>
                    <a:pt x="256" y="359"/>
                  </a:lnTo>
                  <a:lnTo>
                    <a:pt x="258" y="359"/>
                  </a:lnTo>
                  <a:lnTo>
                    <a:pt x="258" y="361"/>
                  </a:lnTo>
                  <a:lnTo>
                    <a:pt x="256" y="359"/>
                  </a:lnTo>
                  <a:close/>
                  <a:moveTo>
                    <a:pt x="242" y="359"/>
                  </a:moveTo>
                  <a:lnTo>
                    <a:pt x="244" y="359"/>
                  </a:lnTo>
                  <a:lnTo>
                    <a:pt x="242" y="359"/>
                  </a:lnTo>
                  <a:close/>
                  <a:moveTo>
                    <a:pt x="249" y="359"/>
                  </a:moveTo>
                  <a:lnTo>
                    <a:pt x="251" y="359"/>
                  </a:lnTo>
                  <a:lnTo>
                    <a:pt x="249" y="359"/>
                  </a:lnTo>
                  <a:close/>
                  <a:moveTo>
                    <a:pt x="258" y="359"/>
                  </a:moveTo>
                  <a:lnTo>
                    <a:pt x="256" y="359"/>
                  </a:lnTo>
                  <a:lnTo>
                    <a:pt x="258" y="359"/>
                  </a:lnTo>
                  <a:close/>
                  <a:moveTo>
                    <a:pt x="244" y="359"/>
                  </a:moveTo>
                  <a:lnTo>
                    <a:pt x="244" y="361"/>
                  </a:lnTo>
                  <a:lnTo>
                    <a:pt x="247" y="361"/>
                  </a:lnTo>
                  <a:lnTo>
                    <a:pt x="244" y="361"/>
                  </a:lnTo>
                  <a:lnTo>
                    <a:pt x="244" y="359"/>
                  </a:lnTo>
                  <a:close/>
                  <a:moveTo>
                    <a:pt x="263" y="359"/>
                  </a:moveTo>
                  <a:lnTo>
                    <a:pt x="263" y="361"/>
                  </a:lnTo>
                  <a:lnTo>
                    <a:pt x="263" y="359"/>
                  </a:lnTo>
                  <a:close/>
                  <a:moveTo>
                    <a:pt x="256" y="359"/>
                  </a:moveTo>
                  <a:lnTo>
                    <a:pt x="254" y="359"/>
                  </a:lnTo>
                  <a:lnTo>
                    <a:pt x="256" y="359"/>
                  </a:lnTo>
                  <a:lnTo>
                    <a:pt x="254" y="359"/>
                  </a:lnTo>
                  <a:lnTo>
                    <a:pt x="256" y="359"/>
                  </a:lnTo>
                  <a:lnTo>
                    <a:pt x="254" y="359"/>
                  </a:lnTo>
                  <a:lnTo>
                    <a:pt x="256" y="359"/>
                  </a:lnTo>
                  <a:close/>
                  <a:moveTo>
                    <a:pt x="273" y="359"/>
                  </a:moveTo>
                  <a:lnTo>
                    <a:pt x="270" y="359"/>
                  </a:lnTo>
                  <a:lnTo>
                    <a:pt x="273" y="359"/>
                  </a:lnTo>
                  <a:close/>
                  <a:moveTo>
                    <a:pt x="251" y="359"/>
                  </a:moveTo>
                  <a:lnTo>
                    <a:pt x="254" y="359"/>
                  </a:lnTo>
                  <a:lnTo>
                    <a:pt x="254" y="361"/>
                  </a:lnTo>
                  <a:lnTo>
                    <a:pt x="254" y="359"/>
                  </a:lnTo>
                  <a:lnTo>
                    <a:pt x="254" y="361"/>
                  </a:lnTo>
                  <a:lnTo>
                    <a:pt x="254" y="359"/>
                  </a:lnTo>
                  <a:lnTo>
                    <a:pt x="254" y="361"/>
                  </a:lnTo>
                  <a:lnTo>
                    <a:pt x="251" y="361"/>
                  </a:lnTo>
                  <a:lnTo>
                    <a:pt x="254" y="361"/>
                  </a:lnTo>
                  <a:lnTo>
                    <a:pt x="251" y="361"/>
                  </a:lnTo>
                  <a:lnTo>
                    <a:pt x="254" y="361"/>
                  </a:lnTo>
                  <a:lnTo>
                    <a:pt x="251" y="361"/>
                  </a:lnTo>
                  <a:lnTo>
                    <a:pt x="251" y="359"/>
                  </a:lnTo>
                  <a:lnTo>
                    <a:pt x="254" y="359"/>
                  </a:lnTo>
                  <a:lnTo>
                    <a:pt x="251" y="359"/>
                  </a:lnTo>
                  <a:lnTo>
                    <a:pt x="254" y="359"/>
                  </a:lnTo>
                  <a:lnTo>
                    <a:pt x="251" y="359"/>
                  </a:lnTo>
                  <a:close/>
                  <a:moveTo>
                    <a:pt x="247" y="359"/>
                  </a:moveTo>
                  <a:lnTo>
                    <a:pt x="249" y="359"/>
                  </a:lnTo>
                  <a:lnTo>
                    <a:pt x="247" y="359"/>
                  </a:lnTo>
                  <a:close/>
                  <a:moveTo>
                    <a:pt x="254" y="359"/>
                  </a:moveTo>
                  <a:lnTo>
                    <a:pt x="251" y="359"/>
                  </a:lnTo>
                  <a:lnTo>
                    <a:pt x="254" y="359"/>
                  </a:lnTo>
                  <a:close/>
                  <a:moveTo>
                    <a:pt x="256" y="359"/>
                  </a:moveTo>
                  <a:lnTo>
                    <a:pt x="254" y="359"/>
                  </a:lnTo>
                  <a:lnTo>
                    <a:pt x="256" y="359"/>
                  </a:lnTo>
                  <a:close/>
                  <a:moveTo>
                    <a:pt x="247" y="359"/>
                  </a:moveTo>
                  <a:lnTo>
                    <a:pt x="244" y="359"/>
                  </a:lnTo>
                  <a:lnTo>
                    <a:pt x="247" y="359"/>
                  </a:lnTo>
                  <a:close/>
                  <a:moveTo>
                    <a:pt x="242" y="359"/>
                  </a:moveTo>
                  <a:lnTo>
                    <a:pt x="244" y="359"/>
                  </a:lnTo>
                  <a:lnTo>
                    <a:pt x="242" y="359"/>
                  </a:lnTo>
                  <a:close/>
                  <a:moveTo>
                    <a:pt x="261" y="359"/>
                  </a:moveTo>
                  <a:lnTo>
                    <a:pt x="263" y="359"/>
                  </a:lnTo>
                  <a:lnTo>
                    <a:pt x="261" y="359"/>
                  </a:lnTo>
                  <a:lnTo>
                    <a:pt x="261" y="361"/>
                  </a:lnTo>
                  <a:lnTo>
                    <a:pt x="261" y="359"/>
                  </a:lnTo>
                  <a:lnTo>
                    <a:pt x="261" y="361"/>
                  </a:lnTo>
                  <a:lnTo>
                    <a:pt x="258" y="361"/>
                  </a:lnTo>
                  <a:lnTo>
                    <a:pt x="258" y="359"/>
                  </a:lnTo>
                  <a:lnTo>
                    <a:pt x="261" y="359"/>
                  </a:lnTo>
                  <a:lnTo>
                    <a:pt x="258" y="359"/>
                  </a:lnTo>
                  <a:lnTo>
                    <a:pt x="261" y="359"/>
                  </a:lnTo>
                  <a:lnTo>
                    <a:pt x="258" y="359"/>
                  </a:lnTo>
                  <a:lnTo>
                    <a:pt x="261" y="359"/>
                  </a:lnTo>
                  <a:close/>
                  <a:moveTo>
                    <a:pt x="282" y="359"/>
                  </a:moveTo>
                  <a:lnTo>
                    <a:pt x="280" y="359"/>
                  </a:lnTo>
                  <a:lnTo>
                    <a:pt x="280" y="357"/>
                  </a:lnTo>
                  <a:lnTo>
                    <a:pt x="282" y="357"/>
                  </a:lnTo>
                  <a:lnTo>
                    <a:pt x="282" y="359"/>
                  </a:lnTo>
                  <a:close/>
                  <a:moveTo>
                    <a:pt x="256" y="357"/>
                  </a:moveTo>
                  <a:lnTo>
                    <a:pt x="256" y="359"/>
                  </a:lnTo>
                  <a:lnTo>
                    <a:pt x="256" y="357"/>
                  </a:lnTo>
                  <a:close/>
                  <a:moveTo>
                    <a:pt x="270" y="359"/>
                  </a:moveTo>
                  <a:lnTo>
                    <a:pt x="273" y="359"/>
                  </a:lnTo>
                  <a:lnTo>
                    <a:pt x="273" y="357"/>
                  </a:lnTo>
                  <a:lnTo>
                    <a:pt x="273" y="359"/>
                  </a:lnTo>
                  <a:lnTo>
                    <a:pt x="270" y="359"/>
                  </a:lnTo>
                  <a:lnTo>
                    <a:pt x="273" y="359"/>
                  </a:lnTo>
                  <a:lnTo>
                    <a:pt x="270" y="359"/>
                  </a:lnTo>
                  <a:lnTo>
                    <a:pt x="270" y="357"/>
                  </a:lnTo>
                  <a:lnTo>
                    <a:pt x="273" y="357"/>
                  </a:lnTo>
                  <a:lnTo>
                    <a:pt x="270" y="357"/>
                  </a:lnTo>
                  <a:lnTo>
                    <a:pt x="270" y="359"/>
                  </a:lnTo>
                  <a:close/>
                  <a:moveTo>
                    <a:pt x="258" y="357"/>
                  </a:moveTo>
                  <a:lnTo>
                    <a:pt x="258" y="359"/>
                  </a:lnTo>
                  <a:lnTo>
                    <a:pt x="256" y="359"/>
                  </a:lnTo>
                  <a:lnTo>
                    <a:pt x="258" y="359"/>
                  </a:lnTo>
                  <a:lnTo>
                    <a:pt x="258" y="357"/>
                  </a:lnTo>
                  <a:close/>
                  <a:moveTo>
                    <a:pt x="244" y="359"/>
                  </a:moveTo>
                  <a:lnTo>
                    <a:pt x="244" y="357"/>
                  </a:lnTo>
                  <a:lnTo>
                    <a:pt x="244" y="359"/>
                  </a:lnTo>
                  <a:close/>
                  <a:moveTo>
                    <a:pt x="247" y="357"/>
                  </a:moveTo>
                  <a:lnTo>
                    <a:pt x="247" y="359"/>
                  </a:lnTo>
                  <a:lnTo>
                    <a:pt x="247" y="357"/>
                  </a:lnTo>
                  <a:close/>
                  <a:moveTo>
                    <a:pt x="256" y="357"/>
                  </a:moveTo>
                  <a:lnTo>
                    <a:pt x="254" y="357"/>
                  </a:lnTo>
                  <a:lnTo>
                    <a:pt x="254" y="359"/>
                  </a:lnTo>
                  <a:lnTo>
                    <a:pt x="256" y="359"/>
                  </a:lnTo>
                  <a:lnTo>
                    <a:pt x="254" y="359"/>
                  </a:lnTo>
                  <a:lnTo>
                    <a:pt x="254" y="357"/>
                  </a:lnTo>
                  <a:lnTo>
                    <a:pt x="256" y="357"/>
                  </a:lnTo>
                  <a:close/>
                  <a:moveTo>
                    <a:pt x="247" y="357"/>
                  </a:moveTo>
                  <a:lnTo>
                    <a:pt x="244" y="357"/>
                  </a:lnTo>
                  <a:lnTo>
                    <a:pt x="247" y="357"/>
                  </a:lnTo>
                  <a:close/>
                  <a:moveTo>
                    <a:pt x="254" y="357"/>
                  </a:moveTo>
                  <a:lnTo>
                    <a:pt x="251" y="357"/>
                  </a:lnTo>
                  <a:lnTo>
                    <a:pt x="254" y="357"/>
                  </a:lnTo>
                  <a:close/>
                  <a:moveTo>
                    <a:pt x="258" y="357"/>
                  </a:moveTo>
                  <a:lnTo>
                    <a:pt x="256" y="357"/>
                  </a:lnTo>
                  <a:lnTo>
                    <a:pt x="254" y="357"/>
                  </a:lnTo>
                  <a:lnTo>
                    <a:pt x="256" y="357"/>
                  </a:lnTo>
                  <a:lnTo>
                    <a:pt x="258" y="357"/>
                  </a:lnTo>
                  <a:close/>
                  <a:moveTo>
                    <a:pt x="256" y="357"/>
                  </a:moveTo>
                  <a:lnTo>
                    <a:pt x="256" y="354"/>
                  </a:lnTo>
                  <a:lnTo>
                    <a:pt x="256" y="357"/>
                  </a:lnTo>
                  <a:close/>
                  <a:moveTo>
                    <a:pt x="261" y="354"/>
                  </a:moveTo>
                  <a:lnTo>
                    <a:pt x="261" y="357"/>
                  </a:lnTo>
                  <a:lnTo>
                    <a:pt x="261" y="354"/>
                  </a:lnTo>
                  <a:lnTo>
                    <a:pt x="261" y="357"/>
                  </a:lnTo>
                  <a:lnTo>
                    <a:pt x="258" y="357"/>
                  </a:lnTo>
                  <a:lnTo>
                    <a:pt x="258" y="354"/>
                  </a:lnTo>
                  <a:lnTo>
                    <a:pt x="261" y="354"/>
                  </a:lnTo>
                  <a:close/>
                  <a:moveTo>
                    <a:pt x="249" y="354"/>
                  </a:moveTo>
                  <a:lnTo>
                    <a:pt x="247" y="354"/>
                  </a:lnTo>
                  <a:lnTo>
                    <a:pt x="249" y="354"/>
                  </a:lnTo>
                  <a:close/>
                  <a:moveTo>
                    <a:pt x="275" y="354"/>
                  </a:moveTo>
                  <a:lnTo>
                    <a:pt x="277" y="354"/>
                  </a:lnTo>
                  <a:lnTo>
                    <a:pt x="275" y="354"/>
                  </a:lnTo>
                  <a:close/>
                  <a:moveTo>
                    <a:pt x="261" y="354"/>
                  </a:moveTo>
                  <a:lnTo>
                    <a:pt x="258" y="354"/>
                  </a:lnTo>
                  <a:lnTo>
                    <a:pt x="261" y="354"/>
                  </a:lnTo>
                  <a:lnTo>
                    <a:pt x="258" y="354"/>
                  </a:lnTo>
                  <a:lnTo>
                    <a:pt x="261" y="354"/>
                  </a:lnTo>
                  <a:close/>
                  <a:moveTo>
                    <a:pt x="277" y="354"/>
                  </a:moveTo>
                  <a:lnTo>
                    <a:pt x="275" y="354"/>
                  </a:lnTo>
                  <a:lnTo>
                    <a:pt x="277" y="354"/>
                  </a:lnTo>
                  <a:lnTo>
                    <a:pt x="275" y="354"/>
                  </a:lnTo>
                  <a:lnTo>
                    <a:pt x="277" y="354"/>
                  </a:lnTo>
                  <a:close/>
                  <a:moveTo>
                    <a:pt x="273" y="354"/>
                  </a:moveTo>
                  <a:lnTo>
                    <a:pt x="273" y="352"/>
                  </a:lnTo>
                  <a:lnTo>
                    <a:pt x="275" y="352"/>
                  </a:lnTo>
                  <a:lnTo>
                    <a:pt x="273" y="352"/>
                  </a:lnTo>
                  <a:lnTo>
                    <a:pt x="273" y="354"/>
                  </a:lnTo>
                  <a:close/>
                  <a:moveTo>
                    <a:pt x="254" y="352"/>
                  </a:moveTo>
                  <a:lnTo>
                    <a:pt x="254" y="354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8" y="352"/>
                  </a:lnTo>
                  <a:lnTo>
                    <a:pt x="258" y="354"/>
                  </a:lnTo>
                  <a:lnTo>
                    <a:pt x="258" y="352"/>
                  </a:lnTo>
                  <a:lnTo>
                    <a:pt x="256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6" y="354"/>
                  </a:lnTo>
                  <a:lnTo>
                    <a:pt x="254" y="354"/>
                  </a:lnTo>
                  <a:lnTo>
                    <a:pt x="251" y="354"/>
                  </a:lnTo>
                  <a:lnTo>
                    <a:pt x="254" y="354"/>
                  </a:lnTo>
                  <a:lnTo>
                    <a:pt x="251" y="354"/>
                  </a:lnTo>
                  <a:lnTo>
                    <a:pt x="251" y="357"/>
                  </a:lnTo>
                  <a:lnTo>
                    <a:pt x="251" y="354"/>
                  </a:lnTo>
                  <a:lnTo>
                    <a:pt x="251" y="357"/>
                  </a:lnTo>
                  <a:lnTo>
                    <a:pt x="251" y="359"/>
                  </a:lnTo>
                  <a:lnTo>
                    <a:pt x="251" y="357"/>
                  </a:lnTo>
                  <a:lnTo>
                    <a:pt x="251" y="359"/>
                  </a:lnTo>
                  <a:lnTo>
                    <a:pt x="251" y="357"/>
                  </a:lnTo>
                  <a:lnTo>
                    <a:pt x="251" y="359"/>
                  </a:lnTo>
                  <a:lnTo>
                    <a:pt x="249" y="359"/>
                  </a:lnTo>
                  <a:lnTo>
                    <a:pt x="249" y="357"/>
                  </a:lnTo>
                  <a:lnTo>
                    <a:pt x="249" y="354"/>
                  </a:lnTo>
                  <a:lnTo>
                    <a:pt x="251" y="354"/>
                  </a:lnTo>
                  <a:lnTo>
                    <a:pt x="251" y="352"/>
                  </a:lnTo>
                  <a:lnTo>
                    <a:pt x="254" y="352"/>
                  </a:lnTo>
                  <a:lnTo>
                    <a:pt x="251" y="352"/>
                  </a:lnTo>
                  <a:lnTo>
                    <a:pt x="254" y="352"/>
                  </a:lnTo>
                  <a:close/>
                  <a:moveTo>
                    <a:pt x="258" y="352"/>
                  </a:moveTo>
                  <a:lnTo>
                    <a:pt x="256" y="352"/>
                  </a:lnTo>
                  <a:lnTo>
                    <a:pt x="258" y="352"/>
                  </a:lnTo>
                  <a:close/>
                  <a:moveTo>
                    <a:pt x="254" y="352"/>
                  </a:moveTo>
                  <a:lnTo>
                    <a:pt x="256" y="352"/>
                  </a:lnTo>
                  <a:lnTo>
                    <a:pt x="254" y="352"/>
                  </a:lnTo>
                  <a:close/>
                  <a:moveTo>
                    <a:pt x="266" y="352"/>
                  </a:moveTo>
                  <a:lnTo>
                    <a:pt x="268" y="352"/>
                  </a:lnTo>
                  <a:lnTo>
                    <a:pt x="266" y="352"/>
                  </a:lnTo>
                  <a:lnTo>
                    <a:pt x="268" y="352"/>
                  </a:lnTo>
                  <a:lnTo>
                    <a:pt x="266" y="352"/>
                  </a:lnTo>
                  <a:close/>
                  <a:moveTo>
                    <a:pt x="280" y="349"/>
                  </a:moveTo>
                  <a:lnTo>
                    <a:pt x="277" y="349"/>
                  </a:lnTo>
                  <a:lnTo>
                    <a:pt x="280" y="349"/>
                  </a:lnTo>
                  <a:close/>
                  <a:moveTo>
                    <a:pt x="270" y="349"/>
                  </a:moveTo>
                  <a:lnTo>
                    <a:pt x="268" y="349"/>
                  </a:lnTo>
                  <a:lnTo>
                    <a:pt x="270" y="349"/>
                  </a:lnTo>
                  <a:lnTo>
                    <a:pt x="268" y="349"/>
                  </a:lnTo>
                  <a:lnTo>
                    <a:pt x="270" y="349"/>
                  </a:lnTo>
                  <a:close/>
                  <a:moveTo>
                    <a:pt x="256" y="349"/>
                  </a:moveTo>
                  <a:lnTo>
                    <a:pt x="254" y="349"/>
                  </a:lnTo>
                  <a:lnTo>
                    <a:pt x="256" y="349"/>
                  </a:lnTo>
                  <a:close/>
                  <a:moveTo>
                    <a:pt x="256" y="347"/>
                  </a:moveTo>
                  <a:lnTo>
                    <a:pt x="256" y="349"/>
                  </a:lnTo>
                  <a:lnTo>
                    <a:pt x="256" y="347"/>
                  </a:lnTo>
                  <a:close/>
                  <a:moveTo>
                    <a:pt x="273" y="347"/>
                  </a:moveTo>
                  <a:lnTo>
                    <a:pt x="273" y="349"/>
                  </a:lnTo>
                  <a:lnTo>
                    <a:pt x="273" y="347"/>
                  </a:lnTo>
                  <a:lnTo>
                    <a:pt x="273" y="349"/>
                  </a:lnTo>
                  <a:lnTo>
                    <a:pt x="273" y="347"/>
                  </a:lnTo>
                  <a:lnTo>
                    <a:pt x="273" y="349"/>
                  </a:lnTo>
                  <a:lnTo>
                    <a:pt x="273" y="347"/>
                  </a:lnTo>
                  <a:close/>
                  <a:moveTo>
                    <a:pt x="266" y="347"/>
                  </a:moveTo>
                  <a:lnTo>
                    <a:pt x="266" y="349"/>
                  </a:lnTo>
                  <a:lnTo>
                    <a:pt x="266" y="347"/>
                  </a:lnTo>
                  <a:lnTo>
                    <a:pt x="266" y="349"/>
                  </a:lnTo>
                  <a:lnTo>
                    <a:pt x="266" y="347"/>
                  </a:lnTo>
                  <a:close/>
                  <a:moveTo>
                    <a:pt x="263" y="347"/>
                  </a:moveTo>
                  <a:lnTo>
                    <a:pt x="263" y="349"/>
                  </a:lnTo>
                  <a:lnTo>
                    <a:pt x="261" y="349"/>
                  </a:lnTo>
                  <a:lnTo>
                    <a:pt x="263" y="349"/>
                  </a:lnTo>
                  <a:lnTo>
                    <a:pt x="263" y="347"/>
                  </a:lnTo>
                  <a:lnTo>
                    <a:pt x="261" y="349"/>
                  </a:lnTo>
                  <a:lnTo>
                    <a:pt x="261" y="352"/>
                  </a:lnTo>
                  <a:lnTo>
                    <a:pt x="261" y="349"/>
                  </a:lnTo>
                  <a:lnTo>
                    <a:pt x="261" y="352"/>
                  </a:lnTo>
                  <a:lnTo>
                    <a:pt x="258" y="349"/>
                  </a:lnTo>
                  <a:lnTo>
                    <a:pt x="261" y="349"/>
                  </a:lnTo>
                  <a:lnTo>
                    <a:pt x="261" y="347"/>
                  </a:lnTo>
                  <a:lnTo>
                    <a:pt x="263" y="347"/>
                  </a:lnTo>
                  <a:close/>
                  <a:moveTo>
                    <a:pt x="258" y="347"/>
                  </a:moveTo>
                  <a:lnTo>
                    <a:pt x="256" y="347"/>
                  </a:lnTo>
                  <a:lnTo>
                    <a:pt x="258" y="347"/>
                  </a:lnTo>
                  <a:close/>
                  <a:moveTo>
                    <a:pt x="258" y="347"/>
                  </a:moveTo>
                  <a:lnTo>
                    <a:pt x="261" y="347"/>
                  </a:lnTo>
                  <a:lnTo>
                    <a:pt x="258" y="347"/>
                  </a:lnTo>
                  <a:lnTo>
                    <a:pt x="261" y="347"/>
                  </a:lnTo>
                  <a:lnTo>
                    <a:pt x="258" y="347"/>
                  </a:lnTo>
                  <a:close/>
                  <a:moveTo>
                    <a:pt x="268" y="347"/>
                  </a:moveTo>
                  <a:lnTo>
                    <a:pt x="270" y="347"/>
                  </a:lnTo>
                  <a:lnTo>
                    <a:pt x="268" y="347"/>
                  </a:lnTo>
                  <a:lnTo>
                    <a:pt x="270" y="347"/>
                  </a:lnTo>
                  <a:lnTo>
                    <a:pt x="268" y="347"/>
                  </a:lnTo>
                  <a:close/>
                  <a:moveTo>
                    <a:pt x="263" y="347"/>
                  </a:moveTo>
                  <a:lnTo>
                    <a:pt x="261" y="347"/>
                  </a:lnTo>
                  <a:lnTo>
                    <a:pt x="261" y="349"/>
                  </a:lnTo>
                  <a:lnTo>
                    <a:pt x="258" y="349"/>
                  </a:lnTo>
                  <a:lnTo>
                    <a:pt x="258" y="352"/>
                  </a:lnTo>
                  <a:lnTo>
                    <a:pt x="256" y="352"/>
                  </a:lnTo>
                  <a:lnTo>
                    <a:pt x="256" y="349"/>
                  </a:lnTo>
                  <a:lnTo>
                    <a:pt x="258" y="349"/>
                  </a:lnTo>
                  <a:lnTo>
                    <a:pt x="261" y="347"/>
                  </a:lnTo>
                  <a:lnTo>
                    <a:pt x="263" y="347"/>
                  </a:lnTo>
                  <a:close/>
                  <a:moveTo>
                    <a:pt x="258" y="347"/>
                  </a:moveTo>
                  <a:lnTo>
                    <a:pt x="256" y="347"/>
                  </a:lnTo>
                  <a:lnTo>
                    <a:pt x="258" y="347"/>
                  </a:lnTo>
                  <a:close/>
                  <a:moveTo>
                    <a:pt x="263" y="347"/>
                  </a:moveTo>
                  <a:lnTo>
                    <a:pt x="261" y="347"/>
                  </a:lnTo>
                  <a:lnTo>
                    <a:pt x="263" y="347"/>
                  </a:lnTo>
                  <a:close/>
                  <a:moveTo>
                    <a:pt x="270" y="347"/>
                  </a:moveTo>
                  <a:lnTo>
                    <a:pt x="270" y="345"/>
                  </a:lnTo>
                  <a:lnTo>
                    <a:pt x="270" y="347"/>
                  </a:lnTo>
                  <a:close/>
                  <a:moveTo>
                    <a:pt x="270" y="345"/>
                  </a:moveTo>
                  <a:lnTo>
                    <a:pt x="270" y="347"/>
                  </a:lnTo>
                  <a:lnTo>
                    <a:pt x="270" y="345"/>
                  </a:lnTo>
                  <a:close/>
                  <a:moveTo>
                    <a:pt x="270" y="345"/>
                  </a:moveTo>
                  <a:lnTo>
                    <a:pt x="268" y="345"/>
                  </a:lnTo>
                  <a:lnTo>
                    <a:pt x="270" y="345"/>
                  </a:lnTo>
                  <a:close/>
                  <a:moveTo>
                    <a:pt x="268" y="345"/>
                  </a:moveTo>
                  <a:lnTo>
                    <a:pt x="270" y="345"/>
                  </a:lnTo>
                  <a:lnTo>
                    <a:pt x="268" y="345"/>
                  </a:lnTo>
                  <a:close/>
                  <a:moveTo>
                    <a:pt x="263" y="345"/>
                  </a:moveTo>
                  <a:lnTo>
                    <a:pt x="261" y="345"/>
                  </a:lnTo>
                  <a:lnTo>
                    <a:pt x="263" y="345"/>
                  </a:lnTo>
                  <a:close/>
                  <a:moveTo>
                    <a:pt x="273" y="345"/>
                  </a:moveTo>
                  <a:lnTo>
                    <a:pt x="275" y="345"/>
                  </a:lnTo>
                  <a:lnTo>
                    <a:pt x="273" y="345"/>
                  </a:lnTo>
                  <a:lnTo>
                    <a:pt x="275" y="345"/>
                  </a:lnTo>
                  <a:lnTo>
                    <a:pt x="273" y="345"/>
                  </a:lnTo>
                  <a:close/>
                  <a:moveTo>
                    <a:pt x="275" y="342"/>
                  </a:moveTo>
                  <a:lnTo>
                    <a:pt x="277" y="342"/>
                  </a:lnTo>
                  <a:lnTo>
                    <a:pt x="275" y="342"/>
                  </a:lnTo>
                  <a:close/>
                  <a:moveTo>
                    <a:pt x="268" y="342"/>
                  </a:moveTo>
                  <a:lnTo>
                    <a:pt x="270" y="342"/>
                  </a:lnTo>
                  <a:lnTo>
                    <a:pt x="268" y="342"/>
                  </a:lnTo>
                  <a:lnTo>
                    <a:pt x="270" y="342"/>
                  </a:lnTo>
                  <a:lnTo>
                    <a:pt x="268" y="342"/>
                  </a:lnTo>
                  <a:close/>
                  <a:moveTo>
                    <a:pt x="270" y="340"/>
                  </a:moveTo>
                  <a:lnTo>
                    <a:pt x="270" y="342"/>
                  </a:lnTo>
                  <a:lnTo>
                    <a:pt x="270" y="340"/>
                  </a:lnTo>
                  <a:close/>
                  <a:moveTo>
                    <a:pt x="270" y="340"/>
                  </a:moveTo>
                  <a:lnTo>
                    <a:pt x="270" y="342"/>
                  </a:lnTo>
                  <a:lnTo>
                    <a:pt x="270" y="340"/>
                  </a:lnTo>
                  <a:close/>
                  <a:moveTo>
                    <a:pt x="268" y="340"/>
                  </a:moveTo>
                  <a:lnTo>
                    <a:pt x="270" y="340"/>
                  </a:lnTo>
                  <a:lnTo>
                    <a:pt x="268" y="340"/>
                  </a:lnTo>
                  <a:close/>
                  <a:moveTo>
                    <a:pt x="270" y="340"/>
                  </a:moveTo>
                  <a:lnTo>
                    <a:pt x="270" y="342"/>
                  </a:lnTo>
                  <a:lnTo>
                    <a:pt x="270" y="340"/>
                  </a:lnTo>
                  <a:lnTo>
                    <a:pt x="268" y="340"/>
                  </a:lnTo>
                  <a:lnTo>
                    <a:pt x="270" y="340"/>
                  </a:lnTo>
                  <a:close/>
                  <a:moveTo>
                    <a:pt x="273" y="340"/>
                  </a:moveTo>
                  <a:lnTo>
                    <a:pt x="270" y="340"/>
                  </a:lnTo>
                  <a:lnTo>
                    <a:pt x="273" y="340"/>
                  </a:lnTo>
                  <a:close/>
                  <a:moveTo>
                    <a:pt x="268" y="340"/>
                  </a:moveTo>
                  <a:lnTo>
                    <a:pt x="266" y="340"/>
                  </a:lnTo>
                  <a:lnTo>
                    <a:pt x="268" y="340"/>
                  </a:lnTo>
                  <a:close/>
                  <a:moveTo>
                    <a:pt x="270" y="338"/>
                  </a:moveTo>
                  <a:lnTo>
                    <a:pt x="270" y="340"/>
                  </a:lnTo>
                  <a:lnTo>
                    <a:pt x="268" y="340"/>
                  </a:lnTo>
                  <a:lnTo>
                    <a:pt x="270" y="340"/>
                  </a:lnTo>
                  <a:lnTo>
                    <a:pt x="268" y="340"/>
                  </a:lnTo>
                  <a:lnTo>
                    <a:pt x="268" y="338"/>
                  </a:lnTo>
                  <a:lnTo>
                    <a:pt x="270" y="338"/>
                  </a:lnTo>
                  <a:close/>
                  <a:moveTo>
                    <a:pt x="270" y="338"/>
                  </a:moveTo>
                  <a:lnTo>
                    <a:pt x="268" y="338"/>
                  </a:lnTo>
                  <a:lnTo>
                    <a:pt x="270" y="338"/>
                  </a:lnTo>
                  <a:close/>
                  <a:moveTo>
                    <a:pt x="263" y="335"/>
                  </a:moveTo>
                  <a:lnTo>
                    <a:pt x="263" y="338"/>
                  </a:lnTo>
                  <a:lnTo>
                    <a:pt x="266" y="338"/>
                  </a:lnTo>
                  <a:lnTo>
                    <a:pt x="263" y="338"/>
                  </a:lnTo>
                  <a:lnTo>
                    <a:pt x="263" y="340"/>
                  </a:lnTo>
                  <a:lnTo>
                    <a:pt x="266" y="340"/>
                  </a:lnTo>
                  <a:lnTo>
                    <a:pt x="263" y="340"/>
                  </a:lnTo>
                  <a:lnTo>
                    <a:pt x="266" y="340"/>
                  </a:lnTo>
                  <a:lnTo>
                    <a:pt x="263" y="340"/>
                  </a:lnTo>
                  <a:lnTo>
                    <a:pt x="261" y="340"/>
                  </a:lnTo>
                  <a:lnTo>
                    <a:pt x="263" y="340"/>
                  </a:lnTo>
                  <a:lnTo>
                    <a:pt x="261" y="340"/>
                  </a:lnTo>
                  <a:lnTo>
                    <a:pt x="263" y="340"/>
                  </a:lnTo>
                  <a:lnTo>
                    <a:pt x="261" y="340"/>
                  </a:lnTo>
                  <a:lnTo>
                    <a:pt x="261" y="338"/>
                  </a:lnTo>
                  <a:lnTo>
                    <a:pt x="263" y="338"/>
                  </a:lnTo>
                  <a:lnTo>
                    <a:pt x="263" y="335"/>
                  </a:lnTo>
                  <a:close/>
                  <a:moveTo>
                    <a:pt x="270" y="335"/>
                  </a:moveTo>
                  <a:lnTo>
                    <a:pt x="268" y="338"/>
                  </a:lnTo>
                  <a:lnTo>
                    <a:pt x="268" y="335"/>
                  </a:lnTo>
                  <a:lnTo>
                    <a:pt x="270" y="335"/>
                  </a:lnTo>
                  <a:close/>
                  <a:moveTo>
                    <a:pt x="258" y="321"/>
                  </a:moveTo>
                  <a:lnTo>
                    <a:pt x="256" y="321"/>
                  </a:lnTo>
                  <a:lnTo>
                    <a:pt x="258" y="321"/>
                  </a:lnTo>
                  <a:close/>
                  <a:moveTo>
                    <a:pt x="254" y="321"/>
                  </a:moveTo>
                  <a:lnTo>
                    <a:pt x="251" y="321"/>
                  </a:lnTo>
                  <a:lnTo>
                    <a:pt x="254" y="321"/>
                  </a:lnTo>
                  <a:close/>
                  <a:moveTo>
                    <a:pt x="251" y="321"/>
                  </a:moveTo>
                  <a:lnTo>
                    <a:pt x="249" y="321"/>
                  </a:lnTo>
                  <a:lnTo>
                    <a:pt x="251" y="321"/>
                  </a:lnTo>
                  <a:lnTo>
                    <a:pt x="249" y="321"/>
                  </a:lnTo>
                  <a:lnTo>
                    <a:pt x="251" y="321"/>
                  </a:lnTo>
                  <a:close/>
                  <a:moveTo>
                    <a:pt x="249" y="319"/>
                  </a:moveTo>
                  <a:lnTo>
                    <a:pt x="249" y="321"/>
                  </a:lnTo>
                  <a:lnTo>
                    <a:pt x="249" y="319"/>
                  </a:lnTo>
                  <a:close/>
                  <a:moveTo>
                    <a:pt x="254" y="319"/>
                  </a:moveTo>
                  <a:lnTo>
                    <a:pt x="251" y="319"/>
                  </a:lnTo>
                  <a:lnTo>
                    <a:pt x="254" y="319"/>
                  </a:lnTo>
                  <a:lnTo>
                    <a:pt x="251" y="319"/>
                  </a:lnTo>
                  <a:lnTo>
                    <a:pt x="254" y="319"/>
                  </a:lnTo>
                  <a:close/>
                  <a:moveTo>
                    <a:pt x="249" y="319"/>
                  </a:moveTo>
                  <a:lnTo>
                    <a:pt x="247" y="319"/>
                  </a:lnTo>
                  <a:lnTo>
                    <a:pt x="249" y="319"/>
                  </a:lnTo>
                  <a:close/>
                  <a:moveTo>
                    <a:pt x="258" y="319"/>
                  </a:moveTo>
                  <a:lnTo>
                    <a:pt x="256" y="319"/>
                  </a:lnTo>
                  <a:lnTo>
                    <a:pt x="258" y="319"/>
                  </a:lnTo>
                  <a:close/>
                  <a:moveTo>
                    <a:pt x="251" y="316"/>
                  </a:moveTo>
                  <a:lnTo>
                    <a:pt x="251" y="319"/>
                  </a:lnTo>
                  <a:lnTo>
                    <a:pt x="249" y="319"/>
                  </a:lnTo>
                  <a:lnTo>
                    <a:pt x="249" y="316"/>
                  </a:lnTo>
                  <a:lnTo>
                    <a:pt x="251" y="316"/>
                  </a:lnTo>
                  <a:close/>
                  <a:moveTo>
                    <a:pt x="256" y="316"/>
                  </a:moveTo>
                  <a:lnTo>
                    <a:pt x="256" y="319"/>
                  </a:lnTo>
                  <a:lnTo>
                    <a:pt x="258" y="319"/>
                  </a:lnTo>
                  <a:lnTo>
                    <a:pt x="256" y="319"/>
                  </a:lnTo>
                  <a:lnTo>
                    <a:pt x="258" y="319"/>
                  </a:lnTo>
                  <a:lnTo>
                    <a:pt x="258" y="321"/>
                  </a:lnTo>
                  <a:lnTo>
                    <a:pt x="258" y="319"/>
                  </a:lnTo>
                  <a:lnTo>
                    <a:pt x="258" y="321"/>
                  </a:lnTo>
                  <a:lnTo>
                    <a:pt x="256" y="321"/>
                  </a:lnTo>
                  <a:lnTo>
                    <a:pt x="258" y="321"/>
                  </a:lnTo>
                  <a:lnTo>
                    <a:pt x="256" y="321"/>
                  </a:lnTo>
                  <a:lnTo>
                    <a:pt x="256" y="319"/>
                  </a:lnTo>
                  <a:lnTo>
                    <a:pt x="254" y="319"/>
                  </a:lnTo>
                  <a:lnTo>
                    <a:pt x="254" y="316"/>
                  </a:lnTo>
                  <a:lnTo>
                    <a:pt x="256" y="316"/>
                  </a:lnTo>
                  <a:lnTo>
                    <a:pt x="254" y="316"/>
                  </a:lnTo>
                  <a:lnTo>
                    <a:pt x="256" y="316"/>
                  </a:lnTo>
                  <a:close/>
                  <a:moveTo>
                    <a:pt x="254" y="316"/>
                  </a:moveTo>
                  <a:lnTo>
                    <a:pt x="256" y="316"/>
                  </a:lnTo>
                  <a:lnTo>
                    <a:pt x="254" y="316"/>
                  </a:lnTo>
                  <a:lnTo>
                    <a:pt x="256" y="316"/>
                  </a:lnTo>
                  <a:lnTo>
                    <a:pt x="254" y="316"/>
                  </a:lnTo>
                  <a:close/>
                  <a:moveTo>
                    <a:pt x="251" y="316"/>
                  </a:moveTo>
                  <a:lnTo>
                    <a:pt x="254" y="316"/>
                  </a:lnTo>
                  <a:lnTo>
                    <a:pt x="254" y="319"/>
                  </a:lnTo>
                  <a:lnTo>
                    <a:pt x="254" y="316"/>
                  </a:lnTo>
                  <a:lnTo>
                    <a:pt x="251" y="316"/>
                  </a:lnTo>
                  <a:close/>
                  <a:moveTo>
                    <a:pt x="258" y="314"/>
                  </a:moveTo>
                  <a:lnTo>
                    <a:pt x="258" y="316"/>
                  </a:lnTo>
                  <a:lnTo>
                    <a:pt x="258" y="314"/>
                  </a:lnTo>
                  <a:close/>
                  <a:moveTo>
                    <a:pt x="254" y="314"/>
                  </a:moveTo>
                  <a:lnTo>
                    <a:pt x="254" y="316"/>
                  </a:lnTo>
                  <a:lnTo>
                    <a:pt x="254" y="314"/>
                  </a:lnTo>
                  <a:close/>
                  <a:moveTo>
                    <a:pt x="254" y="314"/>
                  </a:moveTo>
                  <a:lnTo>
                    <a:pt x="254" y="316"/>
                  </a:lnTo>
                  <a:lnTo>
                    <a:pt x="254" y="314"/>
                  </a:lnTo>
                  <a:close/>
                  <a:moveTo>
                    <a:pt x="249" y="314"/>
                  </a:moveTo>
                  <a:lnTo>
                    <a:pt x="251" y="314"/>
                  </a:lnTo>
                  <a:lnTo>
                    <a:pt x="249" y="314"/>
                  </a:lnTo>
                  <a:close/>
                  <a:moveTo>
                    <a:pt x="251" y="314"/>
                  </a:moveTo>
                  <a:lnTo>
                    <a:pt x="254" y="314"/>
                  </a:lnTo>
                  <a:lnTo>
                    <a:pt x="251" y="314"/>
                  </a:lnTo>
                  <a:lnTo>
                    <a:pt x="254" y="314"/>
                  </a:lnTo>
                  <a:lnTo>
                    <a:pt x="251" y="314"/>
                  </a:lnTo>
                  <a:close/>
                  <a:moveTo>
                    <a:pt x="251" y="314"/>
                  </a:moveTo>
                  <a:lnTo>
                    <a:pt x="249" y="314"/>
                  </a:lnTo>
                  <a:lnTo>
                    <a:pt x="251" y="314"/>
                  </a:lnTo>
                  <a:close/>
                  <a:moveTo>
                    <a:pt x="251" y="314"/>
                  </a:moveTo>
                  <a:lnTo>
                    <a:pt x="251" y="311"/>
                  </a:lnTo>
                  <a:lnTo>
                    <a:pt x="251" y="314"/>
                  </a:lnTo>
                  <a:lnTo>
                    <a:pt x="251" y="311"/>
                  </a:lnTo>
                  <a:lnTo>
                    <a:pt x="251" y="314"/>
                  </a:lnTo>
                  <a:close/>
                  <a:moveTo>
                    <a:pt x="254" y="311"/>
                  </a:moveTo>
                  <a:lnTo>
                    <a:pt x="254" y="314"/>
                  </a:lnTo>
                  <a:lnTo>
                    <a:pt x="254" y="311"/>
                  </a:lnTo>
                  <a:lnTo>
                    <a:pt x="254" y="314"/>
                  </a:lnTo>
                  <a:lnTo>
                    <a:pt x="254" y="311"/>
                  </a:lnTo>
                  <a:lnTo>
                    <a:pt x="254" y="314"/>
                  </a:lnTo>
                  <a:lnTo>
                    <a:pt x="254" y="311"/>
                  </a:lnTo>
                  <a:close/>
                  <a:moveTo>
                    <a:pt x="251" y="311"/>
                  </a:moveTo>
                  <a:lnTo>
                    <a:pt x="251" y="314"/>
                  </a:lnTo>
                  <a:lnTo>
                    <a:pt x="251" y="311"/>
                  </a:lnTo>
                  <a:lnTo>
                    <a:pt x="251" y="314"/>
                  </a:lnTo>
                  <a:lnTo>
                    <a:pt x="254" y="314"/>
                  </a:lnTo>
                  <a:lnTo>
                    <a:pt x="251" y="314"/>
                  </a:lnTo>
                  <a:lnTo>
                    <a:pt x="251" y="311"/>
                  </a:lnTo>
                  <a:close/>
                  <a:moveTo>
                    <a:pt x="249" y="314"/>
                  </a:moveTo>
                  <a:lnTo>
                    <a:pt x="249" y="311"/>
                  </a:lnTo>
                  <a:lnTo>
                    <a:pt x="249" y="314"/>
                  </a:lnTo>
                  <a:close/>
                  <a:moveTo>
                    <a:pt x="254" y="311"/>
                  </a:moveTo>
                  <a:lnTo>
                    <a:pt x="251" y="311"/>
                  </a:lnTo>
                  <a:lnTo>
                    <a:pt x="254" y="311"/>
                  </a:lnTo>
                  <a:close/>
                  <a:moveTo>
                    <a:pt x="254" y="309"/>
                  </a:moveTo>
                  <a:lnTo>
                    <a:pt x="251" y="309"/>
                  </a:lnTo>
                  <a:lnTo>
                    <a:pt x="254" y="309"/>
                  </a:lnTo>
                  <a:close/>
                  <a:moveTo>
                    <a:pt x="247" y="304"/>
                  </a:moveTo>
                  <a:lnTo>
                    <a:pt x="249" y="304"/>
                  </a:lnTo>
                  <a:lnTo>
                    <a:pt x="247" y="304"/>
                  </a:lnTo>
                  <a:lnTo>
                    <a:pt x="249" y="304"/>
                  </a:lnTo>
                  <a:lnTo>
                    <a:pt x="247" y="304"/>
                  </a:lnTo>
                  <a:lnTo>
                    <a:pt x="249" y="304"/>
                  </a:lnTo>
                  <a:lnTo>
                    <a:pt x="247" y="304"/>
                  </a:lnTo>
                  <a:close/>
                  <a:moveTo>
                    <a:pt x="249" y="304"/>
                  </a:moveTo>
                  <a:lnTo>
                    <a:pt x="249" y="302"/>
                  </a:lnTo>
                  <a:lnTo>
                    <a:pt x="249" y="304"/>
                  </a:lnTo>
                  <a:lnTo>
                    <a:pt x="249" y="302"/>
                  </a:lnTo>
                  <a:lnTo>
                    <a:pt x="249" y="304"/>
                  </a:lnTo>
                  <a:close/>
                  <a:moveTo>
                    <a:pt x="247" y="302"/>
                  </a:moveTo>
                  <a:lnTo>
                    <a:pt x="247" y="304"/>
                  </a:lnTo>
                  <a:lnTo>
                    <a:pt x="247" y="302"/>
                  </a:lnTo>
                  <a:lnTo>
                    <a:pt x="247" y="304"/>
                  </a:lnTo>
                  <a:lnTo>
                    <a:pt x="247" y="302"/>
                  </a:lnTo>
                  <a:close/>
                  <a:moveTo>
                    <a:pt x="244" y="302"/>
                  </a:moveTo>
                  <a:lnTo>
                    <a:pt x="247" y="302"/>
                  </a:lnTo>
                  <a:lnTo>
                    <a:pt x="244" y="302"/>
                  </a:lnTo>
                  <a:lnTo>
                    <a:pt x="247" y="302"/>
                  </a:lnTo>
                  <a:lnTo>
                    <a:pt x="247" y="304"/>
                  </a:lnTo>
                  <a:lnTo>
                    <a:pt x="247" y="307"/>
                  </a:lnTo>
                  <a:lnTo>
                    <a:pt x="247" y="309"/>
                  </a:lnTo>
                  <a:lnTo>
                    <a:pt x="249" y="309"/>
                  </a:lnTo>
                  <a:lnTo>
                    <a:pt x="247" y="309"/>
                  </a:lnTo>
                  <a:lnTo>
                    <a:pt x="249" y="309"/>
                  </a:lnTo>
                  <a:lnTo>
                    <a:pt x="251" y="309"/>
                  </a:lnTo>
                  <a:lnTo>
                    <a:pt x="249" y="309"/>
                  </a:lnTo>
                  <a:lnTo>
                    <a:pt x="251" y="309"/>
                  </a:lnTo>
                  <a:lnTo>
                    <a:pt x="249" y="309"/>
                  </a:lnTo>
                  <a:lnTo>
                    <a:pt x="251" y="309"/>
                  </a:lnTo>
                  <a:lnTo>
                    <a:pt x="249" y="309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49" y="311"/>
                  </a:lnTo>
                  <a:lnTo>
                    <a:pt x="251" y="311"/>
                  </a:lnTo>
                  <a:lnTo>
                    <a:pt x="249" y="314"/>
                  </a:lnTo>
                  <a:lnTo>
                    <a:pt x="249" y="311"/>
                  </a:lnTo>
                  <a:lnTo>
                    <a:pt x="247" y="311"/>
                  </a:lnTo>
                  <a:lnTo>
                    <a:pt x="249" y="311"/>
                  </a:lnTo>
                  <a:lnTo>
                    <a:pt x="247" y="311"/>
                  </a:lnTo>
                  <a:lnTo>
                    <a:pt x="247" y="309"/>
                  </a:lnTo>
                  <a:lnTo>
                    <a:pt x="244" y="309"/>
                  </a:lnTo>
                  <a:lnTo>
                    <a:pt x="247" y="309"/>
                  </a:lnTo>
                  <a:lnTo>
                    <a:pt x="244" y="309"/>
                  </a:lnTo>
                  <a:lnTo>
                    <a:pt x="244" y="307"/>
                  </a:lnTo>
                  <a:lnTo>
                    <a:pt x="244" y="304"/>
                  </a:lnTo>
                  <a:lnTo>
                    <a:pt x="244" y="302"/>
                  </a:lnTo>
                  <a:close/>
                  <a:moveTo>
                    <a:pt x="244" y="300"/>
                  </a:moveTo>
                  <a:lnTo>
                    <a:pt x="244" y="302"/>
                  </a:lnTo>
                  <a:lnTo>
                    <a:pt x="244" y="300"/>
                  </a:lnTo>
                  <a:close/>
                  <a:moveTo>
                    <a:pt x="230" y="297"/>
                  </a:moveTo>
                  <a:lnTo>
                    <a:pt x="230" y="295"/>
                  </a:lnTo>
                  <a:lnTo>
                    <a:pt x="230" y="297"/>
                  </a:lnTo>
                  <a:lnTo>
                    <a:pt x="230" y="295"/>
                  </a:lnTo>
                  <a:lnTo>
                    <a:pt x="230" y="297"/>
                  </a:lnTo>
                  <a:close/>
                  <a:moveTo>
                    <a:pt x="209" y="290"/>
                  </a:moveTo>
                  <a:lnTo>
                    <a:pt x="211" y="290"/>
                  </a:lnTo>
                  <a:lnTo>
                    <a:pt x="209" y="290"/>
                  </a:lnTo>
                  <a:close/>
                  <a:moveTo>
                    <a:pt x="216" y="290"/>
                  </a:moveTo>
                  <a:lnTo>
                    <a:pt x="218" y="290"/>
                  </a:lnTo>
                  <a:lnTo>
                    <a:pt x="216" y="290"/>
                  </a:lnTo>
                  <a:close/>
                  <a:moveTo>
                    <a:pt x="213" y="288"/>
                  </a:moveTo>
                  <a:lnTo>
                    <a:pt x="213" y="290"/>
                  </a:lnTo>
                  <a:lnTo>
                    <a:pt x="213" y="288"/>
                  </a:lnTo>
                  <a:close/>
                  <a:moveTo>
                    <a:pt x="206" y="285"/>
                  </a:moveTo>
                  <a:lnTo>
                    <a:pt x="209" y="285"/>
                  </a:lnTo>
                  <a:lnTo>
                    <a:pt x="206" y="285"/>
                  </a:lnTo>
                  <a:close/>
                  <a:moveTo>
                    <a:pt x="206" y="273"/>
                  </a:moveTo>
                  <a:lnTo>
                    <a:pt x="206" y="276"/>
                  </a:lnTo>
                  <a:lnTo>
                    <a:pt x="206" y="273"/>
                  </a:lnTo>
                  <a:close/>
                  <a:moveTo>
                    <a:pt x="209" y="271"/>
                  </a:moveTo>
                  <a:lnTo>
                    <a:pt x="206" y="271"/>
                  </a:lnTo>
                  <a:lnTo>
                    <a:pt x="209" y="271"/>
                  </a:lnTo>
                  <a:lnTo>
                    <a:pt x="206" y="271"/>
                  </a:lnTo>
                  <a:lnTo>
                    <a:pt x="209" y="271"/>
                  </a:lnTo>
                  <a:close/>
                  <a:moveTo>
                    <a:pt x="206" y="262"/>
                  </a:moveTo>
                  <a:lnTo>
                    <a:pt x="206" y="264"/>
                  </a:lnTo>
                  <a:lnTo>
                    <a:pt x="206" y="262"/>
                  </a:lnTo>
                  <a:close/>
                  <a:moveTo>
                    <a:pt x="209" y="262"/>
                  </a:moveTo>
                  <a:lnTo>
                    <a:pt x="206" y="262"/>
                  </a:lnTo>
                  <a:lnTo>
                    <a:pt x="209" y="262"/>
                  </a:lnTo>
                  <a:lnTo>
                    <a:pt x="206" y="262"/>
                  </a:lnTo>
                  <a:lnTo>
                    <a:pt x="209" y="262"/>
                  </a:lnTo>
                  <a:close/>
                  <a:moveTo>
                    <a:pt x="209" y="257"/>
                  </a:moveTo>
                  <a:lnTo>
                    <a:pt x="211" y="257"/>
                  </a:lnTo>
                  <a:lnTo>
                    <a:pt x="209" y="257"/>
                  </a:lnTo>
                  <a:close/>
                  <a:moveTo>
                    <a:pt x="206" y="254"/>
                  </a:moveTo>
                  <a:lnTo>
                    <a:pt x="206" y="257"/>
                  </a:lnTo>
                  <a:lnTo>
                    <a:pt x="206" y="254"/>
                  </a:lnTo>
                  <a:close/>
                  <a:moveTo>
                    <a:pt x="211" y="245"/>
                  </a:moveTo>
                  <a:lnTo>
                    <a:pt x="213" y="245"/>
                  </a:lnTo>
                  <a:lnTo>
                    <a:pt x="213" y="247"/>
                  </a:lnTo>
                  <a:lnTo>
                    <a:pt x="213" y="245"/>
                  </a:lnTo>
                  <a:lnTo>
                    <a:pt x="213" y="247"/>
                  </a:lnTo>
                  <a:lnTo>
                    <a:pt x="211" y="245"/>
                  </a:lnTo>
                  <a:lnTo>
                    <a:pt x="211" y="247"/>
                  </a:lnTo>
                  <a:lnTo>
                    <a:pt x="211" y="245"/>
                  </a:lnTo>
                  <a:lnTo>
                    <a:pt x="211" y="247"/>
                  </a:lnTo>
                  <a:lnTo>
                    <a:pt x="211" y="245"/>
                  </a:lnTo>
                  <a:close/>
                  <a:moveTo>
                    <a:pt x="211" y="245"/>
                  </a:moveTo>
                  <a:lnTo>
                    <a:pt x="209" y="245"/>
                  </a:lnTo>
                  <a:lnTo>
                    <a:pt x="211" y="245"/>
                  </a:lnTo>
                  <a:close/>
                  <a:moveTo>
                    <a:pt x="209" y="245"/>
                  </a:moveTo>
                  <a:lnTo>
                    <a:pt x="206" y="245"/>
                  </a:lnTo>
                  <a:lnTo>
                    <a:pt x="209" y="245"/>
                  </a:lnTo>
                  <a:lnTo>
                    <a:pt x="206" y="245"/>
                  </a:lnTo>
                  <a:lnTo>
                    <a:pt x="209" y="245"/>
                  </a:lnTo>
                  <a:close/>
                  <a:moveTo>
                    <a:pt x="204" y="245"/>
                  </a:moveTo>
                  <a:lnTo>
                    <a:pt x="206" y="245"/>
                  </a:lnTo>
                  <a:lnTo>
                    <a:pt x="204" y="245"/>
                  </a:lnTo>
                  <a:close/>
                  <a:moveTo>
                    <a:pt x="204" y="243"/>
                  </a:moveTo>
                  <a:lnTo>
                    <a:pt x="206" y="243"/>
                  </a:lnTo>
                  <a:lnTo>
                    <a:pt x="204" y="243"/>
                  </a:lnTo>
                  <a:lnTo>
                    <a:pt x="206" y="243"/>
                  </a:lnTo>
                  <a:lnTo>
                    <a:pt x="204" y="243"/>
                  </a:lnTo>
                  <a:close/>
                  <a:moveTo>
                    <a:pt x="211" y="240"/>
                  </a:moveTo>
                  <a:lnTo>
                    <a:pt x="211" y="243"/>
                  </a:lnTo>
                  <a:lnTo>
                    <a:pt x="211" y="240"/>
                  </a:lnTo>
                  <a:close/>
                  <a:moveTo>
                    <a:pt x="216" y="235"/>
                  </a:moveTo>
                  <a:lnTo>
                    <a:pt x="216" y="238"/>
                  </a:lnTo>
                  <a:lnTo>
                    <a:pt x="216" y="235"/>
                  </a:lnTo>
                  <a:close/>
                  <a:moveTo>
                    <a:pt x="216" y="224"/>
                  </a:moveTo>
                  <a:lnTo>
                    <a:pt x="213" y="224"/>
                  </a:lnTo>
                  <a:lnTo>
                    <a:pt x="216" y="224"/>
                  </a:lnTo>
                  <a:close/>
                  <a:moveTo>
                    <a:pt x="221" y="221"/>
                  </a:moveTo>
                  <a:lnTo>
                    <a:pt x="218" y="221"/>
                  </a:lnTo>
                  <a:lnTo>
                    <a:pt x="221" y="221"/>
                  </a:lnTo>
                  <a:close/>
                  <a:moveTo>
                    <a:pt x="223" y="209"/>
                  </a:moveTo>
                  <a:lnTo>
                    <a:pt x="223" y="212"/>
                  </a:lnTo>
                  <a:lnTo>
                    <a:pt x="221" y="212"/>
                  </a:lnTo>
                  <a:lnTo>
                    <a:pt x="221" y="209"/>
                  </a:lnTo>
                  <a:lnTo>
                    <a:pt x="223" y="209"/>
                  </a:lnTo>
                  <a:close/>
                  <a:moveTo>
                    <a:pt x="218" y="200"/>
                  </a:moveTo>
                  <a:lnTo>
                    <a:pt x="216" y="200"/>
                  </a:lnTo>
                  <a:lnTo>
                    <a:pt x="218" y="200"/>
                  </a:lnTo>
                  <a:close/>
                  <a:moveTo>
                    <a:pt x="216" y="197"/>
                  </a:moveTo>
                  <a:lnTo>
                    <a:pt x="218" y="197"/>
                  </a:lnTo>
                  <a:lnTo>
                    <a:pt x="216" y="197"/>
                  </a:lnTo>
                  <a:close/>
                  <a:moveTo>
                    <a:pt x="211" y="195"/>
                  </a:moveTo>
                  <a:lnTo>
                    <a:pt x="213" y="195"/>
                  </a:lnTo>
                  <a:lnTo>
                    <a:pt x="216" y="195"/>
                  </a:lnTo>
                  <a:lnTo>
                    <a:pt x="216" y="197"/>
                  </a:lnTo>
                  <a:lnTo>
                    <a:pt x="213" y="197"/>
                  </a:lnTo>
                  <a:lnTo>
                    <a:pt x="216" y="197"/>
                  </a:lnTo>
                  <a:lnTo>
                    <a:pt x="216" y="200"/>
                  </a:lnTo>
                  <a:lnTo>
                    <a:pt x="216" y="202"/>
                  </a:lnTo>
                  <a:lnTo>
                    <a:pt x="213" y="202"/>
                  </a:lnTo>
                  <a:lnTo>
                    <a:pt x="211" y="202"/>
                  </a:lnTo>
                  <a:lnTo>
                    <a:pt x="211" y="200"/>
                  </a:lnTo>
                  <a:lnTo>
                    <a:pt x="211" y="197"/>
                  </a:lnTo>
                  <a:lnTo>
                    <a:pt x="211" y="195"/>
                  </a:lnTo>
                  <a:close/>
                  <a:moveTo>
                    <a:pt x="235" y="186"/>
                  </a:moveTo>
                  <a:lnTo>
                    <a:pt x="232" y="186"/>
                  </a:lnTo>
                  <a:lnTo>
                    <a:pt x="235" y="186"/>
                  </a:lnTo>
                  <a:close/>
                  <a:moveTo>
                    <a:pt x="237" y="178"/>
                  </a:moveTo>
                  <a:lnTo>
                    <a:pt x="237" y="181"/>
                  </a:lnTo>
                  <a:lnTo>
                    <a:pt x="235" y="181"/>
                  </a:lnTo>
                  <a:lnTo>
                    <a:pt x="235" y="178"/>
                  </a:lnTo>
                  <a:lnTo>
                    <a:pt x="237" y="178"/>
                  </a:lnTo>
                  <a:close/>
                  <a:moveTo>
                    <a:pt x="237" y="181"/>
                  </a:moveTo>
                  <a:lnTo>
                    <a:pt x="239" y="178"/>
                  </a:lnTo>
                  <a:lnTo>
                    <a:pt x="239" y="181"/>
                  </a:lnTo>
                  <a:lnTo>
                    <a:pt x="237" y="181"/>
                  </a:lnTo>
                  <a:close/>
                  <a:moveTo>
                    <a:pt x="230" y="178"/>
                  </a:moveTo>
                  <a:lnTo>
                    <a:pt x="232" y="178"/>
                  </a:lnTo>
                  <a:lnTo>
                    <a:pt x="232" y="181"/>
                  </a:lnTo>
                  <a:lnTo>
                    <a:pt x="230" y="181"/>
                  </a:lnTo>
                  <a:lnTo>
                    <a:pt x="232" y="178"/>
                  </a:lnTo>
                  <a:lnTo>
                    <a:pt x="230" y="178"/>
                  </a:lnTo>
                  <a:close/>
                  <a:moveTo>
                    <a:pt x="247" y="174"/>
                  </a:moveTo>
                  <a:lnTo>
                    <a:pt x="244" y="174"/>
                  </a:lnTo>
                  <a:lnTo>
                    <a:pt x="247" y="174"/>
                  </a:lnTo>
                  <a:close/>
                  <a:moveTo>
                    <a:pt x="239" y="174"/>
                  </a:moveTo>
                  <a:lnTo>
                    <a:pt x="239" y="171"/>
                  </a:lnTo>
                  <a:lnTo>
                    <a:pt x="239" y="174"/>
                  </a:lnTo>
                  <a:close/>
                  <a:moveTo>
                    <a:pt x="228" y="171"/>
                  </a:moveTo>
                  <a:lnTo>
                    <a:pt x="228" y="174"/>
                  </a:lnTo>
                  <a:lnTo>
                    <a:pt x="228" y="171"/>
                  </a:lnTo>
                  <a:close/>
                  <a:moveTo>
                    <a:pt x="254" y="167"/>
                  </a:moveTo>
                  <a:lnTo>
                    <a:pt x="251" y="169"/>
                  </a:lnTo>
                  <a:lnTo>
                    <a:pt x="251" y="167"/>
                  </a:lnTo>
                  <a:lnTo>
                    <a:pt x="254" y="167"/>
                  </a:lnTo>
                  <a:close/>
                  <a:moveTo>
                    <a:pt x="249" y="164"/>
                  </a:moveTo>
                  <a:lnTo>
                    <a:pt x="251" y="164"/>
                  </a:lnTo>
                  <a:lnTo>
                    <a:pt x="249" y="164"/>
                  </a:lnTo>
                  <a:lnTo>
                    <a:pt x="249" y="167"/>
                  </a:lnTo>
                  <a:lnTo>
                    <a:pt x="247" y="164"/>
                  </a:lnTo>
                  <a:lnTo>
                    <a:pt x="249" y="164"/>
                  </a:lnTo>
                  <a:lnTo>
                    <a:pt x="247" y="164"/>
                  </a:lnTo>
                  <a:lnTo>
                    <a:pt x="249" y="164"/>
                  </a:lnTo>
                  <a:lnTo>
                    <a:pt x="247" y="164"/>
                  </a:lnTo>
                  <a:lnTo>
                    <a:pt x="249" y="164"/>
                  </a:lnTo>
                  <a:lnTo>
                    <a:pt x="249" y="162"/>
                  </a:lnTo>
                  <a:lnTo>
                    <a:pt x="249" y="164"/>
                  </a:lnTo>
                  <a:close/>
                  <a:moveTo>
                    <a:pt x="256" y="164"/>
                  </a:moveTo>
                  <a:lnTo>
                    <a:pt x="256" y="162"/>
                  </a:lnTo>
                  <a:lnTo>
                    <a:pt x="256" y="164"/>
                  </a:lnTo>
                  <a:close/>
                  <a:moveTo>
                    <a:pt x="254" y="162"/>
                  </a:moveTo>
                  <a:lnTo>
                    <a:pt x="254" y="164"/>
                  </a:lnTo>
                  <a:lnTo>
                    <a:pt x="254" y="167"/>
                  </a:lnTo>
                  <a:lnTo>
                    <a:pt x="251" y="167"/>
                  </a:lnTo>
                  <a:lnTo>
                    <a:pt x="251" y="164"/>
                  </a:lnTo>
                  <a:lnTo>
                    <a:pt x="254" y="164"/>
                  </a:lnTo>
                  <a:lnTo>
                    <a:pt x="251" y="164"/>
                  </a:lnTo>
                  <a:lnTo>
                    <a:pt x="254" y="164"/>
                  </a:lnTo>
                  <a:lnTo>
                    <a:pt x="254" y="162"/>
                  </a:lnTo>
                  <a:close/>
                  <a:moveTo>
                    <a:pt x="251" y="162"/>
                  </a:moveTo>
                  <a:lnTo>
                    <a:pt x="251" y="164"/>
                  </a:lnTo>
                  <a:lnTo>
                    <a:pt x="251" y="162"/>
                  </a:lnTo>
                  <a:close/>
                  <a:moveTo>
                    <a:pt x="256" y="162"/>
                  </a:moveTo>
                  <a:lnTo>
                    <a:pt x="256" y="164"/>
                  </a:lnTo>
                  <a:lnTo>
                    <a:pt x="256" y="162"/>
                  </a:lnTo>
                  <a:close/>
                  <a:moveTo>
                    <a:pt x="251" y="159"/>
                  </a:moveTo>
                  <a:lnTo>
                    <a:pt x="249" y="159"/>
                  </a:lnTo>
                  <a:lnTo>
                    <a:pt x="251" y="159"/>
                  </a:lnTo>
                  <a:lnTo>
                    <a:pt x="249" y="159"/>
                  </a:lnTo>
                  <a:lnTo>
                    <a:pt x="251" y="159"/>
                  </a:lnTo>
                  <a:close/>
                  <a:moveTo>
                    <a:pt x="254" y="159"/>
                  </a:moveTo>
                  <a:lnTo>
                    <a:pt x="251" y="159"/>
                  </a:lnTo>
                  <a:lnTo>
                    <a:pt x="254" y="159"/>
                  </a:lnTo>
                  <a:close/>
                  <a:moveTo>
                    <a:pt x="223" y="159"/>
                  </a:moveTo>
                  <a:lnTo>
                    <a:pt x="221" y="159"/>
                  </a:lnTo>
                  <a:lnTo>
                    <a:pt x="223" y="159"/>
                  </a:lnTo>
                  <a:close/>
                  <a:moveTo>
                    <a:pt x="258" y="159"/>
                  </a:moveTo>
                  <a:lnTo>
                    <a:pt x="256" y="159"/>
                  </a:lnTo>
                  <a:lnTo>
                    <a:pt x="258" y="159"/>
                  </a:lnTo>
                  <a:lnTo>
                    <a:pt x="256" y="159"/>
                  </a:lnTo>
                  <a:lnTo>
                    <a:pt x="258" y="159"/>
                  </a:lnTo>
                  <a:close/>
                  <a:moveTo>
                    <a:pt x="261" y="159"/>
                  </a:moveTo>
                  <a:lnTo>
                    <a:pt x="258" y="159"/>
                  </a:lnTo>
                  <a:lnTo>
                    <a:pt x="261" y="159"/>
                  </a:lnTo>
                  <a:close/>
                  <a:moveTo>
                    <a:pt x="254" y="159"/>
                  </a:moveTo>
                  <a:lnTo>
                    <a:pt x="254" y="157"/>
                  </a:lnTo>
                  <a:lnTo>
                    <a:pt x="254" y="159"/>
                  </a:lnTo>
                  <a:close/>
                  <a:moveTo>
                    <a:pt x="261" y="159"/>
                  </a:moveTo>
                  <a:lnTo>
                    <a:pt x="258" y="159"/>
                  </a:lnTo>
                  <a:lnTo>
                    <a:pt x="258" y="157"/>
                  </a:lnTo>
                  <a:lnTo>
                    <a:pt x="261" y="157"/>
                  </a:lnTo>
                  <a:lnTo>
                    <a:pt x="261" y="159"/>
                  </a:lnTo>
                  <a:close/>
                  <a:moveTo>
                    <a:pt x="261" y="157"/>
                  </a:moveTo>
                  <a:lnTo>
                    <a:pt x="258" y="157"/>
                  </a:lnTo>
                  <a:lnTo>
                    <a:pt x="261" y="157"/>
                  </a:lnTo>
                  <a:close/>
                  <a:moveTo>
                    <a:pt x="261" y="155"/>
                  </a:moveTo>
                  <a:lnTo>
                    <a:pt x="261" y="157"/>
                  </a:lnTo>
                  <a:lnTo>
                    <a:pt x="261" y="155"/>
                  </a:lnTo>
                  <a:close/>
                  <a:moveTo>
                    <a:pt x="263" y="155"/>
                  </a:moveTo>
                  <a:lnTo>
                    <a:pt x="261" y="155"/>
                  </a:lnTo>
                  <a:lnTo>
                    <a:pt x="263" y="155"/>
                  </a:lnTo>
                  <a:close/>
                  <a:moveTo>
                    <a:pt x="266" y="155"/>
                  </a:moveTo>
                  <a:lnTo>
                    <a:pt x="266" y="152"/>
                  </a:lnTo>
                  <a:lnTo>
                    <a:pt x="266" y="155"/>
                  </a:lnTo>
                  <a:close/>
                  <a:moveTo>
                    <a:pt x="261" y="152"/>
                  </a:moveTo>
                  <a:lnTo>
                    <a:pt x="258" y="152"/>
                  </a:lnTo>
                  <a:lnTo>
                    <a:pt x="261" y="152"/>
                  </a:lnTo>
                  <a:close/>
                  <a:moveTo>
                    <a:pt x="270" y="152"/>
                  </a:moveTo>
                  <a:lnTo>
                    <a:pt x="270" y="150"/>
                  </a:lnTo>
                  <a:lnTo>
                    <a:pt x="270" y="152"/>
                  </a:lnTo>
                  <a:close/>
                  <a:moveTo>
                    <a:pt x="277" y="143"/>
                  </a:moveTo>
                  <a:lnTo>
                    <a:pt x="277" y="140"/>
                  </a:lnTo>
                  <a:lnTo>
                    <a:pt x="277" y="143"/>
                  </a:lnTo>
                  <a:close/>
                  <a:moveTo>
                    <a:pt x="280" y="140"/>
                  </a:moveTo>
                  <a:lnTo>
                    <a:pt x="282" y="140"/>
                  </a:lnTo>
                  <a:lnTo>
                    <a:pt x="282" y="143"/>
                  </a:lnTo>
                  <a:lnTo>
                    <a:pt x="280" y="143"/>
                  </a:lnTo>
                  <a:lnTo>
                    <a:pt x="280" y="140"/>
                  </a:lnTo>
                  <a:close/>
                  <a:moveTo>
                    <a:pt x="292" y="140"/>
                  </a:moveTo>
                  <a:lnTo>
                    <a:pt x="289" y="140"/>
                  </a:lnTo>
                  <a:lnTo>
                    <a:pt x="292" y="140"/>
                  </a:lnTo>
                  <a:lnTo>
                    <a:pt x="289" y="140"/>
                  </a:lnTo>
                  <a:lnTo>
                    <a:pt x="292" y="140"/>
                  </a:lnTo>
                  <a:close/>
                  <a:moveTo>
                    <a:pt x="282" y="140"/>
                  </a:moveTo>
                  <a:lnTo>
                    <a:pt x="282" y="138"/>
                  </a:lnTo>
                  <a:lnTo>
                    <a:pt x="282" y="140"/>
                  </a:lnTo>
                  <a:close/>
                  <a:moveTo>
                    <a:pt x="294" y="140"/>
                  </a:moveTo>
                  <a:lnTo>
                    <a:pt x="294" y="138"/>
                  </a:lnTo>
                  <a:lnTo>
                    <a:pt x="294" y="140"/>
                  </a:lnTo>
                  <a:close/>
                  <a:moveTo>
                    <a:pt x="294" y="136"/>
                  </a:moveTo>
                  <a:lnTo>
                    <a:pt x="294" y="138"/>
                  </a:lnTo>
                  <a:lnTo>
                    <a:pt x="294" y="136"/>
                  </a:lnTo>
                  <a:lnTo>
                    <a:pt x="294" y="138"/>
                  </a:lnTo>
                  <a:lnTo>
                    <a:pt x="294" y="136"/>
                  </a:lnTo>
                  <a:close/>
                  <a:moveTo>
                    <a:pt x="294" y="136"/>
                  </a:moveTo>
                  <a:lnTo>
                    <a:pt x="294" y="133"/>
                  </a:lnTo>
                  <a:lnTo>
                    <a:pt x="294" y="136"/>
                  </a:lnTo>
                  <a:close/>
                  <a:moveTo>
                    <a:pt x="325" y="129"/>
                  </a:moveTo>
                  <a:lnTo>
                    <a:pt x="327" y="129"/>
                  </a:lnTo>
                  <a:lnTo>
                    <a:pt x="327" y="131"/>
                  </a:lnTo>
                  <a:lnTo>
                    <a:pt x="325" y="131"/>
                  </a:lnTo>
                  <a:lnTo>
                    <a:pt x="325" y="129"/>
                  </a:lnTo>
                  <a:close/>
                  <a:moveTo>
                    <a:pt x="308" y="129"/>
                  </a:moveTo>
                  <a:lnTo>
                    <a:pt x="308" y="126"/>
                  </a:lnTo>
                  <a:lnTo>
                    <a:pt x="308" y="129"/>
                  </a:lnTo>
                  <a:close/>
                  <a:moveTo>
                    <a:pt x="330" y="121"/>
                  </a:moveTo>
                  <a:lnTo>
                    <a:pt x="332" y="121"/>
                  </a:lnTo>
                  <a:lnTo>
                    <a:pt x="330" y="121"/>
                  </a:lnTo>
                  <a:close/>
                  <a:moveTo>
                    <a:pt x="320" y="121"/>
                  </a:moveTo>
                  <a:lnTo>
                    <a:pt x="320" y="124"/>
                  </a:lnTo>
                  <a:lnTo>
                    <a:pt x="320" y="121"/>
                  </a:lnTo>
                  <a:close/>
                  <a:moveTo>
                    <a:pt x="327" y="121"/>
                  </a:moveTo>
                  <a:lnTo>
                    <a:pt x="327" y="124"/>
                  </a:lnTo>
                  <a:lnTo>
                    <a:pt x="327" y="121"/>
                  </a:lnTo>
                  <a:lnTo>
                    <a:pt x="327" y="124"/>
                  </a:lnTo>
                  <a:lnTo>
                    <a:pt x="330" y="124"/>
                  </a:lnTo>
                  <a:lnTo>
                    <a:pt x="327" y="124"/>
                  </a:lnTo>
                  <a:lnTo>
                    <a:pt x="330" y="124"/>
                  </a:lnTo>
                  <a:lnTo>
                    <a:pt x="327" y="124"/>
                  </a:lnTo>
                  <a:lnTo>
                    <a:pt x="330" y="124"/>
                  </a:lnTo>
                  <a:lnTo>
                    <a:pt x="327" y="124"/>
                  </a:lnTo>
                  <a:lnTo>
                    <a:pt x="330" y="124"/>
                  </a:lnTo>
                  <a:lnTo>
                    <a:pt x="327" y="126"/>
                  </a:lnTo>
                  <a:lnTo>
                    <a:pt x="330" y="126"/>
                  </a:lnTo>
                  <a:lnTo>
                    <a:pt x="327" y="126"/>
                  </a:lnTo>
                  <a:lnTo>
                    <a:pt x="330" y="126"/>
                  </a:lnTo>
                  <a:lnTo>
                    <a:pt x="327" y="126"/>
                  </a:lnTo>
                  <a:lnTo>
                    <a:pt x="330" y="126"/>
                  </a:lnTo>
                  <a:lnTo>
                    <a:pt x="327" y="126"/>
                  </a:lnTo>
                  <a:lnTo>
                    <a:pt x="327" y="129"/>
                  </a:lnTo>
                  <a:lnTo>
                    <a:pt x="325" y="129"/>
                  </a:lnTo>
                  <a:lnTo>
                    <a:pt x="327" y="129"/>
                  </a:lnTo>
                  <a:lnTo>
                    <a:pt x="325" y="126"/>
                  </a:lnTo>
                  <a:lnTo>
                    <a:pt x="327" y="126"/>
                  </a:lnTo>
                  <a:lnTo>
                    <a:pt x="327" y="124"/>
                  </a:lnTo>
                  <a:lnTo>
                    <a:pt x="327" y="126"/>
                  </a:lnTo>
                  <a:lnTo>
                    <a:pt x="327" y="124"/>
                  </a:lnTo>
                  <a:lnTo>
                    <a:pt x="327" y="126"/>
                  </a:lnTo>
                  <a:lnTo>
                    <a:pt x="325" y="126"/>
                  </a:lnTo>
                  <a:lnTo>
                    <a:pt x="325" y="124"/>
                  </a:lnTo>
                  <a:lnTo>
                    <a:pt x="325" y="121"/>
                  </a:lnTo>
                  <a:lnTo>
                    <a:pt x="327" y="121"/>
                  </a:lnTo>
                  <a:close/>
                  <a:moveTo>
                    <a:pt x="339" y="74"/>
                  </a:moveTo>
                  <a:lnTo>
                    <a:pt x="339" y="72"/>
                  </a:lnTo>
                  <a:lnTo>
                    <a:pt x="339" y="74"/>
                  </a:lnTo>
                  <a:close/>
                  <a:moveTo>
                    <a:pt x="339" y="62"/>
                  </a:moveTo>
                  <a:lnTo>
                    <a:pt x="337" y="62"/>
                  </a:lnTo>
                  <a:lnTo>
                    <a:pt x="339" y="62"/>
                  </a:lnTo>
                  <a:lnTo>
                    <a:pt x="339" y="60"/>
                  </a:lnTo>
                  <a:lnTo>
                    <a:pt x="339" y="62"/>
                  </a:lnTo>
                  <a:close/>
                  <a:moveTo>
                    <a:pt x="342" y="60"/>
                  </a:moveTo>
                  <a:lnTo>
                    <a:pt x="342" y="57"/>
                  </a:lnTo>
                  <a:lnTo>
                    <a:pt x="342" y="60"/>
                  </a:lnTo>
                  <a:close/>
                  <a:moveTo>
                    <a:pt x="346" y="53"/>
                  </a:moveTo>
                  <a:lnTo>
                    <a:pt x="349" y="53"/>
                  </a:lnTo>
                  <a:lnTo>
                    <a:pt x="349" y="55"/>
                  </a:lnTo>
                  <a:lnTo>
                    <a:pt x="349" y="53"/>
                  </a:lnTo>
                  <a:lnTo>
                    <a:pt x="349" y="55"/>
                  </a:lnTo>
                  <a:lnTo>
                    <a:pt x="346" y="55"/>
                  </a:lnTo>
                  <a:lnTo>
                    <a:pt x="346" y="53"/>
                  </a:lnTo>
                  <a:close/>
                  <a:moveTo>
                    <a:pt x="349" y="53"/>
                  </a:moveTo>
                  <a:lnTo>
                    <a:pt x="349" y="55"/>
                  </a:lnTo>
                  <a:lnTo>
                    <a:pt x="349" y="53"/>
                  </a:lnTo>
                  <a:lnTo>
                    <a:pt x="349" y="55"/>
                  </a:lnTo>
                  <a:lnTo>
                    <a:pt x="349" y="53"/>
                  </a:lnTo>
                  <a:close/>
                  <a:moveTo>
                    <a:pt x="351" y="50"/>
                  </a:moveTo>
                  <a:lnTo>
                    <a:pt x="349" y="50"/>
                  </a:lnTo>
                  <a:lnTo>
                    <a:pt x="351" y="50"/>
                  </a:lnTo>
                  <a:close/>
                  <a:moveTo>
                    <a:pt x="356" y="48"/>
                  </a:moveTo>
                  <a:lnTo>
                    <a:pt x="353" y="48"/>
                  </a:lnTo>
                  <a:lnTo>
                    <a:pt x="356" y="48"/>
                  </a:lnTo>
                  <a:close/>
                  <a:moveTo>
                    <a:pt x="353" y="48"/>
                  </a:moveTo>
                  <a:lnTo>
                    <a:pt x="351" y="48"/>
                  </a:lnTo>
                  <a:lnTo>
                    <a:pt x="353" y="48"/>
                  </a:lnTo>
                  <a:lnTo>
                    <a:pt x="351" y="48"/>
                  </a:lnTo>
                  <a:lnTo>
                    <a:pt x="353" y="48"/>
                  </a:lnTo>
                  <a:close/>
                  <a:moveTo>
                    <a:pt x="361" y="45"/>
                  </a:moveTo>
                  <a:lnTo>
                    <a:pt x="363" y="45"/>
                  </a:lnTo>
                  <a:lnTo>
                    <a:pt x="361" y="45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58" y="45"/>
                  </a:lnTo>
                  <a:lnTo>
                    <a:pt x="361" y="45"/>
                  </a:lnTo>
                  <a:close/>
                  <a:moveTo>
                    <a:pt x="356" y="43"/>
                  </a:moveTo>
                  <a:lnTo>
                    <a:pt x="358" y="43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56" y="43"/>
                  </a:lnTo>
                  <a:close/>
                  <a:moveTo>
                    <a:pt x="356" y="41"/>
                  </a:moveTo>
                  <a:lnTo>
                    <a:pt x="358" y="41"/>
                  </a:lnTo>
                  <a:lnTo>
                    <a:pt x="358" y="43"/>
                  </a:lnTo>
                  <a:lnTo>
                    <a:pt x="358" y="41"/>
                  </a:lnTo>
                  <a:lnTo>
                    <a:pt x="358" y="43"/>
                  </a:lnTo>
                  <a:lnTo>
                    <a:pt x="358" y="41"/>
                  </a:lnTo>
                  <a:lnTo>
                    <a:pt x="356" y="41"/>
                  </a:lnTo>
                  <a:lnTo>
                    <a:pt x="356" y="38"/>
                  </a:lnTo>
                  <a:lnTo>
                    <a:pt x="356" y="41"/>
                  </a:lnTo>
                  <a:close/>
                  <a:moveTo>
                    <a:pt x="346" y="38"/>
                  </a:moveTo>
                  <a:lnTo>
                    <a:pt x="346" y="41"/>
                  </a:lnTo>
                  <a:lnTo>
                    <a:pt x="346" y="38"/>
                  </a:lnTo>
                  <a:close/>
                  <a:moveTo>
                    <a:pt x="375" y="38"/>
                  </a:moveTo>
                  <a:lnTo>
                    <a:pt x="377" y="38"/>
                  </a:lnTo>
                  <a:lnTo>
                    <a:pt x="375" y="38"/>
                  </a:lnTo>
                  <a:close/>
                  <a:moveTo>
                    <a:pt x="358" y="38"/>
                  </a:moveTo>
                  <a:lnTo>
                    <a:pt x="356" y="38"/>
                  </a:lnTo>
                  <a:lnTo>
                    <a:pt x="356" y="36"/>
                  </a:lnTo>
                  <a:lnTo>
                    <a:pt x="356" y="38"/>
                  </a:lnTo>
                  <a:lnTo>
                    <a:pt x="358" y="38"/>
                  </a:lnTo>
                  <a:close/>
                  <a:moveTo>
                    <a:pt x="361" y="36"/>
                  </a:moveTo>
                  <a:lnTo>
                    <a:pt x="358" y="36"/>
                  </a:lnTo>
                  <a:lnTo>
                    <a:pt x="361" y="36"/>
                  </a:lnTo>
                  <a:close/>
                  <a:moveTo>
                    <a:pt x="349" y="36"/>
                  </a:moveTo>
                  <a:lnTo>
                    <a:pt x="346" y="36"/>
                  </a:lnTo>
                  <a:lnTo>
                    <a:pt x="349" y="36"/>
                  </a:lnTo>
                  <a:lnTo>
                    <a:pt x="346" y="38"/>
                  </a:lnTo>
                  <a:lnTo>
                    <a:pt x="346" y="36"/>
                  </a:lnTo>
                  <a:lnTo>
                    <a:pt x="349" y="36"/>
                  </a:lnTo>
                  <a:close/>
                  <a:moveTo>
                    <a:pt x="349" y="36"/>
                  </a:moveTo>
                  <a:lnTo>
                    <a:pt x="346" y="36"/>
                  </a:lnTo>
                  <a:lnTo>
                    <a:pt x="346" y="34"/>
                  </a:lnTo>
                  <a:lnTo>
                    <a:pt x="349" y="36"/>
                  </a:lnTo>
                  <a:close/>
                  <a:moveTo>
                    <a:pt x="358" y="34"/>
                  </a:moveTo>
                  <a:lnTo>
                    <a:pt x="361" y="34"/>
                  </a:lnTo>
                  <a:lnTo>
                    <a:pt x="358" y="34"/>
                  </a:lnTo>
                  <a:close/>
                  <a:moveTo>
                    <a:pt x="379" y="36"/>
                  </a:moveTo>
                  <a:lnTo>
                    <a:pt x="379" y="34"/>
                  </a:lnTo>
                  <a:lnTo>
                    <a:pt x="377" y="34"/>
                  </a:lnTo>
                  <a:lnTo>
                    <a:pt x="379" y="34"/>
                  </a:lnTo>
                  <a:lnTo>
                    <a:pt x="379" y="36"/>
                  </a:lnTo>
                  <a:close/>
                  <a:moveTo>
                    <a:pt x="358" y="34"/>
                  </a:moveTo>
                  <a:lnTo>
                    <a:pt x="356" y="34"/>
                  </a:lnTo>
                  <a:lnTo>
                    <a:pt x="358" y="34"/>
                  </a:lnTo>
                  <a:close/>
                  <a:moveTo>
                    <a:pt x="377" y="34"/>
                  </a:moveTo>
                  <a:lnTo>
                    <a:pt x="377" y="36"/>
                  </a:lnTo>
                  <a:lnTo>
                    <a:pt x="379" y="36"/>
                  </a:lnTo>
                  <a:lnTo>
                    <a:pt x="377" y="36"/>
                  </a:lnTo>
                  <a:lnTo>
                    <a:pt x="377" y="34"/>
                  </a:lnTo>
                  <a:lnTo>
                    <a:pt x="375" y="34"/>
                  </a:lnTo>
                  <a:lnTo>
                    <a:pt x="377" y="34"/>
                  </a:lnTo>
                  <a:close/>
                  <a:moveTo>
                    <a:pt x="363" y="34"/>
                  </a:moveTo>
                  <a:lnTo>
                    <a:pt x="365" y="34"/>
                  </a:lnTo>
                  <a:lnTo>
                    <a:pt x="365" y="36"/>
                  </a:lnTo>
                  <a:lnTo>
                    <a:pt x="363" y="36"/>
                  </a:lnTo>
                  <a:lnTo>
                    <a:pt x="363" y="34"/>
                  </a:lnTo>
                  <a:close/>
                  <a:moveTo>
                    <a:pt x="353" y="34"/>
                  </a:moveTo>
                  <a:lnTo>
                    <a:pt x="356" y="34"/>
                  </a:lnTo>
                  <a:lnTo>
                    <a:pt x="356" y="36"/>
                  </a:lnTo>
                  <a:lnTo>
                    <a:pt x="358" y="36"/>
                  </a:lnTo>
                  <a:lnTo>
                    <a:pt x="356" y="36"/>
                  </a:lnTo>
                  <a:lnTo>
                    <a:pt x="356" y="34"/>
                  </a:lnTo>
                  <a:lnTo>
                    <a:pt x="353" y="34"/>
                  </a:lnTo>
                  <a:lnTo>
                    <a:pt x="351" y="34"/>
                  </a:lnTo>
                  <a:lnTo>
                    <a:pt x="353" y="34"/>
                  </a:lnTo>
                  <a:close/>
                  <a:moveTo>
                    <a:pt x="379" y="34"/>
                  </a:moveTo>
                  <a:lnTo>
                    <a:pt x="382" y="34"/>
                  </a:lnTo>
                  <a:lnTo>
                    <a:pt x="379" y="34"/>
                  </a:lnTo>
                  <a:lnTo>
                    <a:pt x="382" y="34"/>
                  </a:lnTo>
                  <a:lnTo>
                    <a:pt x="379" y="34"/>
                  </a:lnTo>
                  <a:close/>
                  <a:moveTo>
                    <a:pt x="368" y="31"/>
                  </a:moveTo>
                  <a:lnTo>
                    <a:pt x="368" y="34"/>
                  </a:lnTo>
                  <a:lnTo>
                    <a:pt x="368" y="31"/>
                  </a:lnTo>
                  <a:close/>
                  <a:moveTo>
                    <a:pt x="384" y="29"/>
                  </a:moveTo>
                  <a:lnTo>
                    <a:pt x="384" y="31"/>
                  </a:lnTo>
                  <a:lnTo>
                    <a:pt x="384" y="29"/>
                  </a:lnTo>
                  <a:close/>
                  <a:moveTo>
                    <a:pt x="377" y="31"/>
                  </a:moveTo>
                  <a:lnTo>
                    <a:pt x="375" y="31"/>
                  </a:lnTo>
                  <a:lnTo>
                    <a:pt x="372" y="31"/>
                  </a:lnTo>
                  <a:lnTo>
                    <a:pt x="372" y="29"/>
                  </a:lnTo>
                  <a:lnTo>
                    <a:pt x="375" y="31"/>
                  </a:lnTo>
                  <a:lnTo>
                    <a:pt x="375" y="29"/>
                  </a:lnTo>
                  <a:lnTo>
                    <a:pt x="377" y="29"/>
                  </a:lnTo>
                  <a:lnTo>
                    <a:pt x="377" y="31"/>
                  </a:lnTo>
                  <a:close/>
                  <a:moveTo>
                    <a:pt x="370" y="29"/>
                  </a:moveTo>
                  <a:lnTo>
                    <a:pt x="370" y="31"/>
                  </a:lnTo>
                  <a:lnTo>
                    <a:pt x="372" y="31"/>
                  </a:lnTo>
                  <a:lnTo>
                    <a:pt x="370" y="31"/>
                  </a:lnTo>
                  <a:lnTo>
                    <a:pt x="372" y="31"/>
                  </a:lnTo>
                  <a:lnTo>
                    <a:pt x="370" y="31"/>
                  </a:lnTo>
                  <a:lnTo>
                    <a:pt x="368" y="31"/>
                  </a:lnTo>
                  <a:lnTo>
                    <a:pt x="368" y="29"/>
                  </a:lnTo>
                  <a:lnTo>
                    <a:pt x="370" y="29"/>
                  </a:lnTo>
                  <a:close/>
                  <a:moveTo>
                    <a:pt x="389" y="29"/>
                  </a:moveTo>
                  <a:lnTo>
                    <a:pt x="387" y="29"/>
                  </a:lnTo>
                  <a:lnTo>
                    <a:pt x="389" y="29"/>
                  </a:lnTo>
                  <a:lnTo>
                    <a:pt x="387" y="29"/>
                  </a:lnTo>
                  <a:lnTo>
                    <a:pt x="389" y="29"/>
                  </a:lnTo>
                  <a:lnTo>
                    <a:pt x="387" y="29"/>
                  </a:lnTo>
                  <a:lnTo>
                    <a:pt x="389" y="29"/>
                  </a:lnTo>
                  <a:lnTo>
                    <a:pt x="387" y="29"/>
                  </a:lnTo>
                  <a:lnTo>
                    <a:pt x="389" y="29"/>
                  </a:lnTo>
                  <a:close/>
                  <a:moveTo>
                    <a:pt x="363" y="26"/>
                  </a:moveTo>
                  <a:lnTo>
                    <a:pt x="365" y="26"/>
                  </a:lnTo>
                  <a:lnTo>
                    <a:pt x="365" y="29"/>
                  </a:lnTo>
                  <a:lnTo>
                    <a:pt x="363" y="29"/>
                  </a:lnTo>
                  <a:lnTo>
                    <a:pt x="363" y="26"/>
                  </a:lnTo>
                  <a:close/>
                  <a:moveTo>
                    <a:pt x="382" y="26"/>
                  </a:moveTo>
                  <a:lnTo>
                    <a:pt x="382" y="29"/>
                  </a:lnTo>
                  <a:lnTo>
                    <a:pt x="379" y="29"/>
                  </a:lnTo>
                  <a:lnTo>
                    <a:pt x="379" y="26"/>
                  </a:lnTo>
                  <a:lnTo>
                    <a:pt x="382" y="26"/>
                  </a:lnTo>
                  <a:close/>
                  <a:moveTo>
                    <a:pt x="387" y="29"/>
                  </a:moveTo>
                  <a:lnTo>
                    <a:pt x="387" y="26"/>
                  </a:lnTo>
                  <a:lnTo>
                    <a:pt x="384" y="26"/>
                  </a:lnTo>
                  <a:lnTo>
                    <a:pt x="387" y="26"/>
                  </a:lnTo>
                  <a:lnTo>
                    <a:pt x="387" y="29"/>
                  </a:lnTo>
                  <a:close/>
                  <a:moveTo>
                    <a:pt x="365" y="26"/>
                  </a:moveTo>
                  <a:lnTo>
                    <a:pt x="368" y="26"/>
                  </a:lnTo>
                  <a:lnTo>
                    <a:pt x="368" y="29"/>
                  </a:lnTo>
                  <a:lnTo>
                    <a:pt x="365" y="29"/>
                  </a:lnTo>
                  <a:lnTo>
                    <a:pt x="368" y="29"/>
                  </a:lnTo>
                  <a:lnTo>
                    <a:pt x="365" y="29"/>
                  </a:lnTo>
                  <a:lnTo>
                    <a:pt x="365" y="26"/>
                  </a:lnTo>
                  <a:close/>
                  <a:moveTo>
                    <a:pt x="361" y="26"/>
                  </a:moveTo>
                  <a:lnTo>
                    <a:pt x="363" y="26"/>
                  </a:lnTo>
                  <a:lnTo>
                    <a:pt x="361" y="26"/>
                  </a:lnTo>
                  <a:close/>
                  <a:moveTo>
                    <a:pt x="384" y="26"/>
                  </a:moveTo>
                  <a:lnTo>
                    <a:pt x="382" y="26"/>
                  </a:lnTo>
                  <a:lnTo>
                    <a:pt x="384" y="26"/>
                  </a:lnTo>
                  <a:close/>
                  <a:moveTo>
                    <a:pt x="375" y="26"/>
                  </a:moveTo>
                  <a:lnTo>
                    <a:pt x="377" y="26"/>
                  </a:lnTo>
                  <a:lnTo>
                    <a:pt x="375" y="26"/>
                  </a:lnTo>
                  <a:lnTo>
                    <a:pt x="375" y="24"/>
                  </a:lnTo>
                  <a:lnTo>
                    <a:pt x="375" y="26"/>
                  </a:lnTo>
                  <a:close/>
                  <a:moveTo>
                    <a:pt x="384" y="26"/>
                  </a:moveTo>
                  <a:lnTo>
                    <a:pt x="382" y="26"/>
                  </a:lnTo>
                  <a:lnTo>
                    <a:pt x="384" y="26"/>
                  </a:lnTo>
                  <a:lnTo>
                    <a:pt x="384" y="24"/>
                  </a:lnTo>
                  <a:lnTo>
                    <a:pt x="384" y="26"/>
                  </a:lnTo>
                  <a:close/>
                  <a:moveTo>
                    <a:pt x="370" y="24"/>
                  </a:moveTo>
                  <a:lnTo>
                    <a:pt x="372" y="26"/>
                  </a:lnTo>
                  <a:lnTo>
                    <a:pt x="375" y="26"/>
                  </a:lnTo>
                  <a:lnTo>
                    <a:pt x="375" y="29"/>
                  </a:lnTo>
                  <a:lnTo>
                    <a:pt x="375" y="26"/>
                  </a:lnTo>
                  <a:lnTo>
                    <a:pt x="372" y="26"/>
                  </a:lnTo>
                  <a:lnTo>
                    <a:pt x="372" y="29"/>
                  </a:lnTo>
                  <a:lnTo>
                    <a:pt x="372" y="26"/>
                  </a:lnTo>
                  <a:lnTo>
                    <a:pt x="372" y="29"/>
                  </a:lnTo>
                  <a:lnTo>
                    <a:pt x="370" y="29"/>
                  </a:lnTo>
                  <a:lnTo>
                    <a:pt x="370" y="26"/>
                  </a:lnTo>
                  <a:lnTo>
                    <a:pt x="370" y="24"/>
                  </a:lnTo>
                  <a:close/>
                  <a:moveTo>
                    <a:pt x="387" y="24"/>
                  </a:moveTo>
                  <a:lnTo>
                    <a:pt x="389" y="24"/>
                  </a:lnTo>
                  <a:lnTo>
                    <a:pt x="389" y="26"/>
                  </a:lnTo>
                  <a:lnTo>
                    <a:pt x="389" y="24"/>
                  </a:lnTo>
                  <a:lnTo>
                    <a:pt x="391" y="26"/>
                  </a:lnTo>
                  <a:lnTo>
                    <a:pt x="389" y="26"/>
                  </a:lnTo>
                  <a:lnTo>
                    <a:pt x="389" y="24"/>
                  </a:lnTo>
                  <a:lnTo>
                    <a:pt x="387" y="24"/>
                  </a:lnTo>
                  <a:close/>
                  <a:moveTo>
                    <a:pt x="387" y="24"/>
                  </a:moveTo>
                  <a:lnTo>
                    <a:pt x="384" y="24"/>
                  </a:lnTo>
                  <a:lnTo>
                    <a:pt x="384" y="26"/>
                  </a:lnTo>
                  <a:lnTo>
                    <a:pt x="384" y="24"/>
                  </a:lnTo>
                  <a:lnTo>
                    <a:pt x="387" y="24"/>
                  </a:lnTo>
                  <a:close/>
                  <a:moveTo>
                    <a:pt x="389" y="24"/>
                  </a:moveTo>
                  <a:lnTo>
                    <a:pt x="391" y="24"/>
                  </a:lnTo>
                  <a:lnTo>
                    <a:pt x="389" y="24"/>
                  </a:lnTo>
                  <a:close/>
                  <a:moveTo>
                    <a:pt x="382" y="22"/>
                  </a:moveTo>
                  <a:lnTo>
                    <a:pt x="379" y="22"/>
                  </a:lnTo>
                  <a:lnTo>
                    <a:pt x="382" y="22"/>
                  </a:lnTo>
                  <a:close/>
                  <a:moveTo>
                    <a:pt x="384" y="24"/>
                  </a:moveTo>
                  <a:lnTo>
                    <a:pt x="382" y="24"/>
                  </a:lnTo>
                  <a:lnTo>
                    <a:pt x="382" y="22"/>
                  </a:lnTo>
                  <a:lnTo>
                    <a:pt x="384" y="22"/>
                  </a:lnTo>
                  <a:lnTo>
                    <a:pt x="384" y="24"/>
                  </a:lnTo>
                  <a:lnTo>
                    <a:pt x="384" y="22"/>
                  </a:lnTo>
                  <a:lnTo>
                    <a:pt x="384" y="24"/>
                  </a:lnTo>
                  <a:close/>
                  <a:moveTo>
                    <a:pt x="422" y="24"/>
                  </a:moveTo>
                  <a:lnTo>
                    <a:pt x="420" y="24"/>
                  </a:lnTo>
                  <a:lnTo>
                    <a:pt x="420" y="22"/>
                  </a:lnTo>
                  <a:lnTo>
                    <a:pt x="422" y="22"/>
                  </a:lnTo>
                  <a:lnTo>
                    <a:pt x="422" y="24"/>
                  </a:lnTo>
                  <a:close/>
                  <a:moveTo>
                    <a:pt x="422" y="22"/>
                  </a:moveTo>
                  <a:lnTo>
                    <a:pt x="425" y="22"/>
                  </a:lnTo>
                  <a:lnTo>
                    <a:pt x="422" y="22"/>
                  </a:lnTo>
                  <a:close/>
                  <a:moveTo>
                    <a:pt x="429" y="22"/>
                  </a:moveTo>
                  <a:lnTo>
                    <a:pt x="432" y="22"/>
                  </a:lnTo>
                  <a:lnTo>
                    <a:pt x="429" y="22"/>
                  </a:lnTo>
                  <a:close/>
                  <a:moveTo>
                    <a:pt x="377" y="22"/>
                  </a:moveTo>
                  <a:lnTo>
                    <a:pt x="375" y="22"/>
                  </a:lnTo>
                  <a:lnTo>
                    <a:pt x="377" y="22"/>
                  </a:lnTo>
                  <a:lnTo>
                    <a:pt x="375" y="22"/>
                  </a:lnTo>
                  <a:lnTo>
                    <a:pt x="377" y="22"/>
                  </a:lnTo>
                  <a:close/>
                  <a:moveTo>
                    <a:pt x="384" y="22"/>
                  </a:moveTo>
                  <a:lnTo>
                    <a:pt x="382" y="22"/>
                  </a:lnTo>
                  <a:lnTo>
                    <a:pt x="384" y="22"/>
                  </a:lnTo>
                  <a:close/>
                  <a:moveTo>
                    <a:pt x="377" y="22"/>
                  </a:moveTo>
                  <a:lnTo>
                    <a:pt x="379" y="22"/>
                  </a:lnTo>
                  <a:lnTo>
                    <a:pt x="377" y="22"/>
                  </a:lnTo>
                  <a:close/>
                  <a:moveTo>
                    <a:pt x="391" y="19"/>
                  </a:moveTo>
                  <a:lnTo>
                    <a:pt x="389" y="22"/>
                  </a:lnTo>
                  <a:lnTo>
                    <a:pt x="389" y="19"/>
                  </a:lnTo>
                  <a:lnTo>
                    <a:pt x="391" y="19"/>
                  </a:lnTo>
                  <a:close/>
                  <a:moveTo>
                    <a:pt x="379" y="19"/>
                  </a:moveTo>
                  <a:lnTo>
                    <a:pt x="379" y="22"/>
                  </a:lnTo>
                  <a:lnTo>
                    <a:pt x="379" y="19"/>
                  </a:lnTo>
                  <a:close/>
                  <a:moveTo>
                    <a:pt x="432" y="19"/>
                  </a:moveTo>
                  <a:lnTo>
                    <a:pt x="429" y="19"/>
                  </a:lnTo>
                  <a:lnTo>
                    <a:pt x="432" y="19"/>
                  </a:lnTo>
                  <a:close/>
                  <a:moveTo>
                    <a:pt x="425" y="19"/>
                  </a:moveTo>
                  <a:lnTo>
                    <a:pt x="425" y="17"/>
                  </a:lnTo>
                  <a:lnTo>
                    <a:pt x="425" y="19"/>
                  </a:lnTo>
                  <a:close/>
                  <a:moveTo>
                    <a:pt x="375" y="19"/>
                  </a:moveTo>
                  <a:lnTo>
                    <a:pt x="372" y="19"/>
                  </a:lnTo>
                  <a:lnTo>
                    <a:pt x="372" y="17"/>
                  </a:lnTo>
                  <a:lnTo>
                    <a:pt x="372" y="19"/>
                  </a:lnTo>
                  <a:lnTo>
                    <a:pt x="375" y="19"/>
                  </a:lnTo>
                  <a:close/>
                  <a:moveTo>
                    <a:pt x="398" y="17"/>
                  </a:moveTo>
                  <a:lnTo>
                    <a:pt x="398" y="19"/>
                  </a:lnTo>
                  <a:lnTo>
                    <a:pt x="398" y="17"/>
                  </a:lnTo>
                  <a:lnTo>
                    <a:pt x="398" y="19"/>
                  </a:lnTo>
                  <a:lnTo>
                    <a:pt x="396" y="19"/>
                  </a:lnTo>
                  <a:lnTo>
                    <a:pt x="398" y="19"/>
                  </a:lnTo>
                  <a:lnTo>
                    <a:pt x="396" y="17"/>
                  </a:lnTo>
                  <a:lnTo>
                    <a:pt x="398" y="17"/>
                  </a:lnTo>
                  <a:lnTo>
                    <a:pt x="396" y="17"/>
                  </a:lnTo>
                  <a:lnTo>
                    <a:pt x="398" y="17"/>
                  </a:lnTo>
                  <a:close/>
                  <a:moveTo>
                    <a:pt x="396" y="17"/>
                  </a:moveTo>
                  <a:lnTo>
                    <a:pt x="396" y="19"/>
                  </a:lnTo>
                  <a:lnTo>
                    <a:pt x="396" y="17"/>
                  </a:lnTo>
                  <a:close/>
                  <a:moveTo>
                    <a:pt x="434" y="17"/>
                  </a:moveTo>
                  <a:lnTo>
                    <a:pt x="434" y="19"/>
                  </a:lnTo>
                  <a:lnTo>
                    <a:pt x="434" y="17"/>
                  </a:lnTo>
                  <a:close/>
                  <a:moveTo>
                    <a:pt x="434" y="19"/>
                  </a:moveTo>
                  <a:lnTo>
                    <a:pt x="434" y="17"/>
                  </a:lnTo>
                  <a:lnTo>
                    <a:pt x="434" y="19"/>
                  </a:lnTo>
                  <a:close/>
                  <a:moveTo>
                    <a:pt x="398" y="17"/>
                  </a:moveTo>
                  <a:lnTo>
                    <a:pt x="398" y="19"/>
                  </a:lnTo>
                  <a:lnTo>
                    <a:pt x="398" y="17"/>
                  </a:lnTo>
                  <a:close/>
                  <a:moveTo>
                    <a:pt x="379" y="17"/>
                  </a:moveTo>
                  <a:lnTo>
                    <a:pt x="379" y="19"/>
                  </a:lnTo>
                  <a:lnTo>
                    <a:pt x="379" y="17"/>
                  </a:lnTo>
                  <a:lnTo>
                    <a:pt x="377" y="17"/>
                  </a:lnTo>
                  <a:lnTo>
                    <a:pt x="379" y="17"/>
                  </a:lnTo>
                  <a:close/>
                  <a:moveTo>
                    <a:pt x="394" y="17"/>
                  </a:moveTo>
                  <a:lnTo>
                    <a:pt x="391" y="17"/>
                  </a:lnTo>
                  <a:lnTo>
                    <a:pt x="394" y="17"/>
                  </a:lnTo>
                  <a:close/>
                  <a:moveTo>
                    <a:pt x="387" y="17"/>
                  </a:moveTo>
                  <a:lnTo>
                    <a:pt x="384" y="17"/>
                  </a:lnTo>
                  <a:lnTo>
                    <a:pt x="387" y="17"/>
                  </a:lnTo>
                  <a:close/>
                  <a:moveTo>
                    <a:pt x="387" y="17"/>
                  </a:moveTo>
                  <a:lnTo>
                    <a:pt x="387" y="19"/>
                  </a:lnTo>
                  <a:lnTo>
                    <a:pt x="387" y="17"/>
                  </a:lnTo>
                  <a:close/>
                  <a:moveTo>
                    <a:pt x="384" y="19"/>
                  </a:moveTo>
                  <a:lnTo>
                    <a:pt x="384" y="17"/>
                  </a:lnTo>
                  <a:lnTo>
                    <a:pt x="384" y="19"/>
                  </a:lnTo>
                  <a:close/>
                  <a:moveTo>
                    <a:pt x="429" y="17"/>
                  </a:moveTo>
                  <a:lnTo>
                    <a:pt x="427" y="17"/>
                  </a:lnTo>
                  <a:lnTo>
                    <a:pt x="429" y="17"/>
                  </a:lnTo>
                  <a:close/>
                  <a:moveTo>
                    <a:pt x="434" y="17"/>
                  </a:moveTo>
                  <a:lnTo>
                    <a:pt x="432" y="17"/>
                  </a:lnTo>
                  <a:lnTo>
                    <a:pt x="434" y="17"/>
                  </a:lnTo>
                  <a:close/>
                  <a:moveTo>
                    <a:pt x="377" y="15"/>
                  </a:moveTo>
                  <a:lnTo>
                    <a:pt x="377" y="17"/>
                  </a:lnTo>
                  <a:lnTo>
                    <a:pt x="377" y="15"/>
                  </a:lnTo>
                  <a:lnTo>
                    <a:pt x="377" y="17"/>
                  </a:lnTo>
                  <a:lnTo>
                    <a:pt x="377" y="15"/>
                  </a:lnTo>
                  <a:close/>
                  <a:moveTo>
                    <a:pt x="391" y="17"/>
                  </a:moveTo>
                  <a:lnTo>
                    <a:pt x="391" y="15"/>
                  </a:lnTo>
                  <a:lnTo>
                    <a:pt x="391" y="17"/>
                  </a:lnTo>
                  <a:close/>
                  <a:moveTo>
                    <a:pt x="403" y="15"/>
                  </a:moveTo>
                  <a:lnTo>
                    <a:pt x="401" y="15"/>
                  </a:lnTo>
                  <a:lnTo>
                    <a:pt x="403" y="15"/>
                  </a:lnTo>
                  <a:lnTo>
                    <a:pt x="401" y="15"/>
                  </a:lnTo>
                  <a:lnTo>
                    <a:pt x="403" y="15"/>
                  </a:lnTo>
                  <a:close/>
                  <a:moveTo>
                    <a:pt x="394" y="15"/>
                  </a:moveTo>
                  <a:lnTo>
                    <a:pt x="396" y="15"/>
                  </a:lnTo>
                  <a:lnTo>
                    <a:pt x="394" y="15"/>
                  </a:lnTo>
                  <a:lnTo>
                    <a:pt x="396" y="17"/>
                  </a:lnTo>
                  <a:lnTo>
                    <a:pt x="396" y="19"/>
                  </a:lnTo>
                  <a:lnTo>
                    <a:pt x="394" y="17"/>
                  </a:lnTo>
                  <a:lnTo>
                    <a:pt x="394" y="19"/>
                  </a:lnTo>
                  <a:lnTo>
                    <a:pt x="394" y="17"/>
                  </a:lnTo>
                  <a:lnTo>
                    <a:pt x="391" y="17"/>
                  </a:lnTo>
                  <a:lnTo>
                    <a:pt x="394" y="17"/>
                  </a:lnTo>
                  <a:lnTo>
                    <a:pt x="391" y="17"/>
                  </a:lnTo>
                  <a:lnTo>
                    <a:pt x="391" y="15"/>
                  </a:lnTo>
                  <a:lnTo>
                    <a:pt x="394" y="15"/>
                  </a:lnTo>
                  <a:close/>
                  <a:moveTo>
                    <a:pt x="391" y="15"/>
                  </a:moveTo>
                  <a:lnTo>
                    <a:pt x="391" y="17"/>
                  </a:lnTo>
                  <a:lnTo>
                    <a:pt x="391" y="15"/>
                  </a:lnTo>
                  <a:close/>
                  <a:moveTo>
                    <a:pt x="413" y="15"/>
                  </a:moveTo>
                  <a:lnTo>
                    <a:pt x="413" y="17"/>
                  </a:lnTo>
                  <a:lnTo>
                    <a:pt x="413" y="15"/>
                  </a:lnTo>
                  <a:close/>
                  <a:moveTo>
                    <a:pt x="358" y="17"/>
                  </a:moveTo>
                  <a:lnTo>
                    <a:pt x="356" y="17"/>
                  </a:lnTo>
                  <a:lnTo>
                    <a:pt x="356" y="15"/>
                  </a:lnTo>
                  <a:lnTo>
                    <a:pt x="358" y="17"/>
                  </a:lnTo>
                  <a:close/>
                  <a:moveTo>
                    <a:pt x="401" y="15"/>
                  </a:moveTo>
                  <a:lnTo>
                    <a:pt x="403" y="15"/>
                  </a:lnTo>
                  <a:lnTo>
                    <a:pt x="401" y="15"/>
                  </a:lnTo>
                  <a:close/>
                  <a:moveTo>
                    <a:pt x="415" y="15"/>
                  </a:moveTo>
                  <a:lnTo>
                    <a:pt x="415" y="12"/>
                  </a:lnTo>
                  <a:lnTo>
                    <a:pt x="415" y="15"/>
                  </a:lnTo>
                  <a:close/>
                  <a:moveTo>
                    <a:pt x="422" y="12"/>
                  </a:moveTo>
                  <a:lnTo>
                    <a:pt x="422" y="15"/>
                  </a:lnTo>
                  <a:lnTo>
                    <a:pt x="422" y="17"/>
                  </a:lnTo>
                  <a:lnTo>
                    <a:pt x="420" y="17"/>
                  </a:lnTo>
                  <a:lnTo>
                    <a:pt x="420" y="15"/>
                  </a:lnTo>
                  <a:lnTo>
                    <a:pt x="417" y="15"/>
                  </a:lnTo>
                  <a:lnTo>
                    <a:pt x="420" y="15"/>
                  </a:lnTo>
                  <a:lnTo>
                    <a:pt x="417" y="15"/>
                  </a:lnTo>
                  <a:lnTo>
                    <a:pt x="420" y="15"/>
                  </a:lnTo>
                  <a:lnTo>
                    <a:pt x="420" y="12"/>
                  </a:lnTo>
                  <a:lnTo>
                    <a:pt x="420" y="15"/>
                  </a:lnTo>
                  <a:lnTo>
                    <a:pt x="420" y="12"/>
                  </a:lnTo>
                  <a:lnTo>
                    <a:pt x="420" y="15"/>
                  </a:lnTo>
                  <a:lnTo>
                    <a:pt x="422" y="15"/>
                  </a:lnTo>
                  <a:lnTo>
                    <a:pt x="422" y="12"/>
                  </a:lnTo>
                  <a:lnTo>
                    <a:pt x="422" y="15"/>
                  </a:lnTo>
                  <a:lnTo>
                    <a:pt x="422" y="12"/>
                  </a:lnTo>
                  <a:close/>
                  <a:moveTo>
                    <a:pt x="410" y="12"/>
                  </a:moveTo>
                  <a:lnTo>
                    <a:pt x="410" y="15"/>
                  </a:lnTo>
                  <a:lnTo>
                    <a:pt x="410" y="12"/>
                  </a:lnTo>
                  <a:close/>
                  <a:moveTo>
                    <a:pt x="425" y="12"/>
                  </a:moveTo>
                  <a:lnTo>
                    <a:pt x="425" y="15"/>
                  </a:lnTo>
                  <a:lnTo>
                    <a:pt x="422" y="15"/>
                  </a:lnTo>
                  <a:lnTo>
                    <a:pt x="425" y="12"/>
                  </a:lnTo>
                  <a:lnTo>
                    <a:pt x="422" y="12"/>
                  </a:lnTo>
                  <a:lnTo>
                    <a:pt x="425" y="12"/>
                  </a:lnTo>
                  <a:close/>
                  <a:moveTo>
                    <a:pt x="427" y="12"/>
                  </a:moveTo>
                  <a:lnTo>
                    <a:pt x="425" y="12"/>
                  </a:lnTo>
                  <a:lnTo>
                    <a:pt x="427" y="12"/>
                  </a:lnTo>
                  <a:close/>
                  <a:moveTo>
                    <a:pt x="406" y="12"/>
                  </a:moveTo>
                  <a:lnTo>
                    <a:pt x="406" y="15"/>
                  </a:lnTo>
                  <a:lnTo>
                    <a:pt x="403" y="15"/>
                  </a:lnTo>
                  <a:lnTo>
                    <a:pt x="406" y="15"/>
                  </a:lnTo>
                  <a:lnTo>
                    <a:pt x="408" y="15"/>
                  </a:lnTo>
                  <a:lnTo>
                    <a:pt x="406" y="15"/>
                  </a:lnTo>
                  <a:lnTo>
                    <a:pt x="406" y="17"/>
                  </a:lnTo>
                  <a:lnTo>
                    <a:pt x="406" y="15"/>
                  </a:lnTo>
                  <a:lnTo>
                    <a:pt x="403" y="15"/>
                  </a:lnTo>
                  <a:lnTo>
                    <a:pt x="403" y="12"/>
                  </a:lnTo>
                  <a:lnTo>
                    <a:pt x="406" y="15"/>
                  </a:lnTo>
                  <a:lnTo>
                    <a:pt x="406" y="12"/>
                  </a:lnTo>
                  <a:lnTo>
                    <a:pt x="403" y="12"/>
                  </a:lnTo>
                  <a:lnTo>
                    <a:pt x="406" y="12"/>
                  </a:lnTo>
                  <a:close/>
                  <a:moveTo>
                    <a:pt x="389" y="12"/>
                  </a:moveTo>
                  <a:lnTo>
                    <a:pt x="389" y="15"/>
                  </a:lnTo>
                  <a:lnTo>
                    <a:pt x="391" y="17"/>
                  </a:lnTo>
                  <a:lnTo>
                    <a:pt x="389" y="17"/>
                  </a:lnTo>
                  <a:lnTo>
                    <a:pt x="387" y="15"/>
                  </a:lnTo>
                  <a:lnTo>
                    <a:pt x="389" y="15"/>
                  </a:lnTo>
                  <a:lnTo>
                    <a:pt x="387" y="15"/>
                  </a:lnTo>
                  <a:lnTo>
                    <a:pt x="389" y="15"/>
                  </a:lnTo>
                  <a:lnTo>
                    <a:pt x="387" y="15"/>
                  </a:lnTo>
                  <a:lnTo>
                    <a:pt x="387" y="12"/>
                  </a:lnTo>
                  <a:lnTo>
                    <a:pt x="389" y="12"/>
                  </a:lnTo>
                  <a:close/>
                  <a:moveTo>
                    <a:pt x="391" y="12"/>
                  </a:moveTo>
                  <a:lnTo>
                    <a:pt x="389" y="12"/>
                  </a:lnTo>
                  <a:lnTo>
                    <a:pt x="391" y="12"/>
                  </a:lnTo>
                  <a:close/>
                  <a:moveTo>
                    <a:pt x="413" y="12"/>
                  </a:moveTo>
                  <a:lnTo>
                    <a:pt x="410" y="12"/>
                  </a:lnTo>
                  <a:lnTo>
                    <a:pt x="413" y="12"/>
                  </a:lnTo>
                  <a:close/>
                  <a:moveTo>
                    <a:pt x="429" y="12"/>
                  </a:moveTo>
                  <a:lnTo>
                    <a:pt x="427" y="12"/>
                  </a:lnTo>
                  <a:lnTo>
                    <a:pt x="429" y="12"/>
                  </a:lnTo>
                  <a:close/>
                  <a:moveTo>
                    <a:pt x="403" y="12"/>
                  </a:moveTo>
                  <a:lnTo>
                    <a:pt x="403" y="10"/>
                  </a:lnTo>
                  <a:lnTo>
                    <a:pt x="406" y="12"/>
                  </a:lnTo>
                  <a:lnTo>
                    <a:pt x="403" y="12"/>
                  </a:lnTo>
                  <a:close/>
                  <a:moveTo>
                    <a:pt x="413" y="12"/>
                  </a:moveTo>
                  <a:lnTo>
                    <a:pt x="413" y="10"/>
                  </a:lnTo>
                  <a:lnTo>
                    <a:pt x="413" y="12"/>
                  </a:lnTo>
                  <a:close/>
                  <a:moveTo>
                    <a:pt x="377" y="12"/>
                  </a:moveTo>
                  <a:lnTo>
                    <a:pt x="377" y="10"/>
                  </a:lnTo>
                  <a:lnTo>
                    <a:pt x="377" y="12"/>
                  </a:lnTo>
                  <a:close/>
                  <a:moveTo>
                    <a:pt x="410" y="10"/>
                  </a:moveTo>
                  <a:lnTo>
                    <a:pt x="410" y="12"/>
                  </a:lnTo>
                  <a:lnTo>
                    <a:pt x="410" y="10"/>
                  </a:lnTo>
                  <a:lnTo>
                    <a:pt x="410" y="12"/>
                  </a:lnTo>
                  <a:lnTo>
                    <a:pt x="410" y="10"/>
                  </a:lnTo>
                  <a:close/>
                  <a:moveTo>
                    <a:pt x="434" y="10"/>
                  </a:moveTo>
                  <a:lnTo>
                    <a:pt x="434" y="12"/>
                  </a:lnTo>
                  <a:lnTo>
                    <a:pt x="432" y="12"/>
                  </a:lnTo>
                  <a:lnTo>
                    <a:pt x="432" y="10"/>
                  </a:lnTo>
                  <a:lnTo>
                    <a:pt x="434" y="10"/>
                  </a:lnTo>
                  <a:close/>
                  <a:moveTo>
                    <a:pt x="432" y="10"/>
                  </a:moveTo>
                  <a:lnTo>
                    <a:pt x="434" y="10"/>
                  </a:lnTo>
                  <a:lnTo>
                    <a:pt x="432" y="10"/>
                  </a:lnTo>
                  <a:close/>
                  <a:moveTo>
                    <a:pt x="389" y="12"/>
                  </a:moveTo>
                  <a:lnTo>
                    <a:pt x="389" y="10"/>
                  </a:lnTo>
                  <a:lnTo>
                    <a:pt x="387" y="10"/>
                  </a:lnTo>
                  <a:lnTo>
                    <a:pt x="389" y="10"/>
                  </a:lnTo>
                  <a:lnTo>
                    <a:pt x="389" y="12"/>
                  </a:lnTo>
                  <a:close/>
                  <a:moveTo>
                    <a:pt x="413" y="10"/>
                  </a:moveTo>
                  <a:lnTo>
                    <a:pt x="410" y="10"/>
                  </a:lnTo>
                  <a:lnTo>
                    <a:pt x="413" y="10"/>
                  </a:lnTo>
                  <a:close/>
                  <a:moveTo>
                    <a:pt x="379" y="10"/>
                  </a:moveTo>
                  <a:lnTo>
                    <a:pt x="379" y="12"/>
                  </a:lnTo>
                  <a:lnTo>
                    <a:pt x="379" y="10"/>
                  </a:lnTo>
                  <a:close/>
                  <a:moveTo>
                    <a:pt x="389" y="7"/>
                  </a:moveTo>
                  <a:lnTo>
                    <a:pt x="387" y="7"/>
                  </a:lnTo>
                  <a:lnTo>
                    <a:pt x="389" y="7"/>
                  </a:lnTo>
                  <a:close/>
                  <a:moveTo>
                    <a:pt x="432" y="0"/>
                  </a:moveTo>
                  <a:lnTo>
                    <a:pt x="429" y="0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0" name="Freeform 57121"/>
            <p:cNvSpPr>
              <a:spLocks noEditPoints="1"/>
            </p:cNvSpPr>
            <p:nvPr/>
          </p:nvSpPr>
          <p:spPr bwMode="auto">
            <a:xfrm>
              <a:off x="2601908" y="3335353"/>
              <a:ext cx="685800" cy="936629"/>
            </a:xfrm>
            <a:custGeom>
              <a:avLst/>
              <a:gdLst>
                <a:gd name="T0" fmla="*/ 123 w 432"/>
                <a:gd name="T1" fmla="*/ 554 h 590"/>
                <a:gd name="T2" fmla="*/ 178 w 432"/>
                <a:gd name="T3" fmla="*/ 523 h 590"/>
                <a:gd name="T4" fmla="*/ 185 w 432"/>
                <a:gd name="T5" fmla="*/ 509 h 590"/>
                <a:gd name="T6" fmla="*/ 187 w 432"/>
                <a:gd name="T7" fmla="*/ 495 h 590"/>
                <a:gd name="T8" fmla="*/ 187 w 432"/>
                <a:gd name="T9" fmla="*/ 483 h 590"/>
                <a:gd name="T10" fmla="*/ 31 w 432"/>
                <a:gd name="T11" fmla="*/ 478 h 590"/>
                <a:gd name="T12" fmla="*/ 258 w 432"/>
                <a:gd name="T13" fmla="*/ 473 h 590"/>
                <a:gd name="T14" fmla="*/ 185 w 432"/>
                <a:gd name="T15" fmla="*/ 466 h 590"/>
                <a:gd name="T16" fmla="*/ 192 w 432"/>
                <a:gd name="T17" fmla="*/ 464 h 590"/>
                <a:gd name="T18" fmla="*/ 16 w 432"/>
                <a:gd name="T19" fmla="*/ 461 h 590"/>
                <a:gd name="T20" fmla="*/ 26 w 432"/>
                <a:gd name="T21" fmla="*/ 457 h 590"/>
                <a:gd name="T22" fmla="*/ 197 w 432"/>
                <a:gd name="T23" fmla="*/ 449 h 590"/>
                <a:gd name="T24" fmla="*/ 199 w 432"/>
                <a:gd name="T25" fmla="*/ 445 h 590"/>
                <a:gd name="T26" fmla="*/ 202 w 432"/>
                <a:gd name="T27" fmla="*/ 445 h 590"/>
                <a:gd name="T28" fmla="*/ 14 w 432"/>
                <a:gd name="T29" fmla="*/ 442 h 590"/>
                <a:gd name="T30" fmla="*/ 197 w 432"/>
                <a:gd name="T31" fmla="*/ 438 h 590"/>
                <a:gd name="T32" fmla="*/ 9 w 432"/>
                <a:gd name="T33" fmla="*/ 433 h 590"/>
                <a:gd name="T34" fmla="*/ 197 w 432"/>
                <a:gd name="T35" fmla="*/ 430 h 590"/>
                <a:gd name="T36" fmla="*/ 7 w 432"/>
                <a:gd name="T37" fmla="*/ 428 h 590"/>
                <a:gd name="T38" fmla="*/ 206 w 432"/>
                <a:gd name="T39" fmla="*/ 421 h 590"/>
                <a:gd name="T40" fmla="*/ 218 w 432"/>
                <a:gd name="T41" fmla="*/ 419 h 590"/>
                <a:gd name="T42" fmla="*/ 7 w 432"/>
                <a:gd name="T43" fmla="*/ 416 h 590"/>
                <a:gd name="T44" fmla="*/ 237 w 432"/>
                <a:gd name="T45" fmla="*/ 411 h 590"/>
                <a:gd name="T46" fmla="*/ 223 w 432"/>
                <a:gd name="T47" fmla="*/ 409 h 590"/>
                <a:gd name="T48" fmla="*/ 235 w 432"/>
                <a:gd name="T49" fmla="*/ 404 h 590"/>
                <a:gd name="T50" fmla="*/ 258 w 432"/>
                <a:gd name="T51" fmla="*/ 397 h 590"/>
                <a:gd name="T52" fmla="*/ 258 w 432"/>
                <a:gd name="T53" fmla="*/ 395 h 590"/>
                <a:gd name="T54" fmla="*/ 261 w 432"/>
                <a:gd name="T55" fmla="*/ 388 h 590"/>
                <a:gd name="T56" fmla="*/ 244 w 432"/>
                <a:gd name="T57" fmla="*/ 385 h 590"/>
                <a:gd name="T58" fmla="*/ 251 w 432"/>
                <a:gd name="T59" fmla="*/ 383 h 590"/>
                <a:gd name="T60" fmla="*/ 273 w 432"/>
                <a:gd name="T61" fmla="*/ 381 h 590"/>
                <a:gd name="T62" fmla="*/ 275 w 432"/>
                <a:gd name="T63" fmla="*/ 378 h 590"/>
                <a:gd name="T64" fmla="*/ 282 w 432"/>
                <a:gd name="T65" fmla="*/ 378 h 590"/>
                <a:gd name="T66" fmla="*/ 256 w 432"/>
                <a:gd name="T67" fmla="*/ 371 h 590"/>
                <a:gd name="T68" fmla="*/ 277 w 432"/>
                <a:gd name="T69" fmla="*/ 369 h 590"/>
                <a:gd name="T70" fmla="*/ 268 w 432"/>
                <a:gd name="T71" fmla="*/ 362 h 590"/>
                <a:gd name="T72" fmla="*/ 249 w 432"/>
                <a:gd name="T73" fmla="*/ 343 h 590"/>
                <a:gd name="T74" fmla="*/ 251 w 432"/>
                <a:gd name="T75" fmla="*/ 340 h 590"/>
                <a:gd name="T76" fmla="*/ 251 w 432"/>
                <a:gd name="T77" fmla="*/ 331 h 590"/>
                <a:gd name="T78" fmla="*/ 235 w 432"/>
                <a:gd name="T79" fmla="*/ 328 h 590"/>
                <a:gd name="T80" fmla="*/ 232 w 432"/>
                <a:gd name="T81" fmla="*/ 326 h 590"/>
                <a:gd name="T82" fmla="*/ 218 w 432"/>
                <a:gd name="T83" fmla="*/ 319 h 590"/>
                <a:gd name="T84" fmla="*/ 206 w 432"/>
                <a:gd name="T85" fmla="*/ 300 h 590"/>
                <a:gd name="T86" fmla="*/ 204 w 432"/>
                <a:gd name="T87" fmla="*/ 283 h 590"/>
                <a:gd name="T88" fmla="*/ 204 w 432"/>
                <a:gd name="T89" fmla="*/ 267 h 590"/>
                <a:gd name="T90" fmla="*/ 225 w 432"/>
                <a:gd name="T91" fmla="*/ 219 h 590"/>
                <a:gd name="T92" fmla="*/ 223 w 432"/>
                <a:gd name="T93" fmla="*/ 186 h 590"/>
                <a:gd name="T94" fmla="*/ 263 w 432"/>
                <a:gd name="T95" fmla="*/ 179 h 590"/>
                <a:gd name="T96" fmla="*/ 280 w 432"/>
                <a:gd name="T97" fmla="*/ 167 h 590"/>
                <a:gd name="T98" fmla="*/ 292 w 432"/>
                <a:gd name="T99" fmla="*/ 162 h 590"/>
                <a:gd name="T100" fmla="*/ 325 w 432"/>
                <a:gd name="T101" fmla="*/ 153 h 590"/>
                <a:gd name="T102" fmla="*/ 315 w 432"/>
                <a:gd name="T103" fmla="*/ 148 h 590"/>
                <a:gd name="T104" fmla="*/ 327 w 432"/>
                <a:gd name="T105" fmla="*/ 131 h 590"/>
                <a:gd name="T106" fmla="*/ 342 w 432"/>
                <a:gd name="T107" fmla="*/ 93 h 590"/>
                <a:gd name="T108" fmla="*/ 351 w 432"/>
                <a:gd name="T109" fmla="*/ 67 h 590"/>
                <a:gd name="T110" fmla="*/ 363 w 432"/>
                <a:gd name="T111" fmla="*/ 60 h 590"/>
                <a:gd name="T112" fmla="*/ 375 w 432"/>
                <a:gd name="T113" fmla="*/ 53 h 590"/>
                <a:gd name="T114" fmla="*/ 398 w 432"/>
                <a:gd name="T115" fmla="*/ 43 h 590"/>
                <a:gd name="T116" fmla="*/ 394 w 432"/>
                <a:gd name="T117" fmla="*/ 41 h 590"/>
                <a:gd name="T118" fmla="*/ 415 w 432"/>
                <a:gd name="T119" fmla="*/ 39 h 590"/>
                <a:gd name="T120" fmla="*/ 387 w 432"/>
                <a:gd name="T121" fmla="*/ 39 h 590"/>
                <a:gd name="T122" fmla="*/ 429 w 432"/>
                <a:gd name="T123" fmla="*/ 34 h 590"/>
                <a:gd name="T124" fmla="*/ 377 w 432"/>
                <a:gd name="T125" fmla="*/ 31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2" h="590">
                  <a:moveTo>
                    <a:pt x="64" y="587"/>
                  </a:moveTo>
                  <a:lnTo>
                    <a:pt x="64" y="590"/>
                  </a:lnTo>
                  <a:lnTo>
                    <a:pt x="64" y="587"/>
                  </a:lnTo>
                  <a:close/>
                  <a:moveTo>
                    <a:pt x="64" y="587"/>
                  </a:moveTo>
                  <a:lnTo>
                    <a:pt x="64" y="590"/>
                  </a:lnTo>
                  <a:lnTo>
                    <a:pt x="64" y="587"/>
                  </a:lnTo>
                  <a:close/>
                  <a:moveTo>
                    <a:pt x="118" y="561"/>
                  </a:moveTo>
                  <a:lnTo>
                    <a:pt x="118" y="559"/>
                  </a:lnTo>
                  <a:lnTo>
                    <a:pt x="118" y="561"/>
                  </a:lnTo>
                  <a:close/>
                  <a:moveTo>
                    <a:pt x="116" y="559"/>
                  </a:moveTo>
                  <a:lnTo>
                    <a:pt x="118" y="559"/>
                  </a:lnTo>
                  <a:lnTo>
                    <a:pt x="116" y="559"/>
                  </a:lnTo>
                  <a:close/>
                  <a:moveTo>
                    <a:pt x="159" y="556"/>
                  </a:moveTo>
                  <a:lnTo>
                    <a:pt x="156" y="559"/>
                  </a:lnTo>
                  <a:lnTo>
                    <a:pt x="156" y="556"/>
                  </a:lnTo>
                  <a:lnTo>
                    <a:pt x="159" y="556"/>
                  </a:lnTo>
                  <a:close/>
                  <a:moveTo>
                    <a:pt x="147" y="554"/>
                  </a:moveTo>
                  <a:lnTo>
                    <a:pt x="147" y="556"/>
                  </a:lnTo>
                  <a:lnTo>
                    <a:pt x="147" y="554"/>
                  </a:lnTo>
                  <a:close/>
                  <a:moveTo>
                    <a:pt x="147" y="554"/>
                  </a:moveTo>
                  <a:lnTo>
                    <a:pt x="145" y="554"/>
                  </a:lnTo>
                  <a:lnTo>
                    <a:pt x="147" y="554"/>
                  </a:lnTo>
                  <a:close/>
                  <a:moveTo>
                    <a:pt x="137" y="554"/>
                  </a:moveTo>
                  <a:lnTo>
                    <a:pt x="135" y="554"/>
                  </a:lnTo>
                  <a:lnTo>
                    <a:pt x="137" y="554"/>
                  </a:lnTo>
                  <a:close/>
                  <a:moveTo>
                    <a:pt x="149" y="554"/>
                  </a:moveTo>
                  <a:lnTo>
                    <a:pt x="149" y="552"/>
                  </a:lnTo>
                  <a:lnTo>
                    <a:pt x="149" y="554"/>
                  </a:lnTo>
                  <a:close/>
                  <a:moveTo>
                    <a:pt x="123" y="554"/>
                  </a:moveTo>
                  <a:lnTo>
                    <a:pt x="123" y="552"/>
                  </a:lnTo>
                  <a:lnTo>
                    <a:pt x="123" y="554"/>
                  </a:lnTo>
                  <a:close/>
                  <a:moveTo>
                    <a:pt x="133" y="552"/>
                  </a:moveTo>
                  <a:lnTo>
                    <a:pt x="133" y="554"/>
                  </a:lnTo>
                  <a:lnTo>
                    <a:pt x="133" y="552"/>
                  </a:lnTo>
                  <a:close/>
                  <a:moveTo>
                    <a:pt x="140" y="554"/>
                  </a:moveTo>
                  <a:lnTo>
                    <a:pt x="140" y="552"/>
                  </a:lnTo>
                  <a:lnTo>
                    <a:pt x="140" y="554"/>
                  </a:lnTo>
                  <a:close/>
                  <a:moveTo>
                    <a:pt x="142" y="552"/>
                  </a:moveTo>
                  <a:lnTo>
                    <a:pt x="142" y="554"/>
                  </a:lnTo>
                  <a:lnTo>
                    <a:pt x="142" y="552"/>
                  </a:lnTo>
                  <a:lnTo>
                    <a:pt x="142" y="554"/>
                  </a:lnTo>
                  <a:lnTo>
                    <a:pt x="142" y="552"/>
                  </a:lnTo>
                  <a:close/>
                  <a:moveTo>
                    <a:pt x="154" y="552"/>
                  </a:moveTo>
                  <a:lnTo>
                    <a:pt x="152" y="552"/>
                  </a:lnTo>
                  <a:lnTo>
                    <a:pt x="154" y="552"/>
                  </a:lnTo>
                  <a:close/>
                  <a:moveTo>
                    <a:pt x="147" y="552"/>
                  </a:moveTo>
                  <a:lnTo>
                    <a:pt x="145" y="552"/>
                  </a:lnTo>
                  <a:lnTo>
                    <a:pt x="147" y="552"/>
                  </a:lnTo>
                  <a:close/>
                  <a:moveTo>
                    <a:pt x="168" y="547"/>
                  </a:moveTo>
                  <a:lnTo>
                    <a:pt x="166" y="547"/>
                  </a:lnTo>
                  <a:lnTo>
                    <a:pt x="168" y="547"/>
                  </a:lnTo>
                  <a:close/>
                  <a:moveTo>
                    <a:pt x="168" y="547"/>
                  </a:moveTo>
                  <a:lnTo>
                    <a:pt x="166" y="547"/>
                  </a:lnTo>
                  <a:lnTo>
                    <a:pt x="168" y="547"/>
                  </a:lnTo>
                  <a:close/>
                  <a:moveTo>
                    <a:pt x="171" y="537"/>
                  </a:moveTo>
                  <a:lnTo>
                    <a:pt x="171" y="535"/>
                  </a:lnTo>
                  <a:lnTo>
                    <a:pt x="171" y="537"/>
                  </a:lnTo>
                  <a:close/>
                  <a:moveTo>
                    <a:pt x="171" y="535"/>
                  </a:moveTo>
                  <a:lnTo>
                    <a:pt x="171" y="537"/>
                  </a:lnTo>
                  <a:lnTo>
                    <a:pt x="171" y="535"/>
                  </a:lnTo>
                  <a:close/>
                  <a:moveTo>
                    <a:pt x="178" y="521"/>
                  </a:moveTo>
                  <a:lnTo>
                    <a:pt x="178" y="523"/>
                  </a:lnTo>
                  <a:lnTo>
                    <a:pt x="178" y="521"/>
                  </a:lnTo>
                  <a:close/>
                  <a:moveTo>
                    <a:pt x="178" y="521"/>
                  </a:moveTo>
                  <a:lnTo>
                    <a:pt x="178" y="523"/>
                  </a:lnTo>
                  <a:lnTo>
                    <a:pt x="178" y="521"/>
                  </a:lnTo>
                  <a:close/>
                  <a:moveTo>
                    <a:pt x="180" y="518"/>
                  </a:moveTo>
                  <a:lnTo>
                    <a:pt x="180" y="521"/>
                  </a:lnTo>
                  <a:lnTo>
                    <a:pt x="180" y="518"/>
                  </a:lnTo>
                  <a:close/>
                  <a:moveTo>
                    <a:pt x="180" y="518"/>
                  </a:moveTo>
                  <a:lnTo>
                    <a:pt x="180" y="521"/>
                  </a:lnTo>
                  <a:lnTo>
                    <a:pt x="180" y="518"/>
                  </a:lnTo>
                  <a:close/>
                  <a:moveTo>
                    <a:pt x="183" y="518"/>
                  </a:moveTo>
                  <a:lnTo>
                    <a:pt x="180" y="518"/>
                  </a:lnTo>
                  <a:lnTo>
                    <a:pt x="183" y="518"/>
                  </a:lnTo>
                  <a:close/>
                  <a:moveTo>
                    <a:pt x="183" y="514"/>
                  </a:moveTo>
                  <a:lnTo>
                    <a:pt x="180" y="514"/>
                  </a:lnTo>
                  <a:lnTo>
                    <a:pt x="183" y="514"/>
                  </a:lnTo>
                  <a:close/>
                  <a:moveTo>
                    <a:pt x="197" y="511"/>
                  </a:moveTo>
                  <a:lnTo>
                    <a:pt x="194" y="511"/>
                  </a:lnTo>
                  <a:lnTo>
                    <a:pt x="197" y="511"/>
                  </a:lnTo>
                  <a:close/>
                  <a:moveTo>
                    <a:pt x="183" y="511"/>
                  </a:moveTo>
                  <a:lnTo>
                    <a:pt x="180" y="511"/>
                  </a:lnTo>
                  <a:lnTo>
                    <a:pt x="183" y="511"/>
                  </a:lnTo>
                  <a:close/>
                  <a:moveTo>
                    <a:pt x="183" y="509"/>
                  </a:moveTo>
                  <a:lnTo>
                    <a:pt x="180" y="509"/>
                  </a:lnTo>
                  <a:lnTo>
                    <a:pt x="183" y="509"/>
                  </a:lnTo>
                  <a:close/>
                  <a:moveTo>
                    <a:pt x="185" y="509"/>
                  </a:moveTo>
                  <a:lnTo>
                    <a:pt x="183" y="509"/>
                  </a:lnTo>
                  <a:lnTo>
                    <a:pt x="185" y="509"/>
                  </a:lnTo>
                  <a:close/>
                  <a:moveTo>
                    <a:pt x="185" y="509"/>
                  </a:moveTo>
                  <a:lnTo>
                    <a:pt x="183" y="509"/>
                  </a:lnTo>
                  <a:lnTo>
                    <a:pt x="185" y="509"/>
                  </a:lnTo>
                  <a:close/>
                  <a:moveTo>
                    <a:pt x="185" y="509"/>
                  </a:moveTo>
                  <a:lnTo>
                    <a:pt x="183" y="507"/>
                  </a:lnTo>
                  <a:lnTo>
                    <a:pt x="185" y="507"/>
                  </a:lnTo>
                  <a:lnTo>
                    <a:pt x="185" y="509"/>
                  </a:lnTo>
                  <a:close/>
                  <a:moveTo>
                    <a:pt x="185" y="509"/>
                  </a:moveTo>
                  <a:lnTo>
                    <a:pt x="185" y="507"/>
                  </a:lnTo>
                  <a:lnTo>
                    <a:pt x="185" y="509"/>
                  </a:lnTo>
                  <a:close/>
                  <a:moveTo>
                    <a:pt x="185" y="507"/>
                  </a:moveTo>
                  <a:lnTo>
                    <a:pt x="183" y="507"/>
                  </a:lnTo>
                  <a:lnTo>
                    <a:pt x="185" y="507"/>
                  </a:lnTo>
                  <a:close/>
                  <a:moveTo>
                    <a:pt x="183" y="507"/>
                  </a:moveTo>
                  <a:lnTo>
                    <a:pt x="185" y="507"/>
                  </a:lnTo>
                  <a:lnTo>
                    <a:pt x="183" y="507"/>
                  </a:lnTo>
                  <a:close/>
                  <a:moveTo>
                    <a:pt x="185" y="507"/>
                  </a:moveTo>
                  <a:lnTo>
                    <a:pt x="185" y="504"/>
                  </a:lnTo>
                  <a:lnTo>
                    <a:pt x="185" y="507"/>
                  </a:lnTo>
                  <a:close/>
                  <a:moveTo>
                    <a:pt x="187" y="504"/>
                  </a:moveTo>
                  <a:lnTo>
                    <a:pt x="185" y="504"/>
                  </a:lnTo>
                  <a:lnTo>
                    <a:pt x="187" y="504"/>
                  </a:lnTo>
                  <a:close/>
                  <a:moveTo>
                    <a:pt x="183" y="499"/>
                  </a:moveTo>
                  <a:lnTo>
                    <a:pt x="180" y="499"/>
                  </a:lnTo>
                  <a:lnTo>
                    <a:pt x="183" y="499"/>
                  </a:lnTo>
                  <a:close/>
                  <a:moveTo>
                    <a:pt x="38" y="499"/>
                  </a:moveTo>
                  <a:lnTo>
                    <a:pt x="35" y="499"/>
                  </a:lnTo>
                  <a:lnTo>
                    <a:pt x="35" y="497"/>
                  </a:lnTo>
                  <a:lnTo>
                    <a:pt x="38" y="497"/>
                  </a:lnTo>
                  <a:lnTo>
                    <a:pt x="38" y="499"/>
                  </a:lnTo>
                  <a:close/>
                  <a:moveTo>
                    <a:pt x="183" y="497"/>
                  </a:moveTo>
                  <a:lnTo>
                    <a:pt x="183" y="499"/>
                  </a:lnTo>
                  <a:lnTo>
                    <a:pt x="183" y="497"/>
                  </a:lnTo>
                  <a:close/>
                  <a:moveTo>
                    <a:pt x="187" y="495"/>
                  </a:moveTo>
                  <a:lnTo>
                    <a:pt x="185" y="495"/>
                  </a:lnTo>
                  <a:lnTo>
                    <a:pt x="187" y="495"/>
                  </a:lnTo>
                  <a:close/>
                  <a:moveTo>
                    <a:pt x="38" y="495"/>
                  </a:moveTo>
                  <a:lnTo>
                    <a:pt x="35" y="495"/>
                  </a:lnTo>
                  <a:lnTo>
                    <a:pt x="38" y="495"/>
                  </a:lnTo>
                  <a:close/>
                  <a:moveTo>
                    <a:pt x="38" y="495"/>
                  </a:moveTo>
                  <a:lnTo>
                    <a:pt x="38" y="492"/>
                  </a:lnTo>
                  <a:lnTo>
                    <a:pt x="38" y="495"/>
                  </a:lnTo>
                  <a:close/>
                  <a:moveTo>
                    <a:pt x="38" y="492"/>
                  </a:moveTo>
                  <a:lnTo>
                    <a:pt x="38" y="495"/>
                  </a:lnTo>
                  <a:lnTo>
                    <a:pt x="38" y="492"/>
                  </a:lnTo>
                  <a:lnTo>
                    <a:pt x="35" y="492"/>
                  </a:lnTo>
                  <a:lnTo>
                    <a:pt x="38" y="492"/>
                  </a:lnTo>
                  <a:close/>
                  <a:moveTo>
                    <a:pt x="35" y="492"/>
                  </a:moveTo>
                  <a:lnTo>
                    <a:pt x="35" y="490"/>
                  </a:lnTo>
                  <a:lnTo>
                    <a:pt x="35" y="492"/>
                  </a:lnTo>
                  <a:close/>
                  <a:moveTo>
                    <a:pt x="237" y="488"/>
                  </a:moveTo>
                  <a:lnTo>
                    <a:pt x="237" y="490"/>
                  </a:lnTo>
                  <a:lnTo>
                    <a:pt x="237" y="488"/>
                  </a:lnTo>
                  <a:close/>
                  <a:moveTo>
                    <a:pt x="31" y="485"/>
                  </a:moveTo>
                  <a:lnTo>
                    <a:pt x="31" y="483"/>
                  </a:lnTo>
                  <a:lnTo>
                    <a:pt x="31" y="485"/>
                  </a:lnTo>
                  <a:close/>
                  <a:moveTo>
                    <a:pt x="190" y="483"/>
                  </a:moveTo>
                  <a:lnTo>
                    <a:pt x="190" y="485"/>
                  </a:lnTo>
                  <a:lnTo>
                    <a:pt x="190" y="483"/>
                  </a:lnTo>
                  <a:close/>
                  <a:moveTo>
                    <a:pt x="190" y="483"/>
                  </a:moveTo>
                  <a:lnTo>
                    <a:pt x="187" y="485"/>
                  </a:lnTo>
                  <a:lnTo>
                    <a:pt x="187" y="483"/>
                  </a:lnTo>
                  <a:lnTo>
                    <a:pt x="190" y="483"/>
                  </a:lnTo>
                  <a:close/>
                  <a:moveTo>
                    <a:pt x="190" y="483"/>
                  </a:moveTo>
                  <a:lnTo>
                    <a:pt x="187" y="483"/>
                  </a:lnTo>
                  <a:lnTo>
                    <a:pt x="190" y="483"/>
                  </a:lnTo>
                  <a:close/>
                  <a:moveTo>
                    <a:pt x="190" y="483"/>
                  </a:moveTo>
                  <a:lnTo>
                    <a:pt x="190" y="485"/>
                  </a:lnTo>
                  <a:lnTo>
                    <a:pt x="190" y="483"/>
                  </a:lnTo>
                  <a:close/>
                  <a:moveTo>
                    <a:pt x="190" y="483"/>
                  </a:moveTo>
                  <a:lnTo>
                    <a:pt x="187" y="483"/>
                  </a:lnTo>
                  <a:lnTo>
                    <a:pt x="190" y="483"/>
                  </a:lnTo>
                  <a:close/>
                  <a:moveTo>
                    <a:pt x="31" y="483"/>
                  </a:moveTo>
                  <a:lnTo>
                    <a:pt x="31" y="480"/>
                  </a:lnTo>
                  <a:lnTo>
                    <a:pt x="31" y="483"/>
                  </a:lnTo>
                  <a:close/>
                  <a:moveTo>
                    <a:pt x="26" y="483"/>
                  </a:moveTo>
                  <a:lnTo>
                    <a:pt x="26" y="480"/>
                  </a:lnTo>
                  <a:lnTo>
                    <a:pt x="26" y="483"/>
                  </a:lnTo>
                  <a:close/>
                  <a:moveTo>
                    <a:pt x="185" y="480"/>
                  </a:moveTo>
                  <a:lnTo>
                    <a:pt x="183" y="480"/>
                  </a:lnTo>
                  <a:lnTo>
                    <a:pt x="185" y="480"/>
                  </a:lnTo>
                  <a:close/>
                  <a:moveTo>
                    <a:pt x="190" y="480"/>
                  </a:moveTo>
                  <a:lnTo>
                    <a:pt x="190" y="478"/>
                  </a:lnTo>
                  <a:lnTo>
                    <a:pt x="190" y="480"/>
                  </a:lnTo>
                  <a:close/>
                  <a:moveTo>
                    <a:pt x="187" y="478"/>
                  </a:moveTo>
                  <a:lnTo>
                    <a:pt x="187" y="480"/>
                  </a:lnTo>
                  <a:lnTo>
                    <a:pt x="187" y="478"/>
                  </a:lnTo>
                  <a:close/>
                  <a:moveTo>
                    <a:pt x="190" y="480"/>
                  </a:moveTo>
                  <a:lnTo>
                    <a:pt x="190" y="478"/>
                  </a:lnTo>
                  <a:lnTo>
                    <a:pt x="190" y="480"/>
                  </a:lnTo>
                  <a:close/>
                  <a:moveTo>
                    <a:pt x="192" y="478"/>
                  </a:moveTo>
                  <a:lnTo>
                    <a:pt x="190" y="478"/>
                  </a:lnTo>
                  <a:lnTo>
                    <a:pt x="192" y="478"/>
                  </a:lnTo>
                  <a:close/>
                  <a:moveTo>
                    <a:pt x="31" y="478"/>
                  </a:moveTo>
                  <a:lnTo>
                    <a:pt x="28" y="478"/>
                  </a:lnTo>
                  <a:lnTo>
                    <a:pt x="31" y="478"/>
                  </a:lnTo>
                  <a:close/>
                  <a:moveTo>
                    <a:pt x="192" y="478"/>
                  </a:moveTo>
                  <a:lnTo>
                    <a:pt x="190" y="478"/>
                  </a:lnTo>
                  <a:lnTo>
                    <a:pt x="192" y="478"/>
                  </a:lnTo>
                  <a:close/>
                  <a:moveTo>
                    <a:pt x="190" y="478"/>
                  </a:moveTo>
                  <a:lnTo>
                    <a:pt x="187" y="478"/>
                  </a:lnTo>
                  <a:lnTo>
                    <a:pt x="190" y="478"/>
                  </a:lnTo>
                  <a:close/>
                  <a:moveTo>
                    <a:pt x="187" y="478"/>
                  </a:moveTo>
                  <a:lnTo>
                    <a:pt x="187" y="476"/>
                  </a:lnTo>
                  <a:lnTo>
                    <a:pt x="187" y="478"/>
                  </a:lnTo>
                  <a:close/>
                  <a:moveTo>
                    <a:pt x="26" y="476"/>
                  </a:moveTo>
                  <a:lnTo>
                    <a:pt x="26" y="478"/>
                  </a:lnTo>
                  <a:lnTo>
                    <a:pt x="26" y="476"/>
                  </a:lnTo>
                  <a:close/>
                  <a:moveTo>
                    <a:pt x="190" y="478"/>
                  </a:moveTo>
                  <a:lnTo>
                    <a:pt x="190" y="476"/>
                  </a:lnTo>
                  <a:lnTo>
                    <a:pt x="190" y="478"/>
                  </a:lnTo>
                  <a:close/>
                  <a:moveTo>
                    <a:pt x="26" y="476"/>
                  </a:moveTo>
                  <a:lnTo>
                    <a:pt x="26" y="478"/>
                  </a:lnTo>
                  <a:lnTo>
                    <a:pt x="26" y="476"/>
                  </a:lnTo>
                  <a:lnTo>
                    <a:pt x="26" y="478"/>
                  </a:lnTo>
                  <a:lnTo>
                    <a:pt x="24" y="478"/>
                  </a:lnTo>
                  <a:lnTo>
                    <a:pt x="24" y="476"/>
                  </a:lnTo>
                  <a:lnTo>
                    <a:pt x="26" y="476"/>
                  </a:lnTo>
                  <a:close/>
                  <a:moveTo>
                    <a:pt x="192" y="476"/>
                  </a:moveTo>
                  <a:lnTo>
                    <a:pt x="190" y="476"/>
                  </a:lnTo>
                  <a:lnTo>
                    <a:pt x="192" y="476"/>
                  </a:lnTo>
                  <a:close/>
                  <a:moveTo>
                    <a:pt x="190" y="473"/>
                  </a:moveTo>
                  <a:lnTo>
                    <a:pt x="187" y="473"/>
                  </a:lnTo>
                  <a:lnTo>
                    <a:pt x="190" y="473"/>
                  </a:lnTo>
                  <a:close/>
                  <a:moveTo>
                    <a:pt x="261" y="476"/>
                  </a:moveTo>
                  <a:lnTo>
                    <a:pt x="258" y="476"/>
                  </a:lnTo>
                  <a:lnTo>
                    <a:pt x="258" y="473"/>
                  </a:lnTo>
                  <a:lnTo>
                    <a:pt x="261" y="473"/>
                  </a:lnTo>
                  <a:lnTo>
                    <a:pt x="261" y="476"/>
                  </a:lnTo>
                  <a:close/>
                  <a:moveTo>
                    <a:pt x="24" y="473"/>
                  </a:moveTo>
                  <a:lnTo>
                    <a:pt x="26" y="473"/>
                  </a:lnTo>
                  <a:lnTo>
                    <a:pt x="24" y="473"/>
                  </a:lnTo>
                  <a:close/>
                  <a:moveTo>
                    <a:pt x="192" y="473"/>
                  </a:moveTo>
                  <a:lnTo>
                    <a:pt x="190" y="473"/>
                  </a:lnTo>
                  <a:lnTo>
                    <a:pt x="192" y="473"/>
                  </a:lnTo>
                  <a:close/>
                  <a:moveTo>
                    <a:pt x="263" y="473"/>
                  </a:moveTo>
                  <a:lnTo>
                    <a:pt x="261" y="473"/>
                  </a:lnTo>
                  <a:lnTo>
                    <a:pt x="263" y="473"/>
                  </a:lnTo>
                  <a:close/>
                  <a:moveTo>
                    <a:pt x="24" y="471"/>
                  </a:moveTo>
                  <a:lnTo>
                    <a:pt x="24" y="469"/>
                  </a:lnTo>
                  <a:lnTo>
                    <a:pt x="24" y="471"/>
                  </a:lnTo>
                  <a:close/>
                  <a:moveTo>
                    <a:pt x="190" y="471"/>
                  </a:moveTo>
                  <a:lnTo>
                    <a:pt x="190" y="469"/>
                  </a:lnTo>
                  <a:lnTo>
                    <a:pt x="190" y="471"/>
                  </a:lnTo>
                  <a:close/>
                  <a:moveTo>
                    <a:pt x="24" y="469"/>
                  </a:moveTo>
                  <a:lnTo>
                    <a:pt x="21" y="469"/>
                  </a:lnTo>
                  <a:lnTo>
                    <a:pt x="24" y="469"/>
                  </a:lnTo>
                  <a:close/>
                  <a:moveTo>
                    <a:pt x="26" y="469"/>
                  </a:moveTo>
                  <a:lnTo>
                    <a:pt x="24" y="469"/>
                  </a:lnTo>
                  <a:lnTo>
                    <a:pt x="26" y="469"/>
                  </a:lnTo>
                  <a:close/>
                  <a:moveTo>
                    <a:pt x="21" y="469"/>
                  </a:moveTo>
                  <a:lnTo>
                    <a:pt x="19" y="469"/>
                  </a:lnTo>
                  <a:lnTo>
                    <a:pt x="21" y="469"/>
                  </a:lnTo>
                  <a:close/>
                  <a:moveTo>
                    <a:pt x="24" y="469"/>
                  </a:moveTo>
                  <a:lnTo>
                    <a:pt x="24" y="466"/>
                  </a:lnTo>
                  <a:lnTo>
                    <a:pt x="24" y="469"/>
                  </a:lnTo>
                  <a:close/>
                  <a:moveTo>
                    <a:pt x="185" y="469"/>
                  </a:moveTo>
                  <a:lnTo>
                    <a:pt x="185" y="466"/>
                  </a:lnTo>
                  <a:lnTo>
                    <a:pt x="185" y="469"/>
                  </a:lnTo>
                  <a:close/>
                  <a:moveTo>
                    <a:pt x="21" y="469"/>
                  </a:moveTo>
                  <a:lnTo>
                    <a:pt x="21" y="466"/>
                  </a:lnTo>
                  <a:lnTo>
                    <a:pt x="21" y="469"/>
                  </a:lnTo>
                  <a:close/>
                  <a:moveTo>
                    <a:pt x="21" y="469"/>
                  </a:moveTo>
                  <a:lnTo>
                    <a:pt x="21" y="466"/>
                  </a:lnTo>
                  <a:lnTo>
                    <a:pt x="21" y="469"/>
                  </a:lnTo>
                  <a:close/>
                  <a:moveTo>
                    <a:pt x="190" y="466"/>
                  </a:moveTo>
                  <a:lnTo>
                    <a:pt x="190" y="469"/>
                  </a:lnTo>
                  <a:lnTo>
                    <a:pt x="190" y="466"/>
                  </a:lnTo>
                  <a:close/>
                  <a:moveTo>
                    <a:pt x="185" y="466"/>
                  </a:moveTo>
                  <a:lnTo>
                    <a:pt x="183" y="466"/>
                  </a:lnTo>
                  <a:lnTo>
                    <a:pt x="185" y="466"/>
                  </a:lnTo>
                  <a:close/>
                  <a:moveTo>
                    <a:pt x="24" y="466"/>
                  </a:moveTo>
                  <a:lnTo>
                    <a:pt x="21" y="466"/>
                  </a:lnTo>
                  <a:lnTo>
                    <a:pt x="24" y="466"/>
                  </a:lnTo>
                  <a:close/>
                  <a:moveTo>
                    <a:pt x="19" y="466"/>
                  </a:moveTo>
                  <a:lnTo>
                    <a:pt x="21" y="466"/>
                  </a:lnTo>
                  <a:lnTo>
                    <a:pt x="19" y="466"/>
                  </a:lnTo>
                  <a:close/>
                  <a:moveTo>
                    <a:pt x="24" y="466"/>
                  </a:moveTo>
                  <a:lnTo>
                    <a:pt x="21" y="466"/>
                  </a:lnTo>
                  <a:lnTo>
                    <a:pt x="24" y="466"/>
                  </a:lnTo>
                  <a:close/>
                  <a:moveTo>
                    <a:pt x="21" y="466"/>
                  </a:moveTo>
                  <a:lnTo>
                    <a:pt x="21" y="464"/>
                  </a:lnTo>
                  <a:lnTo>
                    <a:pt x="21" y="466"/>
                  </a:lnTo>
                  <a:close/>
                  <a:moveTo>
                    <a:pt x="192" y="466"/>
                  </a:moveTo>
                  <a:lnTo>
                    <a:pt x="192" y="464"/>
                  </a:lnTo>
                  <a:lnTo>
                    <a:pt x="192" y="466"/>
                  </a:lnTo>
                  <a:close/>
                  <a:moveTo>
                    <a:pt x="192" y="464"/>
                  </a:moveTo>
                  <a:lnTo>
                    <a:pt x="192" y="466"/>
                  </a:lnTo>
                  <a:lnTo>
                    <a:pt x="192" y="464"/>
                  </a:lnTo>
                  <a:close/>
                  <a:moveTo>
                    <a:pt x="24" y="466"/>
                  </a:moveTo>
                  <a:lnTo>
                    <a:pt x="24" y="464"/>
                  </a:lnTo>
                  <a:lnTo>
                    <a:pt x="24" y="466"/>
                  </a:lnTo>
                  <a:close/>
                  <a:moveTo>
                    <a:pt x="192" y="464"/>
                  </a:moveTo>
                  <a:lnTo>
                    <a:pt x="192" y="466"/>
                  </a:lnTo>
                  <a:lnTo>
                    <a:pt x="192" y="464"/>
                  </a:lnTo>
                  <a:close/>
                  <a:moveTo>
                    <a:pt x="187" y="464"/>
                  </a:moveTo>
                  <a:lnTo>
                    <a:pt x="185" y="464"/>
                  </a:lnTo>
                  <a:lnTo>
                    <a:pt x="187" y="464"/>
                  </a:lnTo>
                  <a:close/>
                  <a:moveTo>
                    <a:pt x="185" y="464"/>
                  </a:moveTo>
                  <a:lnTo>
                    <a:pt x="183" y="464"/>
                  </a:lnTo>
                  <a:lnTo>
                    <a:pt x="185" y="464"/>
                  </a:lnTo>
                  <a:close/>
                  <a:moveTo>
                    <a:pt x="21" y="464"/>
                  </a:moveTo>
                  <a:lnTo>
                    <a:pt x="19" y="464"/>
                  </a:lnTo>
                  <a:lnTo>
                    <a:pt x="21" y="464"/>
                  </a:lnTo>
                  <a:close/>
                  <a:moveTo>
                    <a:pt x="21" y="464"/>
                  </a:moveTo>
                  <a:lnTo>
                    <a:pt x="21" y="461"/>
                  </a:lnTo>
                  <a:lnTo>
                    <a:pt x="21" y="464"/>
                  </a:lnTo>
                  <a:close/>
                  <a:moveTo>
                    <a:pt x="24" y="464"/>
                  </a:moveTo>
                  <a:lnTo>
                    <a:pt x="24" y="461"/>
                  </a:lnTo>
                  <a:lnTo>
                    <a:pt x="24" y="464"/>
                  </a:lnTo>
                  <a:close/>
                  <a:moveTo>
                    <a:pt x="192" y="464"/>
                  </a:moveTo>
                  <a:lnTo>
                    <a:pt x="192" y="461"/>
                  </a:lnTo>
                  <a:lnTo>
                    <a:pt x="192" y="464"/>
                  </a:lnTo>
                  <a:close/>
                  <a:moveTo>
                    <a:pt x="21" y="461"/>
                  </a:moveTo>
                  <a:lnTo>
                    <a:pt x="19" y="461"/>
                  </a:lnTo>
                  <a:lnTo>
                    <a:pt x="21" y="461"/>
                  </a:lnTo>
                  <a:close/>
                  <a:moveTo>
                    <a:pt x="21" y="461"/>
                  </a:moveTo>
                  <a:lnTo>
                    <a:pt x="19" y="461"/>
                  </a:lnTo>
                  <a:lnTo>
                    <a:pt x="21" y="461"/>
                  </a:lnTo>
                  <a:close/>
                  <a:moveTo>
                    <a:pt x="16" y="461"/>
                  </a:moveTo>
                  <a:lnTo>
                    <a:pt x="19" y="461"/>
                  </a:lnTo>
                  <a:lnTo>
                    <a:pt x="16" y="461"/>
                  </a:lnTo>
                  <a:close/>
                  <a:moveTo>
                    <a:pt x="16" y="461"/>
                  </a:moveTo>
                  <a:lnTo>
                    <a:pt x="19" y="461"/>
                  </a:lnTo>
                  <a:lnTo>
                    <a:pt x="16" y="461"/>
                  </a:lnTo>
                  <a:close/>
                  <a:moveTo>
                    <a:pt x="185" y="461"/>
                  </a:moveTo>
                  <a:lnTo>
                    <a:pt x="185" y="459"/>
                  </a:lnTo>
                  <a:lnTo>
                    <a:pt x="185" y="461"/>
                  </a:lnTo>
                  <a:close/>
                  <a:moveTo>
                    <a:pt x="19" y="461"/>
                  </a:moveTo>
                  <a:lnTo>
                    <a:pt x="19" y="459"/>
                  </a:lnTo>
                  <a:lnTo>
                    <a:pt x="19" y="461"/>
                  </a:lnTo>
                  <a:close/>
                  <a:moveTo>
                    <a:pt x="192" y="461"/>
                  </a:moveTo>
                  <a:lnTo>
                    <a:pt x="192" y="459"/>
                  </a:lnTo>
                  <a:lnTo>
                    <a:pt x="192" y="461"/>
                  </a:lnTo>
                  <a:close/>
                  <a:moveTo>
                    <a:pt x="192" y="461"/>
                  </a:moveTo>
                  <a:lnTo>
                    <a:pt x="192" y="459"/>
                  </a:lnTo>
                  <a:lnTo>
                    <a:pt x="192" y="461"/>
                  </a:lnTo>
                  <a:close/>
                  <a:moveTo>
                    <a:pt x="24" y="459"/>
                  </a:moveTo>
                  <a:lnTo>
                    <a:pt x="21" y="459"/>
                  </a:lnTo>
                  <a:lnTo>
                    <a:pt x="24" y="459"/>
                  </a:lnTo>
                  <a:close/>
                  <a:moveTo>
                    <a:pt x="19" y="459"/>
                  </a:moveTo>
                  <a:lnTo>
                    <a:pt x="16" y="459"/>
                  </a:lnTo>
                  <a:lnTo>
                    <a:pt x="19" y="459"/>
                  </a:lnTo>
                  <a:close/>
                  <a:moveTo>
                    <a:pt x="19" y="459"/>
                  </a:moveTo>
                  <a:lnTo>
                    <a:pt x="16" y="459"/>
                  </a:lnTo>
                  <a:lnTo>
                    <a:pt x="19" y="459"/>
                  </a:lnTo>
                  <a:close/>
                  <a:moveTo>
                    <a:pt x="14" y="459"/>
                  </a:moveTo>
                  <a:lnTo>
                    <a:pt x="16" y="459"/>
                  </a:lnTo>
                  <a:lnTo>
                    <a:pt x="14" y="459"/>
                  </a:lnTo>
                  <a:close/>
                  <a:moveTo>
                    <a:pt x="26" y="459"/>
                  </a:moveTo>
                  <a:lnTo>
                    <a:pt x="26" y="457"/>
                  </a:lnTo>
                  <a:lnTo>
                    <a:pt x="26" y="459"/>
                  </a:lnTo>
                  <a:close/>
                  <a:moveTo>
                    <a:pt x="16" y="459"/>
                  </a:moveTo>
                  <a:lnTo>
                    <a:pt x="16" y="457"/>
                  </a:lnTo>
                  <a:lnTo>
                    <a:pt x="16" y="459"/>
                  </a:lnTo>
                  <a:close/>
                  <a:moveTo>
                    <a:pt x="192" y="459"/>
                  </a:moveTo>
                  <a:lnTo>
                    <a:pt x="192" y="457"/>
                  </a:lnTo>
                  <a:lnTo>
                    <a:pt x="192" y="459"/>
                  </a:lnTo>
                  <a:close/>
                  <a:moveTo>
                    <a:pt x="194" y="457"/>
                  </a:moveTo>
                  <a:lnTo>
                    <a:pt x="192" y="457"/>
                  </a:lnTo>
                  <a:lnTo>
                    <a:pt x="194" y="457"/>
                  </a:lnTo>
                  <a:close/>
                  <a:moveTo>
                    <a:pt x="16" y="457"/>
                  </a:moveTo>
                  <a:lnTo>
                    <a:pt x="14" y="457"/>
                  </a:lnTo>
                  <a:lnTo>
                    <a:pt x="16" y="457"/>
                  </a:lnTo>
                  <a:close/>
                  <a:moveTo>
                    <a:pt x="26" y="457"/>
                  </a:moveTo>
                  <a:lnTo>
                    <a:pt x="28" y="457"/>
                  </a:lnTo>
                  <a:lnTo>
                    <a:pt x="26" y="457"/>
                  </a:lnTo>
                  <a:close/>
                  <a:moveTo>
                    <a:pt x="192" y="454"/>
                  </a:moveTo>
                  <a:lnTo>
                    <a:pt x="190" y="454"/>
                  </a:lnTo>
                  <a:lnTo>
                    <a:pt x="192" y="454"/>
                  </a:lnTo>
                  <a:close/>
                  <a:moveTo>
                    <a:pt x="21" y="454"/>
                  </a:moveTo>
                  <a:lnTo>
                    <a:pt x="21" y="452"/>
                  </a:lnTo>
                  <a:lnTo>
                    <a:pt x="21" y="454"/>
                  </a:lnTo>
                  <a:close/>
                  <a:moveTo>
                    <a:pt x="16" y="452"/>
                  </a:moveTo>
                  <a:lnTo>
                    <a:pt x="14" y="452"/>
                  </a:lnTo>
                  <a:lnTo>
                    <a:pt x="16" y="452"/>
                  </a:lnTo>
                  <a:close/>
                  <a:moveTo>
                    <a:pt x="14" y="452"/>
                  </a:moveTo>
                  <a:lnTo>
                    <a:pt x="12" y="452"/>
                  </a:lnTo>
                  <a:lnTo>
                    <a:pt x="14" y="452"/>
                  </a:lnTo>
                  <a:close/>
                  <a:moveTo>
                    <a:pt x="197" y="449"/>
                  </a:moveTo>
                  <a:lnTo>
                    <a:pt x="194" y="449"/>
                  </a:lnTo>
                  <a:lnTo>
                    <a:pt x="197" y="449"/>
                  </a:lnTo>
                  <a:close/>
                  <a:moveTo>
                    <a:pt x="194" y="447"/>
                  </a:moveTo>
                  <a:lnTo>
                    <a:pt x="194" y="449"/>
                  </a:lnTo>
                  <a:lnTo>
                    <a:pt x="194" y="447"/>
                  </a:lnTo>
                  <a:close/>
                  <a:moveTo>
                    <a:pt x="14" y="447"/>
                  </a:moveTo>
                  <a:lnTo>
                    <a:pt x="14" y="449"/>
                  </a:lnTo>
                  <a:lnTo>
                    <a:pt x="14" y="447"/>
                  </a:lnTo>
                  <a:close/>
                  <a:moveTo>
                    <a:pt x="199" y="447"/>
                  </a:moveTo>
                  <a:lnTo>
                    <a:pt x="197" y="447"/>
                  </a:lnTo>
                  <a:lnTo>
                    <a:pt x="199" y="447"/>
                  </a:lnTo>
                  <a:close/>
                  <a:moveTo>
                    <a:pt x="197" y="447"/>
                  </a:moveTo>
                  <a:lnTo>
                    <a:pt x="197" y="449"/>
                  </a:lnTo>
                  <a:lnTo>
                    <a:pt x="197" y="447"/>
                  </a:lnTo>
                  <a:lnTo>
                    <a:pt x="199" y="447"/>
                  </a:lnTo>
                  <a:lnTo>
                    <a:pt x="197" y="447"/>
                  </a:lnTo>
                  <a:close/>
                  <a:moveTo>
                    <a:pt x="194" y="447"/>
                  </a:moveTo>
                  <a:lnTo>
                    <a:pt x="192" y="447"/>
                  </a:lnTo>
                  <a:lnTo>
                    <a:pt x="194" y="447"/>
                  </a:lnTo>
                  <a:close/>
                  <a:moveTo>
                    <a:pt x="14" y="447"/>
                  </a:moveTo>
                  <a:lnTo>
                    <a:pt x="12" y="447"/>
                  </a:lnTo>
                  <a:lnTo>
                    <a:pt x="14" y="447"/>
                  </a:lnTo>
                  <a:close/>
                  <a:moveTo>
                    <a:pt x="199" y="447"/>
                  </a:moveTo>
                  <a:lnTo>
                    <a:pt x="199" y="445"/>
                  </a:lnTo>
                  <a:lnTo>
                    <a:pt x="199" y="447"/>
                  </a:lnTo>
                  <a:close/>
                  <a:moveTo>
                    <a:pt x="194" y="447"/>
                  </a:moveTo>
                  <a:lnTo>
                    <a:pt x="194" y="445"/>
                  </a:lnTo>
                  <a:lnTo>
                    <a:pt x="194" y="447"/>
                  </a:lnTo>
                  <a:close/>
                  <a:moveTo>
                    <a:pt x="199" y="445"/>
                  </a:moveTo>
                  <a:lnTo>
                    <a:pt x="199" y="447"/>
                  </a:lnTo>
                  <a:lnTo>
                    <a:pt x="199" y="445"/>
                  </a:lnTo>
                  <a:close/>
                  <a:moveTo>
                    <a:pt x="199" y="447"/>
                  </a:moveTo>
                  <a:lnTo>
                    <a:pt x="199" y="445"/>
                  </a:lnTo>
                  <a:lnTo>
                    <a:pt x="199" y="447"/>
                  </a:lnTo>
                  <a:close/>
                  <a:moveTo>
                    <a:pt x="194" y="447"/>
                  </a:moveTo>
                  <a:lnTo>
                    <a:pt x="192" y="447"/>
                  </a:lnTo>
                  <a:lnTo>
                    <a:pt x="192" y="445"/>
                  </a:lnTo>
                  <a:lnTo>
                    <a:pt x="194" y="445"/>
                  </a:lnTo>
                  <a:lnTo>
                    <a:pt x="194" y="447"/>
                  </a:lnTo>
                  <a:close/>
                  <a:moveTo>
                    <a:pt x="14" y="445"/>
                  </a:moveTo>
                  <a:lnTo>
                    <a:pt x="14" y="447"/>
                  </a:lnTo>
                  <a:lnTo>
                    <a:pt x="14" y="445"/>
                  </a:lnTo>
                  <a:close/>
                  <a:moveTo>
                    <a:pt x="202" y="445"/>
                  </a:moveTo>
                  <a:lnTo>
                    <a:pt x="199" y="445"/>
                  </a:lnTo>
                  <a:lnTo>
                    <a:pt x="202" y="445"/>
                  </a:lnTo>
                  <a:close/>
                  <a:moveTo>
                    <a:pt x="14" y="445"/>
                  </a:moveTo>
                  <a:lnTo>
                    <a:pt x="12" y="445"/>
                  </a:lnTo>
                  <a:lnTo>
                    <a:pt x="14" y="445"/>
                  </a:lnTo>
                  <a:close/>
                  <a:moveTo>
                    <a:pt x="194" y="445"/>
                  </a:moveTo>
                  <a:lnTo>
                    <a:pt x="192" y="445"/>
                  </a:lnTo>
                  <a:lnTo>
                    <a:pt x="194" y="445"/>
                  </a:lnTo>
                  <a:close/>
                  <a:moveTo>
                    <a:pt x="21" y="445"/>
                  </a:moveTo>
                  <a:lnTo>
                    <a:pt x="19" y="445"/>
                  </a:lnTo>
                  <a:lnTo>
                    <a:pt x="21" y="445"/>
                  </a:lnTo>
                  <a:close/>
                  <a:moveTo>
                    <a:pt x="14" y="445"/>
                  </a:moveTo>
                  <a:lnTo>
                    <a:pt x="16" y="445"/>
                  </a:lnTo>
                  <a:lnTo>
                    <a:pt x="14" y="445"/>
                  </a:lnTo>
                  <a:close/>
                  <a:moveTo>
                    <a:pt x="199" y="445"/>
                  </a:moveTo>
                  <a:lnTo>
                    <a:pt x="197" y="445"/>
                  </a:lnTo>
                  <a:lnTo>
                    <a:pt x="199" y="445"/>
                  </a:lnTo>
                  <a:close/>
                  <a:moveTo>
                    <a:pt x="199" y="445"/>
                  </a:moveTo>
                  <a:lnTo>
                    <a:pt x="197" y="445"/>
                  </a:lnTo>
                  <a:lnTo>
                    <a:pt x="199" y="445"/>
                  </a:lnTo>
                  <a:close/>
                  <a:moveTo>
                    <a:pt x="202" y="445"/>
                  </a:moveTo>
                  <a:lnTo>
                    <a:pt x="199" y="445"/>
                  </a:lnTo>
                  <a:lnTo>
                    <a:pt x="202" y="445"/>
                  </a:lnTo>
                  <a:lnTo>
                    <a:pt x="199" y="445"/>
                  </a:lnTo>
                  <a:lnTo>
                    <a:pt x="202" y="445"/>
                  </a:lnTo>
                  <a:close/>
                  <a:moveTo>
                    <a:pt x="202" y="445"/>
                  </a:moveTo>
                  <a:lnTo>
                    <a:pt x="199" y="445"/>
                  </a:lnTo>
                  <a:lnTo>
                    <a:pt x="202" y="445"/>
                  </a:lnTo>
                  <a:close/>
                  <a:moveTo>
                    <a:pt x="199" y="445"/>
                  </a:moveTo>
                  <a:lnTo>
                    <a:pt x="199" y="442"/>
                  </a:lnTo>
                  <a:lnTo>
                    <a:pt x="199" y="445"/>
                  </a:lnTo>
                  <a:close/>
                  <a:moveTo>
                    <a:pt x="14" y="445"/>
                  </a:moveTo>
                  <a:lnTo>
                    <a:pt x="12" y="445"/>
                  </a:lnTo>
                  <a:lnTo>
                    <a:pt x="14" y="442"/>
                  </a:lnTo>
                  <a:lnTo>
                    <a:pt x="14" y="445"/>
                  </a:lnTo>
                  <a:close/>
                  <a:moveTo>
                    <a:pt x="12" y="445"/>
                  </a:moveTo>
                  <a:lnTo>
                    <a:pt x="12" y="442"/>
                  </a:lnTo>
                  <a:lnTo>
                    <a:pt x="12" y="445"/>
                  </a:lnTo>
                  <a:close/>
                  <a:moveTo>
                    <a:pt x="199" y="442"/>
                  </a:moveTo>
                  <a:lnTo>
                    <a:pt x="202" y="442"/>
                  </a:lnTo>
                  <a:lnTo>
                    <a:pt x="199" y="442"/>
                  </a:lnTo>
                  <a:close/>
                  <a:moveTo>
                    <a:pt x="199" y="442"/>
                  </a:moveTo>
                  <a:lnTo>
                    <a:pt x="199" y="440"/>
                  </a:lnTo>
                  <a:lnTo>
                    <a:pt x="199" y="442"/>
                  </a:lnTo>
                  <a:close/>
                  <a:moveTo>
                    <a:pt x="192" y="442"/>
                  </a:moveTo>
                  <a:lnTo>
                    <a:pt x="192" y="440"/>
                  </a:lnTo>
                  <a:lnTo>
                    <a:pt x="192" y="442"/>
                  </a:lnTo>
                  <a:close/>
                  <a:moveTo>
                    <a:pt x="199" y="442"/>
                  </a:moveTo>
                  <a:lnTo>
                    <a:pt x="199" y="440"/>
                  </a:lnTo>
                  <a:lnTo>
                    <a:pt x="199" y="442"/>
                  </a:lnTo>
                  <a:close/>
                  <a:moveTo>
                    <a:pt x="14" y="440"/>
                  </a:moveTo>
                  <a:lnTo>
                    <a:pt x="14" y="442"/>
                  </a:lnTo>
                  <a:lnTo>
                    <a:pt x="12" y="440"/>
                  </a:lnTo>
                  <a:lnTo>
                    <a:pt x="14" y="440"/>
                  </a:lnTo>
                  <a:close/>
                  <a:moveTo>
                    <a:pt x="197" y="442"/>
                  </a:moveTo>
                  <a:lnTo>
                    <a:pt x="194" y="442"/>
                  </a:lnTo>
                  <a:lnTo>
                    <a:pt x="197" y="440"/>
                  </a:lnTo>
                  <a:lnTo>
                    <a:pt x="197" y="442"/>
                  </a:lnTo>
                  <a:close/>
                  <a:moveTo>
                    <a:pt x="199" y="438"/>
                  </a:moveTo>
                  <a:lnTo>
                    <a:pt x="199" y="440"/>
                  </a:lnTo>
                  <a:lnTo>
                    <a:pt x="199" y="438"/>
                  </a:lnTo>
                  <a:lnTo>
                    <a:pt x="199" y="440"/>
                  </a:lnTo>
                  <a:lnTo>
                    <a:pt x="199" y="438"/>
                  </a:lnTo>
                  <a:close/>
                  <a:moveTo>
                    <a:pt x="12" y="440"/>
                  </a:moveTo>
                  <a:lnTo>
                    <a:pt x="9" y="438"/>
                  </a:lnTo>
                  <a:lnTo>
                    <a:pt x="12" y="438"/>
                  </a:lnTo>
                  <a:lnTo>
                    <a:pt x="12" y="440"/>
                  </a:lnTo>
                  <a:close/>
                  <a:moveTo>
                    <a:pt x="199" y="440"/>
                  </a:moveTo>
                  <a:lnTo>
                    <a:pt x="199" y="438"/>
                  </a:lnTo>
                  <a:lnTo>
                    <a:pt x="199" y="440"/>
                  </a:lnTo>
                  <a:close/>
                  <a:moveTo>
                    <a:pt x="190" y="438"/>
                  </a:moveTo>
                  <a:lnTo>
                    <a:pt x="192" y="438"/>
                  </a:lnTo>
                  <a:lnTo>
                    <a:pt x="190" y="438"/>
                  </a:lnTo>
                  <a:close/>
                  <a:moveTo>
                    <a:pt x="192" y="438"/>
                  </a:moveTo>
                  <a:lnTo>
                    <a:pt x="190" y="438"/>
                  </a:lnTo>
                  <a:lnTo>
                    <a:pt x="192" y="438"/>
                  </a:lnTo>
                  <a:close/>
                  <a:moveTo>
                    <a:pt x="192" y="438"/>
                  </a:moveTo>
                  <a:lnTo>
                    <a:pt x="190" y="438"/>
                  </a:lnTo>
                  <a:lnTo>
                    <a:pt x="192" y="438"/>
                  </a:lnTo>
                  <a:close/>
                  <a:moveTo>
                    <a:pt x="190" y="438"/>
                  </a:moveTo>
                  <a:lnTo>
                    <a:pt x="192" y="438"/>
                  </a:lnTo>
                  <a:lnTo>
                    <a:pt x="190" y="438"/>
                  </a:lnTo>
                  <a:close/>
                  <a:moveTo>
                    <a:pt x="197" y="438"/>
                  </a:moveTo>
                  <a:lnTo>
                    <a:pt x="197" y="435"/>
                  </a:lnTo>
                  <a:lnTo>
                    <a:pt x="197" y="438"/>
                  </a:lnTo>
                  <a:close/>
                  <a:moveTo>
                    <a:pt x="199" y="435"/>
                  </a:moveTo>
                  <a:lnTo>
                    <a:pt x="199" y="438"/>
                  </a:lnTo>
                  <a:lnTo>
                    <a:pt x="199" y="435"/>
                  </a:lnTo>
                  <a:close/>
                  <a:moveTo>
                    <a:pt x="192" y="435"/>
                  </a:moveTo>
                  <a:lnTo>
                    <a:pt x="190" y="435"/>
                  </a:lnTo>
                  <a:lnTo>
                    <a:pt x="192" y="435"/>
                  </a:lnTo>
                  <a:close/>
                  <a:moveTo>
                    <a:pt x="185" y="435"/>
                  </a:moveTo>
                  <a:lnTo>
                    <a:pt x="183" y="435"/>
                  </a:lnTo>
                  <a:lnTo>
                    <a:pt x="185" y="435"/>
                  </a:lnTo>
                  <a:close/>
                  <a:moveTo>
                    <a:pt x="194" y="435"/>
                  </a:moveTo>
                  <a:lnTo>
                    <a:pt x="194" y="433"/>
                  </a:lnTo>
                  <a:lnTo>
                    <a:pt x="194" y="435"/>
                  </a:lnTo>
                  <a:close/>
                  <a:moveTo>
                    <a:pt x="9" y="435"/>
                  </a:moveTo>
                  <a:lnTo>
                    <a:pt x="9" y="433"/>
                  </a:lnTo>
                  <a:lnTo>
                    <a:pt x="9" y="435"/>
                  </a:lnTo>
                  <a:close/>
                  <a:moveTo>
                    <a:pt x="197" y="433"/>
                  </a:moveTo>
                  <a:lnTo>
                    <a:pt x="197" y="435"/>
                  </a:lnTo>
                  <a:lnTo>
                    <a:pt x="197" y="433"/>
                  </a:lnTo>
                  <a:close/>
                  <a:moveTo>
                    <a:pt x="194" y="433"/>
                  </a:moveTo>
                  <a:lnTo>
                    <a:pt x="197" y="433"/>
                  </a:lnTo>
                  <a:lnTo>
                    <a:pt x="194" y="433"/>
                  </a:lnTo>
                  <a:close/>
                  <a:moveTo>
                    <a:pt x="197" y="433"/>
                  </a:moveTo>
                  <a:lnTo>
                    <a:pt x="197" y="435"/>
                  </a:lnTo>
                  <a:lnTo>
                    <a:pt x="197" y="433"/>
                  </a:lnTo>
                  <a:close/>
                  <a:moveTo>
                    <a:pt x="12" y="433"/>
                  </a:moveTo>
                  <a:lnTo>
                    <a:pt x="9" y="433"/>
                  </a:lnTo>
                  <a:lnTo>
                    <a:pt x="12" y="433"/>
                  </a:lnTo>
                  <a:close/>
                  <a:moveTo>
                    <a:pt x="12" y="433"/>
                  </a:moveTo>
                  <a:lnTo>
                    <a:pt x="9" y="433"/>
                  </a:lnTo>
                  <a:lnTo>
                    <a:pt x="12" y="433"/>
                  </a:lnTo>
                  <a:close/>
                  <a:moveTo>
                    <a:pt x="9" y="430"/>
                  </a:moveTo>
                  <a:lnTo>
                    <a:pt x="9" y="433"/>
                  </a:lnTo>
                  <a:lnTo>
                    <a:pt x="9" y="430"/>
                  </a:lnTo>
                  <a:close/>
                  <a:moveTo>
                    <a:pt x="199" y="430"/>
                  </a:moveTo>
                  <a:lnTo>
                    <a:pt x="197" y="433"/>
                  </a:lnTo>
                  <a:lnTo>
                    <a:pt x="197" y="430"/>
                  </a:lnTo>
                  <a:lnTo>
                    <a:pt x="199" y="430"/>
                  </a:lnTo>
                  <a:close/>
                  <a:moveTo>
                    <a:pt x="9" y="430"/>
                  </a:moveTo>
                  <a:lnTo>
                    <a:pt x="7" y="430"/>
                  </a:lnTo>
                  <a:lnTo>
                    <a:pt x="9" y="430"/>
                  </a:lnTo>
                  <a:close/>
                  <a:moveTo>
                    <a:pt x="199" y="430"/>
                  </a:moveTo>
                  <a:lnTo>
                    <a:pt x="197" y="430"/>
                  </a:lnTo>
                  <a:lnTo>
                    <a:pt x="199" y="430"/>
                  </a:lnTo>
                  <a:lnTo>
                    <a:pt x="197" y="430"/>
                  </a:lnTo>
                  <a:lnTo>
                    <a:pt x="199" y="430"/>
                  </a:lnTo>
                  <a:close/>
                  <a:moveTo>
                    <a:pt x="197" y="430"/>
                  </a:moveTo>
                  <a:lnTo>
                    <a:pt x="194" y="430"/>
                  </a:lnTo>
                  <a:lnTo>
                    <a:pt x="197" y="430"/>
                  </a:lnTo>
                  <a:close/>
                  <a:moveTo>
                    <a:pt x="9" y="430"/>
                  </a:moveTo>
                  <a:lnTo>
                    <a:pt x="7" y="430"/>
                  </a:lnTo>
                  <a:lnTo>
                    <a:pt x="9" y="430"/>
                  </a:lnTo>
                  <a:close/>
                  <a:moveTo>
                    <a:pt x="7" y="430"/>
                  </a:moveTo>
                  <a:lnTo>
                    <a:pt x="7" y="428"/>
                  </a:lnTo>
                  <a:lnTo>
                    <a:pt x="7" y="430"/>
                  </a:lnTo>
                  <a:close/>
                  <a:moveTo>
                    <a:pt x="194" y="430"/>
                  </a:moveTo>
                  <a:lnTo>
                    <a:pt x="194" y="428"/>
                  </a:lnTo>
                  <a:lnTo>
                    <a:pt x="194" y="430"/>
                  </a:lnTo>
                  <a:close/>
                  <a:moveTo>
                    <a:pt x="197" y="430"/>
                  </a:moveTo>
                  <a:lnTo>
                    <a:pt x="197" y="428"/>
                  </a:lnTo>
                  <a:lnTo>
                    <a:pt x="197" y="430"/>
                  </a:lnTo>
                  <a:close/>
                  <a:moveTo>
                    <a:pt x="197" y="430"/>
                  </a:moveTo>
                  <a:lnTo>
                    <a:pt x="197" y="428"/>
                  </a:lnTo>
                  <a:lnTo>
                    <a:pt x="197" y="430"/>
                  </a:lnTo>
                  <a:close/>
                  <a:moveTo>
                    <a:pt x="5" y="428"/>
                  </a:moveTo>
                  <a:lnTo>
                    <a:pt x="5" y="430"/>
                  </a:lnTo>
                  <a:lnTo>
                    <a:pt x="5" y="428"/>
                  </a:lnTo>
                  <a:lnTo>
                    <a:pt x="2" y="428"/>
                  </a:lnTo>
                  <a:lnTo>
                    <a:pt x="5" y="428"/>
                  </a:lnTo>
                  <a:close/>
                  <a:moveTo>
                    <a:pt x="5" y="428"/>
                  </a:moveTo>
                  <a:lnTo>
                    <a:pt x="2" y="428"/>
                  </a:lnTo>
                  <a:lnTo>
                    <a:pt x="5" y="428"/>
                  </a:lnTo>
                  <a:close/>
                  <a:moveTo>
                    <a:pt x="197" y="428"/>
                  </a:moveTo>
                  <a:lnTo>
                    <a:pt x="194" y="428"/>
                  </a:lnTo>
                  <a:lnTo>
                    <a:pt x="197" y="428"/>
                  </a:lnTo>
                  <a:close/>
                  <a:moveTo>
                    <a:pt x="194" y="428"/>
                  </a:moveTo>
                  <a:lnTo>
                    <a:pt x="192" y="428"/>
                  </a:lnTo>
                  <a:lnTo>
                    <a:pt x="194" y="428"/>
                  </a:lnTo>
                  <a:close/>
                  <a:moveTo>
                    <a:pt x="9" y="428"/>
                  </a:moveTo>
                  <a:lnTo>
                    <a:pt x="7" y="428"/>
                  </a:lnTo>
                  <a:lnTo>
                    <a:pt x="9" y="428"/>
                  </a:lnTo>
                  <a:close/>
                  <a:moveTo>
                    <a:pt x="2" y="428"/>
                  </a:moveTo>
                  <a:lnTo>
                    <a:pt x="2" y="426"/>
                  </a:lnTo>
                  <a:lnTo>
                    <a:pt x="2" y="428"/>
                  </a:lnTo>
                  <a:close/>
                  <a:moveTo>
                    <a:pt x="7" y="428"/>
                  </a:moveTo>
                  <a:lnTo>
                    <a:pt x="7" y="426"/>
                  </a:lnTo>
                  <a:lnTo>
                    <a:pt x="7" y="428"/>
                  </a:lnTo>
                  <a:close/>
                  <a:moveTo>
                    <a:pt x="194" y="428"/>
                  </a:moveTo>
                  <a:lnTo>
                    <a:pt x="194" y="426"/>
                  </a:lnTo>
                  <a:lnTo>
                    <a:pt x="194" y="428"/>
                  </a:lnTo>
                  <a:close/>
                  <a:moveTo>
                    <a:pt x="7" y="426"/>
                  </a:moveTo>
                  <a:lnTo>
                    <a:pt x="7" y="428"/>
                  </a:lnTo>
                  <a:lnTo>
                    <a:pt x="7" y="426"/>
                  </a:lnTo>
                  <a:close/>
                  <a:moveTo>
                    <a:pt x="178" y="426"/>
                  </a:moveTo>
                  <a:lnTo>
                    <a:pt x="175" y="426"/>
                  </a:lnTo>
                  <a:lnTo>
                    <a:pt x="178" y="426"/>
                  </a:lnTo>
                  <a:close/>
                  <a:moveTo>
                    <a:pt x="7" y="426"/>
                  </a:moveTo>
                  <a:lnTo>
                    <a:pt x="9" y="426"/>
                  </a:lnTo>
                  <a:lnTo>
                    <a:pt x="7" y="426"/>
                  </a:lnTo>
                  <a:close/>
                  <a:moveTo>
                    <a:pt x="7" y="426"/>
                  </a:moveTo>
                  <a:lnTo>
                    <a:pt x="7" y="423"/>
                  </a:lnTo>
                  <a:lnTo>
                    <a:pt x="7" y="426"/>
                  </a:lnTo>
                  <a:close/>
                  <a:moveTo>
                    <a:pt x="175" y="423"/>
                  </a:moveTo>
                  <a:lnTo>
                    <a:pt x="175" y="426"/>
                  </a:lnTo>
                  <a:lnTo>
                    <a:pt x="175" y="423"/>
                  </a:lnTo>
                  <a:close/>
                  <a:moveTo>
                    <a:pt x="204" y="423"/>
                  </a:moveTo>
                  <a:lnTo>
                    <a:pt x="204" y="426"/>
                  </a:lnTo>
                  <a:lnTo>
                    <a:pt x="204" y="423"/>
                  </a:lnTo>
                  <a:close/>
                  <a:moveTo>
                    <a:pt x="199" y="423"/>
                  </a:moveTo>
                  <a:lnTo>
                    <a:pt x="197" y="423"/>
                  </a:lnTo>
                  <a:lnTo>
                    <a:pt x="199" y="423"/>
                  </a:lnTo>
                  <a:close/>
                  <a:moveTo>
                    <a:pt x="9" y="423"/>
                  </a:moveTo>
                  <a:lnTo>
                    <a:pt x="7" y="423"/>
                  </a:lnTo>
                  <a:lnTo>
                    <a:pt x="9" y="423"/>
                  </a:lnTo>
                  <a:close/>
                  <a:moveTo>
                    <a:pt x="7" y="423"/>
                  </a:moveTo>
                  <a:lnTo>
                    <a:pt x="7" y="421"/>
                  </a:lnTo>
                  <a:lnTo>
                    <a:pt x="7" y="423"/>
                  </a:lnTo>
                  <a:close/>
                  <a:moveTo>
                    <a:pt x="211" y="421"/>
                  </a:moveTo>
                  <a:lnTo>
                    <a:pt x="209" y="421"/>
                  </a:lnTo>
                  <a:lnTo>
                    <a:pt x="211" y="421"/>
                  </a:lnTo>
                  <a:close/>
                  <a:moveTo>
                    <a:pt x="206" y="421"/>
                  </a:moveTo>
                  <a:lnTo>
                    <a:pt x="204" y="421"/>
                  </a:lnTo>
                  <a:lnTo>
                    <a:pt x="206" y="421"/>
                  </a:lnTo>
                  <a:close/>
                  <a:moveTo>
                    <a:pt x="216" y="421"/>
                  </a:moveTo>
                  <a:lnTo>
                    <a:pt x="213" y="421"/>
                  </a:lnTo>
                  <a:lnTo>
                    <a:pt x="216" y="421"/>
                  </a:lnTo>
                  <a:close/>
                  <a:moveTo>
                    <a:pt x="211" y="421"/>
                  </a:moveTo>
                  <a:lnTo>
                    <a:pt x="209" y="421"/>
                  </a:lnTo>
                  <a:lnTo>
                    <a:pt x="211" y="421"/>
                  </a:lnTo>
                  <a:close/>
                  <a:moveTo>
                    <a:pt x="213" y="421"/>
                  </a:moveTo>
                  <a:lnTo>
                    <a:pt x="211" y="421"/>
                  </a:lnTo>
                  <a:lnTo>
                    <a:pt x="213" y="421"/>
                  </a:lnTo>
                  <a:close/>
                  <a:moveTo>
                    <a:pt x="204" y="421"/>
                  </a:moveTo>
                  <a:lnTo>
                    <a:pt x="204" y="419"/>
                  </a:lnTo>
                  <a:lnTo>
                    <a:pt x="204" y="421"/>
                  </a:lnTo>
                  <a:close/>
                  <a:moveTo>
                    <a:pt x="216" y="421"/>
                  </a:moveTo>
                  <a:lnTo>
                    <a:pt x="213" y="421"/>
                  </a:lnTo>
                  <a:lnTo>
                    <a:pt x="216" y="419"/>
                  </a:lnTo>
                  <a:lnTo>
                    <a:pt x="216" y="421"/>
                  </a:lnTo>
                  <a:close/>
                  <a:moveTo>
                    <a:pt x="211" y="421"/>
                  </a:moveTo>
                  <a:lnTo>
                    <a:pt x="211" y="419"/>
                  </a:lnTo>
                  <a:lnTo>
                    <a:pt x="211" y="421"/>
                  </a:lnTo>
                  <a:close/>
                  <a:moveTo>
                    <a:pt x="206" y="419"/>
                  </a:moveTo>
                  <a:lnTo>
                    <a:pt x="206" y="421"/>
                  </a:lnTo>
                  <a:lnTo>
                    <a:pt x="206" y="419"/>
                  </a:lnTo>
                  <a:close/>
                  <a:moveTo>
                    <a:pt x="211" y="419"/>
                  </a:moveTo>
                  <a:lnTo>
                    <a:pt x="209" y="419"/>
                  </a:lnTo>
                  <a:lnTo>
                    <a:pt x="211" y="419"/>
                  </a:lnTo>
                  <a:close/>
                  <a:moveTo>
                    <a:pt x="9" y="419"/>
                  </a:moveTo>
                  <a:lnTo>
                    <a:pt x="7" y="419"/>
                  </a:lnTo>
                  <a:lnTo>
                    <a:pt x="9" y="419"/>
                  </a:lnTo>
                  <a:close/>
                  <a:moveTo>
                    <a:pt x="218" y="419"/>
                  </a:moveTo>
                  <a:lnTo>
                    <a:pt x="216" y="419"/>
                  </a:lnTo>
                  <a:lnTo>
                    <a:pt x="218" y="419"/>
                  </a:lnTo>
                  <a:close/>
                  <a:moveTo>
                    <a:pt x="232" y="419"/>
                  </a:moveTo>
                  <a:lnTo>
                    <a:pt x="232" y="416"/>
                  </a:lnTo>
                  <a:lnTo>
                    <a:pt x="232" y="419"/>
                  </a:lnTo>
                  <a:close/>
                  <a:moveTo>
                    <a:pt x="228" y="419"/>
                  </a:moveTo>
                  <a:lnTo>
                    <a:pt x="228" y="416"/>
                  </a:lnTo>
                  <a:lnTo>
                    <a:pt x="228" y="419"/>
                  </a:lnTo>
                  <a:close/>
                  <a:moveTo>
                    <a:pt x="232" y="419"/>
                  </a:moveTo>
                  <a:lnTo>
                    <a:pt x="232" y="416"/>
                  </a:lnTo>
                  <a:lnTo>
                    <a:pt x="232" y="419"/>
                  </a:lnTo>
                  <a:close/>
                  <a:moveTo>
                    <a:pt x="218" y="416"/>
                  </a:moveTo>
                  <a:lnTo>
                    <a:pt x="218" y="419"/>
                  </a:lnTo>
                  <a:lnTo>
                    <a:pt x="218" y="416"/>
                  </a:lnTo>
                  <a:close/>
                  <a:moveTo>
                    <a:pt x="7" y="416"/>
                  </a:moveTo>
                  <a:lnTo>
                    <a:pt x="7" y="419"/>
                  </a:lnTo>
                  <a:lnTo>
                    <a:pt x="7" y="416"/>
                  </a:lnTo>
                  <a:close/>
                  <a:moveTo>
                    <a:pt x="7" y="416"/>
                  </a:moveTo>
                  <a:lnTo>
                    <a:pt x="5" y="416"/>
                  </a:lnTo>
                  <a:lnTo>
                    <a:pt x="7" y="416"/>
                  </a:lnTo>
                  <a:close/>
                  <a:moveTo>
                    <a:pt x="230" y="416"/>
                  </a:moveTo>
                  <a:lnTo>
                    <a:pt x="228" y="416"/>
                  </a:lnTo>
                  <a:lnTo>
                    <a:pt x="230" y="416"/>
                  </a:lnTo>
                  <a:close/>
                  <a:moveTo>
                    <a:pt x="228" y="416"/>
                  </a:moveTo>
                  <a:lnTo>
                    <a:pt x="225" y="416"/>
                  </a:lnTo>
                  <a:lnTo>
                    <a:pt x="228" y="416"/>
                  </a:lnTo>
                  <a:close/>
                  <a:moveTo>
                    <a:pt x="7" y="416"/>
                  </a:moveTo>
                  <a:lnTo>
                    <a:pt x="5" y="416"/>
                  </a:lnTo>
                  <a:lnTo>
                    <a:pt x="7" y="416"/>
                  </a:lnTo>
                  <a:close/>
                  <a:moveTo>
                    <a:pt x="225" y="416"/>
                  </a:moveTo>
                  <a:lnTo>
                    <a:pt x="223" y="416"/>
                  </a:lnTo>
                  <a:lnTo>
                    <a:pt x="225" y="416"/>
                  </a:lnTo>
                  <a:close/>
                  <a:moveTo>
                    <a:pt x="7" y="416"/>
                  </a:moveTo>
                  <a:lnTo>
                    <a:pt x="5" y="416"/>
                  </a:lnTo>
                  <a:lnTo>
                    <a:pt x="7" y="416"/>
                  </a:lnTo>
                  <a:close/>
                  <a:moveTo>
                    <a:pt x="216" y="416"/>
                  </a:moveTo>
                  <a:lnTo>
                    <a:pt x="213" y="416"/>
                  </a:lnTo>
                  <a:lnTo>
                    <a:pt x="216" y="416"/>
                  </a:lnTo>
                  <a:close/>
                  <a:moveTo>
                    <a:pt x="216" y="416"/>
                  </a:moveTo>
                  <a:lnTo>
                    <a:pt x="216" y="414"/>
                  </a:lnTo>
                  <a:lnTo>
                    <a:pt x="216" y="416"/>
                  </a:lnTo>
                  <a:close/>
                  <a:moveTo>
                    <a:pt x="228" y="414"/>
                  </a:moveTo>
                  <a:lnTo>
                    <a:pt x="228" y="416"/>
                  </a:lnTo>
                  <a:lnTo>
                    <a:pt x="228" y="414"/>
                  </a:lnTo>
                  <a:close/>
                  <a:moveTo>
                    <a:pt x="9" y="414"/>
                  </a:moveTo>
                  <a:lnTo>
                    <a:pt x="7" y="414"/>
                  </a:lnTo>
                  <a:lnTo>
                    <a:pt x="9" y="414"/>
                  </a:lnTo>
                  <a:close/>
                  <a:moveTo>
                    <a:pt x="0" y="414"/>
                  </a:moveTo>
                  <a:lnTo>
                    <a:pt x="2" y="414"/>
                  </a:lnTo>
                  <a:lnTo>
                    <a:pt x="0" y="414"/>
                  </a:lnTo>
                  <a:close/>
                  <a:moveTo>
                    <a:pt x="221" y="414"/>
                  </a:moveTo>
                  <a:lnTo>
                    <a:pt x="218" y="414"/>
                  </a:lnTo>
                  <a:lnTo>
                    <a:pt x="221" y="414"/>
                  </a:lnTo>
                  <a:close/>
                  <a:moveTo>
                    <a:pt x="2" y="414"/>
                  </a:moveTo>
                  <a:lnTo>
                    <a:pt x="0" y="414"/>
                  </a:lnTo>
                  <a:lnTo>
                    <a:pt x="2" y="414"/>
                  </a:lnTo>
                  <a:close/>
                  <a:moveTo>
                    <a:pt x="2" y="414"/>
                  </a:moveTo>
                  <a:lnTo>
                    <a:pt x="0" y="414"/>
                  </a:lnTo>
                  <a:lnTo>
                    <a:pt x="2" y="411"/>
                  </a:lnTo>
                  <a:lnTo>
                    <a:pt x="2" y="414"/>
                  </a:lnTo>
                  <a:close/>
                  <a:moveTo>
                    <a:pt x="7" y="414"/>
                  </a:moveTo>
                  <a:lnTo>
                    <a:pt x="7" y="411"/>
                  </a:lnTo>
                  <a:lnTo>
                    <a:pt x="7" y="414"/>
                  </a:lnTo>
                  <a:close/>
                  <a:moveTo>
                    <a:pt x="237" y="411"/>
                  </a:moveTo>
                  <a:lnTo>
                    <a:pt x="237" y="414"/>
                  </a:lnTo>
                  <a:lnTo>
                    <a:pt x="237" y="411"/>
                  </a:lnTo>
                  <a:close/>
                  <a:moveTo>
                    <a:pt x="221" y="411"/>
                  </a:moveTo>
                  <a:lnTo>
                    <a:pt x="221" y="414"/>
                  </a:lnTo>
                  <a:lnTo>
                    <a:pt x="221" y="411"/>
                  </a:lnTo>
                  <a:close/>
                  <a:moveTo>
                    <a:pt x="2" y="414"/>
                  </a:moveTo>
                  <a:lnTo>
                    <a:pt x="2" y="411"/>
                  </a:lnTo>
                  <a:lnTo>
                    <a:pt x="2" y="414"/>
                  </a:lnTo>
                  <a:close/>
                  <a:moveTo>
                    <a:pt x="239" y="411"/>
                  </a:moveTo>
                  <a:lnTo>
                    <a:pt x="237" y="411"/>
                  </a:lnTo>
                  <a:lnTo>
                    <a:pt x="239" y="411"/>
                  </a:lnTo>
                  <a:close/>
                  <a:moveTo>
                    <a:pt x="0" y="414"/>
                  </a:moveTo>
                  <a:lnTo>
                    <a:pt x="0" y="411"/>
                  </a:lnTo>
                  <a:lnTo>
                    <a:pt x="0" y="414"/>
                  </a:lnTo>
                  <a:close/>
                  <a:moveTo>
                    <a:pt x="225" y="411"/>
                  </a:moveTo>
                  <a:lnTo>
                    <a:pt x="225" y="414"/>
                  </a:lnTo>
                  <a:lnTo>
                    <a:pt x="225" y="411"/>
                  </a:lnTo>
                  <a:close/>
                  <a:moveTo>
                    <a:pt x="223" y="411"/>
                  </a:moveTo>
                  <a:lnTo>
                    <a:pt x="223" y="414"/>
                  </a:lnTo>
                  <a:lnTo>
                    <a:pt x="223" y="411"/>
                  </a:lnTo>
                  <a:close/>
                  <a:moveTo>
                    <a:pt x="221" y="411"/>
                  </a:moveTo>
                  <a:lnTo>
                    <a:pt x="218" y="411"/>
                  </a:lnTo>
                  <a:lnTo>
                    <a:pt x="221" y="411"/>
                  </a:lnTo>
                  <a:close/>
                  <a:moveTo>
                    <a:pt x="223" y="409"/>
                  </a:moveTo>
                  <a:lnTo>
                    <a:pt x="223" y="411"/>
                  </a:lnTo>
                  <a:lnTo>
                    <a:pt x="223" y="409"/>
                  </a:lnTo>
                  <a:lnTo>
                    <a:pt x="223" y="411"/>
                  </a:lnTo>
                  <a:lnTo>
                    <a:pt x="223" y="409"/>
                  </a:lnTo>
                  <a:close/>
                  <a:moveTo>
                    <a:pt x="223" y="409"/>
                  </a:moveTo>
                  <a:lnTo>
                    <a:pt x="221" y="409"/>
                  </a:lnTo>
                  <a:lnTo>
                    <a:pt x="223" y="409"/>
                  </a:lnTo>
                  <a:close/>
                  <a:moveTo>
                    <a:pt x="232" y="409"/>
                  </a:moveTo>
                  <a:lnTo>
                    <a:pt x="232" y="407"/>
                  </a:lnTo>
                  <a:lnTo>
                    <a:pt x="232" y="409"/>
                  </a:lnTo>
                  <a:close/>
                  <a:moveTo>
                    <a:pt x="249" y="407"/>
                  </a:moveTo>
                  <a:lnTo>
                    <a:pt x="249" y="409"/>
                  </a:lnTo>
                  <a:lnTo>
                    <a:pt x="249" y="407"/>
                  </a:lnTo>
                  <a:close/>
                  <a:moveTo>
                    <a:pt x="242" y="407"/>
                  </a:moveTo>
                  <a:lnTo>
                    <a:pt x="242" y="409"/>
                  </a:lnTo>
                  <a:lnTo>
                    <a:pt x="242" y="407"/>
                  </a:lnTo>
                  <a:close/>
                  <a:moveTo>
                    <a:pt x="235" y="407"/>
                  </a:moveTo>
                  <a:lnTo>
                    <a:pt x="235" y="409"/>
                  </a:lnTo>
                  <a:lnTo>
                    <a:pt x="235" y="407"/>
                  </a:lnTo>
                  <a:close/>
                  <a:moveTo>
                    <a:pt x="237" y="407"/>
                  </a:moveTo>
                  <a:lnTo>
                    <a:pt x="235" y="407"/>
                  </a:lnTo>
                  <a:lnTo>
                    <a:pt x="237" y="407"/>
                  </a:lnTo>
                  <a:close/>
                  <a:moveTo>
                    <a:pt x="223" y="407"/>
                  </a:moveTo>
                  <a:lnTo>
                    <a:pt x="221" y="407"/>
                  </a:lnTo>
                  <a:lnTo>
                    <a:pt x="223" y="407"/>
                  </a:lnTo>
                  <a:close/>
                  <a:moveTo>
                    <a:pt x="249" y="407"/>
                  </a:moveTo>
                  <a:lnTo>
                    <a:pt x="247" y="407"/>
                  </a:lnTo>
                  <a:lnTo>
                    <a:pt x="249" y="407"/>
                  </a:lnTo>
                  <a:close/>
                  <a:moveTo>
                    <a:pt x="237" y="407"/>
                  </a:moveTo>
                  <a:lnTo>
                    <a:pt x="237" y="404"/>
                  </a:lnTo>
                  <a:lnTo>
                    <a:pt x="237" y="407"/>
                  </a:lnTo>
                  <a:close/>
                  <a:moveTo>
                    <a:pt x="247" y="404"/>
                  </a:moveTo>
                  <a:lnTo>
                    <a:pt x="247" y="407"/>
                  </a:lnTo>
                  <a:lnTo>
                    <a:pt x="247" y="404"/>
                  </a:lnTo>
                  <a:close/>
                  <a:moveTo>
                    <a:pt x="232" y="404"/>
                  </a:moveTo>
                  <a:lnTo>
                    <a:pt x="232" y="407"/>
                  </a:lnTo>
                  <a:lnTo>
                    <a:pt x="232" y="404"/>
                  </a:lnTo>
                  <a:close/>
                  <a:moveTo>
                    <a:pt x="235" y="404"/>
                  </a:moveTo>
                  <a:lnTo>
                    <a:pt x="232" y="404"/>
                  </a:lnTo>
                  <a:lnTo>
                    <a:pt x="235" y="404"/>
                  </a:lnTo>
                  <a:close/>
                  <a:moveTo>
                    <a:pt x="249" y="404"/>
                  </a:moveTo>
                  <a:lnTo>
                    <a:pt x="249" y="402"/>
                  </a:lnTo>
                  <a:lnTo>
                    <a:pt x="249" y="404"/>
                  </a:lnTo>
                  <a:close/>
                  <a:moveTo>
                    <a:pt x="247" y="402"/>
                  </a:moveTo>
                  <a:lnTo>
                    <a:pt x="247" y="404"/>
                  </a:lnTo>
                  <a:lnTo>
                    <a:pt x="247" y="402"/>
                  </a:lnTo>
                  <a:close/>
                  <a:moveTo>
                    <a:pt x="235" y="402"/>
                  </a:moveTo>
                  <a:lnTo>
                    <a:pt x="232" y="402"/>
                  </a:lnTo>
                  <a:lnTo>
                    <a:pt x="235" y="402"/>
                  </a:lnTo>
                  <a:close/>
                  <a:moveTo>
                    <a:pt x="244" y="402"/>
                  </a:moveTo>
                  <a:lnTo>
                    <a:pt x="244" y="400"/>
                  </a:lnTo>
                  <a:lnTo>
                    <a:pt x="244" y="402"/>
                  </a:lnTo>
                  <a:close/>
                  <a:moveTo>
                    <a:pt x="221" y="400"/>
                  </a:moveTo>
                  <a:lnTo>
                    <a:pt x="221" y="402"/>
                  </a:lnTo>
                  <a:lnTo>
                    <a:pt x="221" y="400"/>
                  </a:lnTo>
                  <a:close/>
                  <a:moveTo>
                    <a:pt x="256" y="400"/>
                  </a:moveTo>
                  <a:lnTo>
                    <a:pt x="254" y="400"/>
                  </a:lnTo>
                  <a:lnTo>
                    <a:pt x="256" y="400"/>
                  </a:lnTo>
                  <a:close/>
                  <a:moveTo>
                    <a:pt x="244" y="400"/>
                  </a:moveTo>
                  <a:lnTo>
                    <a:pt x="247" y="400"/>
                  </a:lnTo>
                  <a:lnTo>
                    <a:pt x="244" y="400"/>
                  </a:lnTo>
                  <a:close/>
                  <a:moveTo>
                    <a:pt x="247" y="400"/>
                  </a:moveTo>
                  <a:lnTo>
                    <a:pt x="244" y="400"/>
                  </a:lnTo>
                  <a:lnTo>
                    <a:pt x="247" y="400"/>
                  </a:lnTo>
                  <a:close/>
                  <a:moveTo>
                    <a:pt x="256" y="400"/>
                  </a:moveTo>
                  <a:lnTo>
                    <a:pt x="254" y="400"/>
                  </a:lnTo>
                  <a:lnTo>
                    <a:pt x="256" y="400"/>
                  </a:lnTo>
                  <a:close/>
                  <a:moveTo>
                    <a:pt x="258" y="400"/>
                  </a:moveTo>
                  <a:lnTo>
                    <a:pt x="258" y="397"/>
                  </a:lnTo>
                  <a:lnTo>
                    <a:pt x="258" y="400"/>
                  </a:lnTo>
                  <a:close/>
                  <a:moveTo>
                    <a:pt x="247" y="400"/>
                  </a:moveTo>
                  <a:lnTo>
                    <a:pt x="247" y="397"/>
                  </a:lnTo>
                  <a:lnTo>
                    <a:pt x="247" y="400"/>
                  </a:lnTo>
                  <a:close/>
                  <a:moveTo>
                    <a:pt x="258" y="400"/>
                  </a:moveTo>
                  <a:lnTo>
                    <a:pt x="258" y="397"/>
                  </a:lnTo>
                  <a:lnTo>
                    <a:pt x="258" y="400"/>
                  </a:lnTo>
                  <a:close/>
                  <a:moveTo>
                    <a:pt x="251" y="400"/>
                  </a:moveTo>
                  <a:lnTo>
                    <a:pt x="251" y="397"/>
                  </a:lnTo>
                  <a:lnTo>
                    <a:pt x="251" y="400"/>
                  </a:lnTo>
                  <a:close/>
                  <a:moveTo>
                    <a:pt x="254" y="400"/>
                  </a:moveTo>
                  <a:lnTo>
                    <a:pt x="254" y="397"/>
                  </a:lnTo>
                  <a:lnTo>
                    <a:pt x="254" y="400"/>
                  </a:lnTo>
                  <a:close/>
                  <a:moveTo>
                    <a:pt x="256" y="397"/>
                  </a:moveTo>
                  <a:lnTo>
                    <a:pt x="256" y="395"/>
                  </a:lnTo>
                  <a:lnTo>
                    <a:pt x="256" y="397"/>
                  </a:lnTo>
                  <a:close/>
                  <a:moveTo>
                    <a:pt x="247" y="397"/>
                  </a:moveTo>
                  <a:lnTo>
                    <a:pt x="247" y="395"/>
                  </a:lnTo>
                  <a:lnTo>
                    <a:pt x="247" y="397"/>
                  </a:lnTo>
                  <a:close/>
                  <a:moveTo>
                    <a:pt x="249" y="397"/>
                  </a:moveTo>
                  <a:lnTo>
                    <a:pt x="249" y="395"/>
                  </a:lnTo>
                  <a:lnTo>
                    <a:pt x="249" y="397"/>
                  </a:lnTo>
                  <a:close/>
                  <a:moveTo>
                    <a:pt x="261" y="395"/>
                  </a:moveTo>
                  <a:lnTo>
                    <a:pt x="258" y="395"/>
                  </a:lnTo>
                  <a:lnTo>
                    <a:pt x="261" y="395"/>
                  </a:lnTo>
                  <a:close/>
                  <a:moveTo>
                    <a:pt x="258" y="395"/>
                  </a:moveTo>
                  <a:lnTo>
                    <a:pt x="256" y="395"/>
                  </a:lnTo>
                  <a:lnTo>
                    <a:pt x="258" y="395"/>
                  </a:lnTo>
                  <a:close/>
                  <a:moveTo>
                    <a:pt x="258" y="395"/>
                  </a:moveTo>
                  <a:lnTo>
                    <a:pt x="256" y="395"/>
                  </a:lnTo>
                  <a:lnTo>
                    <a:pt x="258" y="395"/>
                  </a:lnTo>
                  <a:close/>
                  <a:moveTo>
                    <a:pt x="247" y="395"/>
                  </a:moveTo>
                  <a:lnTo>
                    <a:pt x="244" y="395"/>
                  </a:lnTo>
                  <a:lnTo>
                    <a:pt x="244" y="392"/>
                  </a:lnTo>
                  <a:lnTo>
                    <a:pt x="247" y="392"/>
                  </a:lnTo>
                  <a:lnTo>
                    <a:pt x="247" y="395"/>
                  </a:lnTo>
                  <a:close/>
                  <a:moveTo>
                    <a:pt x="256" y="395"/>
                  </a:moveTo>
                  <a:lnTo>
                    <a:pt x="256" y="392"/>
                  </a:lnTo>
                  <a:lnTo>
                    <a:pt x="256" y="395"/>
                  </a:lnTo>
                  <a:close/>
                  <a:moveTo>
                    <a:pt x="254" y="392"/>
                  </a:moveTo>
                  <a:lnTo>
                    <a:pt x="251" y="392"/>
                  </a:lnTo>
                  <a:lnTo>
                    <a:pt x="254" y="392"/>
                  </a:lnTo>
                  <a:close/>
                  <a:moveTo>
                    <a:pt x="258" y="392"/>
                  </a:moveTo>
                  <a:lnTo>
                    <a:pt x="256" y="392"/>
                  </a:lnTo>
                  <a:lnTo>
                    <a:pt x="258" y="392"/>
                  </a:lnTo>
                  <a:close/>
                  <a:moveTo>
                    <a:pt x="263" y="392"/>
                  </a:moveTo>
                  <a:lnTo>
                    <a:pt x="261" y="392"/>
                  </a:lnTo>
                  <a:lnTo>
                    <a:pt x="263" y="392"/>
                  </a:lnTo>
                  <a:close/>
                  <a:moveTo>
                    <a:pt x="268" y="390"/>
                  </a:moveTo>
                  <a:lnTo>
                    <a:pt x="266" y="390"/>
                  </a:lnTo>
                  <a:lnTo>
                    <a:pt x="268" y="390"/>
                  </a:lnTo>
                  <a:close/>
                  <a:moveTo>
                    <a:pt x="266" y="390"/>
                  </a:moveTo>
                  <a:lnTo>
                    <a:pt x="263" y="390"/>
                  </a:lnTo>
                  <a:lnTo>
                    <a:pt x="266" y="390"/>
                  </a:lnTo>
                  <a:close/>
                  <a:moveTo>
                    <a:pt x="256" y="390"/>
                  </a:moveTo>
                  <a:lnTo>
                    <a:pt x="254" y="390"/>
                  </a:lnTo>
                  <a:lnTo>
                    <a:pt x="256" y="390"/>
                  </a:lnTo>
                  <a:close/>
                  <a:moveTo>
                    <a:pt x="258" y="390"/>
                  </a:moveTo>
                  <a:lnTo>
                    <a:pt x="258" y="388"/>
                  </a:lnTo>
                  <a:lnTo>
                    <a:pt x="258" y="390"/>
                  </a:lnTo>
                  <a:close/>
                  <a:moveTo>
                    <a:pt x="263" y="388"/>
                  </a:moveTo>
                  <a:lnTo>
                    <a:pt x="261" y="388"/>
                  </a:lnTo>
                  <a:lnTo>
                    <a:pt x="263" y="388"/>
                  </a:lnTo>
                  <a:close/>
                  <a:moveTo>
                    <a:pt x="254" y="388"/>
                  </a:moveTo>
                  <a:lnTo>
                    <a:pt x="251" y="388"/>
                  </a:lnTo>
                  <a:lnTo>
                    <a:pt x="254" y="388"/>
                  </a:lnTo>
                  <a:close/>
                  <a:moveTo>
                    <a:pt x="242" y="388"/>
                  </a:moveTo>
                  <a:lnTo>
                    <a:pt x="242" y="385"/>
                  </a:lnTo>
                  <a:lnTo>
                    <a:pt x="242" y="388"/>
                  </a:lnTo>
                  <a:close/>
                  <a:moveTo>
                    <a:pt x="263" y="388"/>
                  </a:moveTo>
                  <a:lnTo>
                    <a:pt x="261" y="388"/>
                  </a:lnTo>
                  <a:lnTo>
                    <a:pt x="261" y="385"/>
                  </a:lnTo>
                  <a:lnTo>
                    <a:pt x="263" y="385"/>
                  </a:lnTo>
                  <a:lnTo>
                    <a:pt x="263" y="388"/>
                  </a:lnTo>
                  <a:close/>
                  <a:moveTo>
                    <a:pt x="266" y="388"/>
                  </a:moveTo>
                  <a:lnTo>
                    <a:pt x="266" y="385"/>
                  </a:lnTo>
                  <a:lnTo>
                    <a:pt x="266" y="388"/>
                  </a:lnTo>
                  <a:close/>
                  <a:moveTo>
                    <a:pt x="258" y="388"/>
                  </a:moveTo>
                  <a:lnTo>
                    <a:pt x="258" y="385"/>
                  </a:lnTo>
                  <a:lnTo>
                    <a:pt x="258" y="388"/>
                  </a:lnTo>
                  <a:close/>
                  <a:moveTo>
                    <a:pt x="263" y="388"/>
                  </a:moveTo>
                  <a:lnTo>
                    <a:pt x="263" y="385"/>
                  </a:lnTo>
                  <a:lnTo>
                    <a:pt x="263" y="388"/>
                  </a:lnTo>
                  <a:close/>
                  <a:moveTo>
                    <a:pt x="263" y="388"/>
                  </a:moveTo>
                  <a:lnTo>
                    <a:pt x="263" y="385"/>
                  </a:lnTo>
                  <a:lnTo>
                    <a:pt x="263" y="388"/>
                  </a:lnTo>
                  <a:close/>
                  <a:moveTo>
                    <a:pt x="268" y="388"/>
                  </a:moveTo>
                  <a:lnTo>
                    <a:pt x="268" y="385"/>
                  </a:lnTo>
                  <a:lnTo>
                    <a:pt x="268" y="388"/>
                  </a:lnTo>
                  <a:close/>
                  <a:moveTo>
                    <a:pt x="270" y="385"/>
                  </a:moveTo>
                  <a:lnTo>
                    <a:pt x="268" y="385"/>
                  </a:lnTo>
                  <a:lnTo>
                    <a:pt x="270" y="385"/>
                  </a:lnTo>
                  <a:close/>
                  <a:moveTo>
                    <a:pt x="244" y="385"/>
                  </a:moveTo>
                  <a:lnTo>
                    <a:pt x="242" y="385"/>
                  </a:lnTo>
                  <a:lnTo>
                    <a:pt x="244" y="385"/>
                  </a:lnTo>
                  <a:close/>
                  <a:moveTo>
                    <a:pt x="251" y="385"/>
                  </a:moveTo>
                  <a:lnTo>
                    <a:pt x="254" y="385"/>
                  </a:lnTo>
                  <a:lnTo>
                    <a:pt x="251" y="385"/>
                  </a:lnTo>
                  <a:close/>
                  <a:moveTo>
                    <a:pt x="244" y="385"/>
                  </a:moveTo>
                  <a:lnTo>
                    <a:pt x="242" y="385"/>
                  </a:lnTo>
                  <a:lnTo>
                    <a:pt x="244" y="385"/>
                  </a:lnTo>
                  <a:close/>
                  <a:moveTo>
                    <a:pt x="247" y="385"/>
                  </a:moveTo>
                  <a:lnTo>
                    <a:pt x="244" y="385"/>
                  </a:lnTo>
                  <a:lnTo>
                    <a:pt x="247" y="385"/>
                  </a:lnTo>
                  <a:close/>
                  <a:moveTo>
                    <a:pt x="266" y="385"/>
                  </a:moveTo>
                  <a:lnTo>
                    <a:pt x="263" y="385"/>
                  </a:lnTo>
                  <a:lnTo>
                    <a:pt x="266" y="385"/>
                  </a:lnTo>
                  <a:close/>
                  <a:moveTo>
                    <a:pt x="256" y="385"/>
                  </a:moveTo>
                  <a:lnTo>
                    <a:pt x="254" y="385"/>
                  </a:lnTo>
                  <a:lnTo>
                    <a:pt x="256" y="385"/>
                  </a:lnTo>
                  <a:close/>
                  <a:moveTo>
                    <a:pt x="251" y="385"/>
                  </a:moveTo>
                  <a:lnTo>
                    <a:pt x="249" y="385"/>
                  </a:lnTo>
                  <a:lnTo>
                    <a:pt x="251" y="385"/>
                  </a:lnTo>
                  <a:close/>
                  <a:moveTo>
                    <a:pt x="258" y="385"/>
                  </a:moveTo>
                  <a:lnTo>
                    <a:pt x="256" y="385"/>
                  </a:lnTo>
                  <a:lnTo>
                    <a:pt x="258" y="385"/>
                  </a:lnTo>
                  <a:close/>
                  <a:moveTo>
                    <a:pt x="270" y="385"/>
                  </a:moveTo>
                  <a:lnTo>
                    <a:pt x="273" y="385"/>
                  </a:lnTo>
                  <a:lnTo>
                    <a:pt x="270" y="385"/>
                  </a:lnTo>
                  <a:close/>
                  <a:moveTo>
                    <a:pt x="244" y="385"/>
                  </a:moveTo>
                  <a:lnTo>
                    <a:pt x="244" y="383"/>
                  </a:lnTo>
                  <a:lnTo>
                    <a:pt x="244" y="385"/>
                  </a:lnTo>
                  <a:close/>
                  <a:moveTo>
                    <a:pt x="251" y="385"/>
                  </a:moveTo>
                  <a:lnTo>
                    <a:pt x="251" y="383"/>
                  </a:lnTo>
                  <a:lnTo>
                    <a:pt x="251" y="385"/>
                  </a:lnTo>
                  <a:close/>
                  <a:moveTo>
                    <a:pt x="244" y="383"/>
                  </a:moveTo>
                  <a:lnTo>
                    <a:pt x="242" y="383"/>
                  </a:lnTo>
                  <a:lnTo>
                    <a:pt x="244" y="383"/>
                  </a:lnTo>
                  <a:close/>
                  <a:moveTo>
                    <a:pt x="251" y="383"/>
                  </a:moveTo>
                  <a:lnTo>
                    <a:pt x="249" y="383"/>
                  </a:lnTo>
                  <a:lnTo>
                    <a:pt x="251" y="383"/>
                  </a:lnTo>
                  <a:close/>
                  <a:moveTo>
                    <a:pt x="258" y="383"/>
                  </a:moveTo>
                  <a:lnTo>
                    <a:pt x="256" y="383"/>
                  </a:lnTo>
                  <a:lnTo>
                    <a:pt x="258" y="383"/>
                  </a:lnTo>
                  <a:close/>
                  <a:moveTo>
                    <a:pt x="244" y="383"/>
                  </a:moveTo>
                  <a:lnTo>
                    <a:pt x="242" y="383"/>
                  </a:lnTo>
                  <a:lnTo>
                    <a:pt x="244" y="383"/>
                  </a:lnTo>
                  <a:close/>
                  <a:moveTo>
                    <a:pt x="237" y="383"/>
                  </a:moveTo>
                  <a:lnTo>
                    <a:pt x="235" y="383"/>
                  </a:lnTo>
                  <a:lnTo>
                    <a:pt x="237" y="383"/>
                  </a:lnTo>
                  <a:close/>
                  <a:moveTo>
                    <a:pt x="247" y="383"/>
                  </a:moveTo>
                  <a:lnTo>
                    <a:pt x="244" y="383"/>
                  </a:lnTo>
                  <a:lnTo>
                    <a:pt x="247" y="383"/>
                  </a:lnTo>
                  <a:close/>
                  <a:moveTo>
                    <a:pt x="249" y="383"/>
                  </a:moveTo>
                  <a:lnTo>
                    <a:pt x="247" y="383"/>
                  </a:lnTo>
                  <a:lnTo>
                    <a:pt x="249" y="383"/>
                  </a:lnTo>
                  <a:close/>
                  <a:moveTo>
                    <a:pt x="244" y="383"/>
                  </a:moveTo>
                  <a:lnTo>
                    <a:pt x="244" y="381"/>
                  </a:lnTo>
                  <a:lnTo>
                    <a:pt x="244" y="383"/>
                  </a:lnTo>
                  <a:close/>
                  <a:moveTo>
                    <a:pt x="256" y="383"/>
                  </a:moveTo>
                  <a:lnTo>
                    <a:pt x="256" y="381"/>
                  </a:lnTo>
                  <a:lnTo>
                    <a:pt x="256" y="383"/>
                  </a:lnTo>
                  <a:close/>
                  <a:moveTo>
                    <a:pt x="273" y="381"/>
                  </a:moveTo>
                  <a:lnTo>
                    <a:pt x="273" y="383"/>
                  </a:lnTo>
                  <a:lnTo>
                    <a:pt x="273" y="381"/>
                  </a:lnTo>
                  <a:close/>
                  <a:moveTo>
                    <a:pt x="258" y="381"/>
                  </a:moveTo>
                  <a:lnTo>
                    <a:pt x="256" y="381"/>
                  </a:lnTo>
                  <a:lnTo>
                    <a:pt x="258" y="381"/>
                  </a:lnTo>
                  <a:close/>
                  <a:moveTo>
                    <a:pt x="247" y="381"/>
                  </a:moveTo>
                  <a:lnTo>
                    <a:pt x="244" y="381"/>
                  </a:lnTo>
                  <a:lnTo>
                    <a:pt x="247" y="381"/>
                  </a:lnTo>
                  <a:close/>
                  <a:moveTo>
                    <a:pt x="266" y="381"/>
                  </a:moveTo>
                  <a:lnTo>
                    <a:pt x="263" y="381"/>
                  </a:lnTo>
                  <a:lnTo>
                    <a:pt x="266" y="381"/>
                  </a:lnTo>
                  <a:close/>
                  <a:moveTo>
                    <a:pt x="275" y="381"/>
                  </a:moveTo>
                  <a:lnTo>
                    <a:pt x="273" y="381"/>
                  </a:lnTo>
                  <a:lnTo>
                    <a:pt x="275" y="381"/>
                  </a:lnTo>
                  <a:close/>
                  <a:moveTo>
                    <a:pt x="256" y="381"/>
                  </a:moveTo>
                  <a:lnTo>
                    <a:pt x="256" y="378"/>
                  </a:lnTo>
                  <a:lnTo>
                    <a:pt x="256" y="381"/>
                  </a:lnTo>
                  <a:close/>
                  <a:moveTo>
                    <a:pt x="266" y="381"/>
                  </a:moveTo>
                  <a:lnTo>
                    <a:pt x="266" y="378"/>
                  </a:lnTo>
                  <a:lnTo>
                    <a:pt x="266" y="381"/>
                  </a:lnTo>
                  <a:close/>
                  <a:moveTo>
                    <a:pt x="258" y="381"/>
                  </a:moveTo>
                  <a:lnTo>
                    <a:pt x="258" y="378"/>
                  </a:lnTo>
                  <a:lnTo>
                    <a:pt x="258" y="381"/>
                  </a:lnTo>
                  <a:close/>
                  <a:moveTo>
                    <a:pt x="254" y="381"/>
                  </a:moveTo>
                  <a:lnTo>
                    <a:pt x="254" y="378"/>
                  </a:lnTo>
                  <a:lnTo>
                    <a:pt x="254" y="381"/>
                  </a:lnTo>
                  <a:close/>
                  <a:moveTo>
                    <a:pt x="251" y="381"/>
                  </a:moveTo>
                  <a:lnTo>
                    <a:pt x="251" y="378"/>
                  </a:lnTo>
                  <a:lnTo>
                    <a:pt x="254" y="378"/>
                  </a:lnTo>
                  <a:lnTo>
                    <a:pt x="251" y="381"/>
                  </a:lnTo>
                  <a:close/>
                  <a:moveTo>
                    <a:pt x="275" y="378"/>
                  </a:moveTo>
                  <a:lnTo>
                    <a:pt x="275" y="381"/>
                  </a:lnTo>
                  <a:lnTo>
                    <a:pt x="275" y="378"/>
                  </a:lnTo>
                  <a:close/>
                  <a:moveTo>
                    <a:pt x="266" y="378"/>
                  </a:moveTo>
                  <a:lnTo>
                    <a:pt x="263" y="378"/>
                  </a:lnTo>
                  <a:lnTo>
                    <a:pt x="266" y="378"/>
                  </a:lnTo>
                  <a:close/>
                  <a:moveTo>
                    <a:pt x="247" y="378"/>
                  </a:moveTo>
                  <a:lnTo>
                    <a:pt x="249" y="378"/>
                  </a:lnTo>
                  <a:lnTo>
                    <a:pt x="247" y="378"/>
                  </a:lnTo>
                  <a:close/>
                  <a:moveTo>
                    <a:pt x="247" y="378"/>
                  </a:moveTo>
                  <a:lnTo>
                    <a:pt x="249" y="378"/>
                  </a:lnTo>
                  <a:lnTo>
                    <a:pt x="247" y="378"/>
                  </a:lnTo>
                  <a:close/>
                  <a:moveTo>
                    <a:pt x="261" y="378"/>
                  </a:moveTo>
                  <a:lnTo>
                    <a:pt x="258" y="378"/>
                  </a:lnTo>
                  <a:lnTo>
                    <a:pt x="261" y="378"/>
                  </a:lnTo>
                  <a:close/>
                  <a:moveTo>
                    <a:pt x="266" y="378"/>
                  </a:moveTo>
                  <a:lnTo>
                    <a:pt x="268" y="378"/>
                  </a:lnTo>
                  <a:lnTo>
                    <a:pt x="266" y="378"/>
                  </a:lnTo>
                  <a:close/>
                  <a:moveTo>
                    <a:pt x="256" y="378"/>
                  </a:moveTo>
                  <a:lnTo>
                    <a:pt x="254" y="378"/>
                  </a:lnTo>
                  <a:lnTo>
                    <a:pt x="256" y="378"/>
                  </a:lnTo>
                  <a:close/>
                  <a:moveTo>
                    <a:pt x="275" y="376"/>
                  </a:moveTo>
                  <a:lnTo>
                    <a:pt x="275" y="378"/>
                  </a:lnTo>
                  <a:lnTo>
                    <a:pt x="273" y="378"/>
                  </a:lnTo>
                  <a:lnTo>
                    <a:pt x="273" y="376"/>
                  </a:lnTo>
                  <a:lnTo>
                    <a:pt x="275" y="376"/>
                  </a:lnTo>
                  <a:close/>
                  <a:moveTo>
                    <a:pt x="258" y="378"/>
                  </a:moveTo>
                  <a:lnTo>
                    <a:pt x="258" y="376"/>
                  </a:lnTo>
                  <a:lnTo>
                    <a:pt x="258" y="378"/>
                  </a:lnTo>
                  <a:close/>
                  <a:moveTo>
                    <a:pt x="280" y="378"/>
                  </a:moveTo>
                  <a:lnTo>
                    <a:pt x="280" y="376"/>
                  </a:lnTo>
                  <a:lnTo>
                    <a:pt x="280" y="378"/>
                  </a:lnTo>
                  <a:close/>
                  <a:moveTo>
                    <a:pt x="282" y="376"/>
                  </a:moveTo>
                  <a:lnTo>
                    <a:pt x="282" y="378"/>
                  </a:lnTo>
                  <a:lnTo>
                    <a:pt x="282" y="376"/>
                  </a:lnTo>
                  <a:close/>
                  <a:moveTo>
                    <a:pt x="280" y="376"/>
                  </a:moveTo>
                  <a:lnTo>
                    <a:pt x="280" y="378"/>
                  </a:lnTo>
                  <a:lnTo>
                    <a:pt x="280" y="376"/>
                  </a:lnTo>
                  <a:close/>
                  <a:moveTo>
                    <a:pt x="256" y="376"/>
                  </a:moveTo>
                  <a:lnTo>
                    <a:pt x="254" y="376"/>
                  </a:lnTo>
                  <a:lnTo>
                    <a:pt x="256" y="376"/>
                  </a:lnTo>
                  <a:close/>
                  <a:moveTo>
                    <a:pt x="263" y="376"/>
                  </a:moveTo>
                  <a:lnTo>
                    <a:pt x="261" y="376"/>
                  </a:lnTo>
                  <a:lnTo>
                    <a:pt x="263" y="376"/>
                  </a:lnTo>
                  <a:close/>
                  <a:moveTo>
                    <a:pt x="280" y="376"/>
                  </a:moveTo>
                  <a:lnTo>
                    <a:pt x="280" y="373"/>
                  </a:lnTo>
                  <a:lnTo>
                    <a:pt x="280" y="376"/>
                  </a:lnTo>
                  <a:close/>
                  <a:moveTo>
                    <a:pt x="275" y="373"/>
                  </a:moveTo>
                  <a:lnTo>
                    <a:pt x="273" y="373"/>
                  </a:lnTo>
                  <a:lnTo>
                    <a:pt x="275" y="373"/>
                  </a:lnTo>
                  <a:close/>
                  <a:moveTo>
                    <a:pt x="268" y="373"/>
                  </a:moveTo>
                  <a:lnTo>
                    <a:pt x="266" y="373"/>
                  </a:lnTo>
                  <a:lnTo>
                    <a:pt x="268" y="373"/>
                  </a:lnTo>
                  <a:close/>
                  <a:moveTo>
                    <a:pt x="256" y="373"/>
                  </a:moveTo>
                  <a:lnTo>
                    <a:pt x="254" y="373"/>
                  </a:lnTo>
                  <a:lnTo>
                    <a:pt x="256" y="373"/>
                  </a:lnTo>
                  <a:close/>
                  <a:moveTo>
                    <a:pt x="275" y="373"/>
                  </a:moveTo>
                  <a:lnTo>
                    <a:pt x="273" y="373"/>
                  </a:lnTo>
                  <a:lnTo>
                    <a:pt x="275" y="373"/>
                  </a:lnTo>
                  <a:close/>
                  <a:moveTo>
                    <a:pt x="256" y="371"/>
                  </a:moveTo>
                  <a:lnTo>
                    <a:pt x="254" y="371"/>
                  </a:lnTo>
                  <a:lnTo>
                    <a:pt x="256" y="371"/>
                  </a:lnTo>
                  <a:close/>
                  <a:moveTo>
                    <a:pt x="256" y="371"/>
                  </a:moveTo>
                  <a:lnTo>
                    <a:pt x="254" y="371"/>
                  </a:lnTo>
                  <a:lnTo>
                    <a:pt x="256" y="371"/>
                  </a:lnTo>
                  <a:close/>
                  <a:moveTo>
                    <a:pt x="275" y="371"/>
                  </a:moveTo>
                  <a:lnTo>
                    <a:pt x="273" y="371"/>
                  </a:lnTo>
                  <a:lnTo>
                    <a:pt x="275" y="371"/>
                  </a:lnTo>
                  <a:close/>
                  <a:moveTo>
                    <a:pt x="256" y="371"/>
                  </a:moveTo>
                  <a:lnTo>
                    <a:pt x="258" y="371"/>
                  </a:lnTo>
                  <a:lnTo>
                    <a:pt x="256" y="371"/>
                  </a:lnTo>
                  <a:close/>
                  <a:moveTo>
                    <a:pt x="256" y="371"/>
                  </a:moveTo>
                  <a:lnTo>
                    <a:pt x="256" y="369"/>
                  </a:lnTo>
                  <a:lnTo>
                    <a:pt x="256" y="371"/>
                  </a:lnTo>
                  <a:close/>
                  <a:moveTo>
                    <a:pt x="263" y="371"/>
                  </a:moveTo>
                  <a:lnTo>
                    <a:pt x="263" y="369"/>
                  </a:lnTo>
                  <a:lnTo>
                    <a:pt x="263" y="371"/>
                  </a:lnTo>
                  <a:close/>
                  <a:moveTo>
                    <a:pt x="261" y="369"/>
                  </a:moveTo>
                  <a:lnTo>
                    <a:pt x="263" y="369"/>
                  </a:lnTo>
                  <a:lnTo>
                    <a:pt x="261" y="369"/>
                  </a:lnTo>
                  <a:close/>
                  <a:moveTo>
                    <a:pt x="258" y="369"/>
                  </a:moveTo>
                  <a:lnTo>
                    <a:pt x="256" y="369"/>
                  </a:lnTo>
                  <a:lnTo>
                    <a:pt x="258" y="369"/>
                  </a:lnTo>
                  <a:close/>
                  <a:moveTo>
                    <a:pt x="270" y="369"/>
                  </a:moveTo>
                  <a:lnTo>
                    <a:pt x="268" y="369"/>
                  </a:lnTo>
                  <a:lnTo>
                    <a:pt x="270" y="369"/>
                  </a:lnTo>
                  <a:close/>
                  <a:moveTo>
                    <a:pt x="275" y="369"/>
                  </a:moveTo>
                  <a:lnTo>
                    <a:pt x="273" y="369"/>
                  </a:lnTo>
                  <a:lnTo>
                    <a:pt x="275" y="369"/>
                  </a:lnTo>
                  <a:close/>
                  <a:moveTo>
                    <a:pt x="268" y="369"/>
                  </a:moveTo>
                  <a:lnTo>
                    <a:pt x="266" y="369"/>
                  </a:lnTo>
                  <a:lnTo>
                    <a:pt x="268" y="369"/>
                  </a:lnTo>
                  <a:close/>
                  <a:moveTo>
                    <a:pt x="273" y="369"/>
                  </a:moveTo>
                  <a:lnTo>
                    <a:pt x="273" y="366"/>
                  </a:lnTo>
                  <a:lnTo>
                    <a:pt x="273" y="369"/>
                  </a:lnTo>
                  <a:close/>
                  <a:moveTo>
                    <a:pt x="277" y="369"/>
                  </a:moveTo>
                  <a:lnTo>
                    <a:pt x="277" y="366"/>
                  </a:lnTo>
                  <a:lnTo>
                    <a:pt x="277" y="369"/>
                  </a:lnTo>
                  <a:close/>
                  <a:moveTo>
                    <a:pt x="280" y="366"/>
                  </a:moveTo>
                  <a:lnTo>
                    <a:pt x="277" y="366"/>
                  </a:lnTo>
                  <a:lnTo>
                    <a:pt x="280" y="366"/>
                  </a:lnTo>
                  <a:close/>
                  <a:moveTo>
                    <a:pt x="270" y="366"/>
                  </a:moveTo>
                  <a:lnTo>
                    <a:pt x="273" y="366"/>
                  </a:lnTo>
                  <a:lnTo>
                    <a:pt x="270" y="366"/>
                  </a:lnTo>
                  <a:close/>
                  <a:moveTo>
                    <a:pt x="273" y="366"/>
                  </a:moveTo>
                  <a:lnTo>
                    <a:pt x="270" y="366"/>
                  </a:lnTo>
                  <a:lnTo>
                    <a:pt x="270" y="364"/>
                  </a:lnTo>
                  <a:lnTo>
                    <a:pt x="273" y="364"/>
                  </a:lnTo>
                  <a:lnTo>
                    <a:pt x="273" y="366"/>
                  </a:lnTo>
                  <a:close/>
                  <a:moveTo>
                    <a:pt x="273" y="366"/>
                  </a:moveTo>
                  <a:lnTo>
                    <a:pt x="273" y="364"/>
                  </a:lnTo>
                  <a:lnTo>
                    <a:pt x="275" y="366"/>
                  </a:lnTo>
                  <a:lnTo>
                    <a:pt x="273" y="366"/>
                  </a:lnTo>
                  <a:close/>
                  <a:moveTo>
                    <a:pt x="275" y="366"/>
                  </a:moveTo>
                  <a:lnTo>
                    <a:pt x="275" y="364"/>
                  </a:lnTo>
                  <a:lnTo>
                    <a:pt x="275" y="366"/>
                  </a:lnTo>
                  <a:close/>
                  <a:moveTo>
                    <a:pt x="268" y="364"/>
                  </a:moveTo>
                  <a:lnTo>
                    <a:pt x="268" y="366"/>
                  </a:lnTo>
                  <a:lnTo>
                    <a:pt x="268" y="364"/>
                  </a:lnTo>
                  <a:close/>
                  <a:moveTo>
                    <a:pt x="268" y="364"/>
                  </a:moveTo>
                  <a:lnTo>
                    <a:pt x="266" y="364"/>
                  </a:lnTo>
                  <a:lnTo>
                    <a:pt x="268" y="364"/>
                  </a:lnTo>
                  <a:close/>
                  <a:moveTo>
                    <a:pt x="273" y="364"/>
                  </a:moveTo>
                  <a:lnTo>
                    <a:pt x="270" y="364"/>
                  </a:lnTo>
                  <a:lnTo>
                    <a:pt x="273" y="364"/>
                  </a:lnTo>
                  <a:close/>
                  <a:moveTo>
                    <a:pt x="270" y="362"/>
                  </a:moveTo>
                  <a:lnTo>
                    <a:pt x="268" y="362"/>
                  </a:lnTo>
                  <a:lnTo>
                    <a:pt x="270" y="362"/>
                  </a:lnTo>
                  <a:close/>
                  <a:moveTo>
                    <a:pt x="270" y="362"/>
                  </a:moveTo>
                  <a:lnTo>
                    <a:pt x="268" y="362"/>
                  </a:lnTo>
                  <a:lnTo>
                    <a:pt x="270" y="362"/>
                  </a:lnTo>
                  <a:close/>
                  <a:moveTo>
                    <a:pt x="270" y="359"/>
                  </a:moveTo>
                  <a:lnTo>
                    <a:pt x="270" y="362"/>
                  </a:lnTo>
                  <a:lnTo>
                    <a:pt x="270" y="359"/>
                  </a:lnTo>
                  <a:close/>
                  <a:moveTo>
                    <a:pt x="266" y="359"/>
                  </a:moveTo>
                  <a:lnTo>
                    <a:pt x="266" y="357"/>
                  </a:lnTo>
                  <a:lnTo>
                    <a:pt x="266" y="359"/>
                  </a:lnTo>
                  <a:close/>
                  <a:moveTo>
                    <a:pt x="258" y="347"/>
                  </a:moveTo>
                  <a:lnTo>
                    <a:pt x="258" y="345"/>
                  </a:lnTo>
                  <a:lnTo>
                    <a:pt x="258" y="347"/>
                  </a:lnTo>
                  <a:close/>
                  <a:moveTo>
                    <a:pt x="249" y="345"/>
                  </a:moveTo>
                  <a:lnTo>
                    <a:pt x="251" y="345"/>
                  </a:lnTo>
                  <a:lnTo>
                    <a:pt x="249" y="345"/>
                  </a:lnTo>
                  <a:close/>
                  <a:moveTo>
                    <a:pt x="256" y="345"/>
                  </a:moveTo>
                  <a:lnTo>
                    <a:pt x="254" y="345"/>
                  </a:lnTo>
                  <a:lnTo>
                    <a:pt x="256" y="345"/>
                  </a:lnTo>
                  <a:close/>
                  <a:moveTo>
                    <a:pt x="251" y="345"/>
                  </a:moveTo>
                  <a:lnTo>
                    <a:pt x="251" y="343"/>
                  </a:lnTo>
                  <a:lnTo>
                    <a:pt x="251" y="345"/>
                  </a:lnTo>
                  <a:close/>
                  <a:moveTo>
                    <a:pt x="249" y="345"/>
                  </a:moveTo>
                  <a:lnTo>
                    <a:pt x="249" y="343"/>
                  </a:lnTo>
                  <a:lnTo>
                    <a:pt x="249" y="345"/>
                  </a:lnTo>
                  <a:close/>
                  <a:moveTo>
                    <a:pt x="254" y="343"/>
                  </a:moveTo>
                  <a:lnTo>
                    <a:pt x="251" y="343"/>
                  </a:lnTo>
                  <a:lnTo>
                    <a:pt x="254" y="343"/>
                  </a:lnTo>
                  <a:close/>
                  <a:moveTo>
                    <a:pt x="249" y="343"/>
                  </a:moveTo>
                  <a:lnTo>
                    <a:pt x="249" y="345"/>
                  </a:lnTo>
                  <a:lnTo>
                    <a:pt x="249" y="343"/>
                  </a:lnTo>
                  <a:close/>
                  <a:moveTo>
                    <a:pt x="254" y="343"/>
                  </a:moveTo>
                  <a:lnTo>
                    <a:pt x="251" y="343"/>
                  </a:lnTo>
                  <a:lnTo>
                    <a:pt x="254" y="343"/>
                  </a:lnTo>
                  <a:close/>
                  <a:moveTo>
                    <a:pt x="256" y="343"/>
                  </a:moveTo>
                  <a:lnTo>
                    <a:pt x="254" y="343"/>
                  </a:lnTo>
                  <a:lnTo>
                    <a:pt x="256" y="343"/>
                  </a:lnTo>
                  <a:close/>
                  <a:moveTo>
                    <a:pt x="256" y="343"/>
                  </a:moveTo>
                  <a:lnTo>
                    <a:pt x="254" y="343"/>
                  </a:lnTo>
                  <a:lnTo>
                    <a:pt x="256" y="343"/>
                  </a:lnTo>
                  <a:close/>
                  <a:moveTo>
                    <a:pt x="258" y="343"/>
                  </a:moveTo>
                  <a:lnTo>
                    <a:pt x="256" y="343"/>
                  </a:lnTo>
                  <a:lnTo>
                    <a:pt x="258" y="343"/>
                  </a:lnTo>
                  <a:close/>
                  <a:moveTo>
                    <a:pt x="251" y="343"/>
                  </a:moveTo>
                  <a:lnTo>
                    <a:pt x="249" y="343"/>
                  </a:lnTo>
                  <a:lnTo>
                    <a:pt x="251" y="343"/>
                  </a:lnTo>
                  <a:close/>
                  <a:moveTo>
                    <a:pt x="249" y="343"/>
                  </a:moveTo>
                  <a:lnTo>
                    <a:pt x="247" y="343"/>
                  </a:lnTo>
                  <a:lnTo>
                    <a:pt x="249" y="343"/>
                  </a:lnTo>
                  <a:close/>
                  <a:moveTo>
                    <a:pt x="249" y="343"/>
                  </a:moveTo>
                  <a:lnTo>
                    <a:pt x="247" y="343"/>
                  </a:lnTo>
                  <a:lnTo>
                    <a:pt x="249" y="343"/>
                  </a:lnTo>
                  <a:close/>
                  <a:moveTo>
                    <a:pt x="254" y="340"/>
                  </a:moveTo>
                  <a:lnTo>
                    <a:pt x="254" y="343"/>
                  </a:lnTo>
                  <a:lnTo>
                    <a:pt x="254" y="340"/>
                  </a:lnTo>
                  <a:close/>
                  <a:moveTo>
                    <a:pt x="249" y="340"/>
                  </a:moveTo>
                  <a:lnTo>
                    <a:pt x="251" y="340"/>
                  </a:lnTo>
                  <a:lnTo>
                    <a:pt x="249" y="340"/>
                  </a:lnTo>
                  <a:close/>
                  <a:moveTo>
                    <a:pt x="251" y="340"/>
                  </a:moveTo>
                  <a:lnTo>
                    <a:pt x="251" y="338"/>
                  </a:lnTo>
                  <a:lnTo>
                    <a:pt x="251" y="340"/>
                  </a:lnTo>
                  <a:close/>
                  <a:moveTo>
                    <a:pt x="251" y="340"/>
                  </a:moveTo>
                  <a:lnTo>
                    <a:pt x="251" y="338"/>
                  </a:lnTo>
                  <a:lnTo>
                    <a:pt x="251" y="340"/>
                  </a:lnTo>
                  <a:close/>
                  <a:moveTo>
                    <a:pt x="256" y="338"/>
                  </a:moveTo>
                  <a:lnTo>
                    <a:pt x="254" y="338"/>
                  </a:lnTo>
                  <a:lnTo>
                    <a:pt x="256" y="338"/>
                  </a:lnTo>
                  <a:close/>
                  <a:moveTo>
                    <a:pt x="261" y="338"/>
                  </a:moveTo>
                  <a:lnTo>
                    <a:pt x="258" y="338"/>
                  </a:lnTo>
                  <a:lnTo>
                    <a:pt x="261" y="338"/>
                  </a:lnTo>
                  <a:close/>
                  <a:moveTo>
                    <a:pt x="249" y="338"/>
                  </a:moveTo>
                  <a:lnTo>
                    <a:pt x="249" y="335"/>
                  </a:lnTo>
                  <a:lnTo>
                    <a:pt x="249" y="338"/>
                  </a:lnTo>
                  <a:close/>
                  <a:moveTo>
                    <a:pt x="261" y="335"/>
                  </a:moveTo>
                  <a:lnTo>
                    <a:pt x="261" y="338"/>
                  </a:lnTo>
                  <a:lnTo>
                    <a:pt x="258" y="335"/>
                  </a:lnTo>
                  <a:lnTo>
                    <a:pt x="261" y="335"/>
                  </a:lnTo>
                  <a:close/>
                  <a:moveTo>
                    <a:pt x="249" y="335"/>
                  </a:moveTo>
                  <a:lnTo>
                    <a:pt x="247" y="335"/>
                  </a:lnTo>
                  <a:lnTo>
                    <a:pt x="249" y="335"/>
                  </a:lnTo>
                  <a:close/>
                  <a:moveTo>
                    <a:pt x="247" y="335"/>
                  </a:moveTo>
                  <a:lnTo>
                    <a:pt x="249" y="335"/>
                  </a:lnTo>
                  <a:lnTo>
                    <a:pt x="247" y="335"/>
                  </a:lnTo>
                  <a:close/>
                  <a:moveTo>
                    <a:pt x="239" y="333"/>
                  </a:moveTo>
                  <a:lnTo>
                    <a:pt x="239" y="335"/>
                  </a:lnTo>
                  <a:lnTo>
                    <a:pt x="239" y="333"/>
                  </a:lnTo>
                  <a:close/>
                  <a:moveTo>
                    <a:pt x="256" y="335"/>
                  </a:moveTo>
                  <a:lnTo>
                    <a:pt x="256" y="333"/>
                  </a:lnTo>
                  <a:lnTo>
                    <a:pt x="256" y="335"/>
                  </a:lnTo>
                  <a:close/>
                  <a:moveTo>
                    <a:pt x="244" y="333"/>
                  </a:moveTo>
                  <a:lnTo>
                    <a:pt x="244" y="335"/>
                  </a:lnTo>
                  <a:lnTo>
                    <a:pt x="244" y="333"/>
                  </a:lnTo>
                  <a:close/>
                  <a:moveTo>
                    <a:pt x="251" y="331"/>
                  </a:moveTo>
                  <a:lnTo>
                    <a:pt x="251" y="333"/>
                  </a:lnTo>
                  <a:lnTo>
                    <a:pt x="251" y="331"/>
                  </a:lnTo>
                  <a:close/>
                  <a:moveTo>
                    <a:pt x="242" y="331"/>
                  </a:moveTo>
                  <a:lnTo>
                    <a:pt x="239" y="331"/>
                  </a:lnTo>
                  <a:lnTo>
                    <a:pt x="242" y="331"/>
                  </a:lnTo>
                  <a:close/>
                  <a:moveTo>
                    <a:pt x="242" y="331"/>
                  </a:moveTo>
                  <a:lnTo>
                    <a:pt x="239" y="331"/>
                  </a:lnTo>
                  <a:lnTo>
                    <a:pt x="242" y="331"/>
                  </a:lnTo>
                  <a:close/>
                  <a:moveTo>
                    <a:pt x="249" y="331"/>
                  </a:moveTo>
                  <a:lnTo>
                    <a:pt x="247" y="331"/>
                  </a:lnTo>
                  <a:lnTo>
                    <a:pt x="249" y="331"/>
                  </a:lnTo>
                  <a:close/>
                  <a:moveTo>
                    <a:pt x="251" y="328"/>
                  </a:moveTo>
                  <a:lnTo>
                    <a:pt x="251" y="331"/>
                  </a:lnTo>
                  <a:lnTo>
                    <a:pt x="251" y="328"/>
                  </a:lnTo>
                  <a:close/>
                  <a:moveTo>
                    <a:pt x="251" y="328"/>
                  </a:moveTo>
                  <a:lnTo>
                    <a:pt x="251" y="331"/>
                  </a:lnTo>
                  <a:lnTo>
                    <a:pt x="251" y="328"/>
                  </a:lnTo>
                  <a:close/>
                  <a:moveTo>
                    <a:pt x="251" y="331"/>
                  </a:moveTo>
                  <a:lnTo>
                    <a:pt x="251" y="328"/>
                  </a:lnTo>
                  <a:lnTo>
                    <a:pt x="251" y="331"/>
                  </a:lnTo>
                  <a:close/>
                  <a:moveTo>
                    <a:pt x="254" y="328"/>
                  </a:moveTo>
                  <a:lnTo>
                    <a:pt x="251" y="331"/>
                  </a:lnTo>
                  <a:lnTo>
                    <a:pt x="251" y="328"/>
                  </a:lnTo>
                  <a:lnTo>
                    <a:pt x="254" y="328"/>
                  </a:lnTo>
                  <a:close/>
                  <a:moveTo>
                    <a:pt x="237" y="328"/>
                  </a:moveTo>
                  <a:lnTo>
                    <a:pt x="235" y="331"/>
                  </a:lnTo>
                  <a:lnTo>
                    <a:pt x="235" y="328"/>
                  </a:lnTo>
                  <a:lnTo>
                    <a:pt x="237" y="328"/>
                  </a:lnTo>
                  <a:close/>
                  <a:moveTo>
                    <a:pt x="235" y="328"/>
                  </a:moveTo>
                  <a:lnTo>
                    <a:pt x="235" y="331"/>
                  </a:lnTo>
                  <a:lnTo>
                    <a:pt x="235" y="328"/>
                  </a:lnTo>
                  <a:close/>
                  <a:moveTo>
                    <a:pt x="251" y="328"/>
                  </a:moveTo>
                  <a:lnTo>
                    <a:pt x="251" y="331"/>
                  </a:lnTo>
                  <a:lnTo>
                    <a:pt x="251" y="328"/>
                  </a:lnTo>
                  <a:close/>
                  <a:moveTo>
                    <a:pt x="251" y="331"/>
                  </a:moveTo>
                  <a:lnTo>
                    <a:pt x="251" y="328"/>
                  </a:lnTo>
                  <a:lnTo>
                    <a:pt x="251" y="331"/>
                  </a:lnTo>
                  <a:close/>
                  <a:moveTo>
                    <a:pt x="237" y="328"/>
                  </a:moveTo>
                  <a:lnTo>
                    <a:pt x="237" y="331"/>
                  </a:lnTo>
                  <a:lnTo>
                    <a:pt x="237" y="328"/>
                  </a:lnTo>
                  <a:close/>
                  <a:moveTo>
                    <a:pt x="237" y="328"/>
                  </a:moveTo>
                  <a:lnTo>
                    <a:pt x="237" y="326"/>
                  </a:lnTo>
                  <a:lnTo>
                    <a:pt x="237" y="328"/>
                  </a:lnTo>
                  <a:close/>
                  <a:moveTo>
                    <a:pt x="247" y="328"/>
                  </a:moveTo>
                  <a:lnTo>
                    <a:pt x="247" y="326"/>
                  </a:lnTo>
                  <a:lnTo>
                    <a:pt x="247" y="328"/>
                  </a:lnTo>
                  <a:close/>
                  <a:moveTo>
                    <a:pt x="247" y="328"/>
                  </a:moveTo>
                  <a:lnTo>
                    <a:pt x="247" y="326"/>
                  </a:lnTo>
                  <a:lnTo>
                    <a:pt x="247" y="328"/>
                  </a:lnTo>
                  <a:close/>
                  <a:moveTo>
                    <a:pt x="235" y="326"/>
                  </a:moveTo>
                  <a:lnTo>
                    <a:pt x="235" y="328"/>
                  </a:lnTo>
                  <a:lnTo>
                    <a:pt x="235" y="326"/>
                  </a:lnTo>
                  <a:close/>
                  <a:moveTo>
                    <a:pt x="244" y="326"/>
                  </a:moveTo>
                  <a:lnTo>
                    <a:pt x="242" y="326"/>
                  </a:lnTo>
                  <a:lnTo>
                    <a:pt x="244" y="326"/>
                  </a:lnTo>
                  <a:close/>
                  <a:moveTo>
                    <a:pt x="244" y="326"/>
                  </a:moveTo>
                  <a:lnTo>
                    <a:pt x="242" y="326"/>
                  </a:lnTo>
                  <a:lnTo>
                    <a:pt x="244" y="326"/>
                  </a:lnTo>
                  <a:close/>
                  <a:moveTo>
                    <a:pt x="247" y="326"/>
                  </a:moveTo>
                  <a:lnTo>
                    <a:pt x="244" y="326"/>
                  </a:lnTo>
                  <a:lnTo>
                    <a:pt x="247" y="326"/>
                  </a:lnTo>
                  <a:close/>
                  <a:moveTo>
                    <a:pt x="232" y="326"/>
                  </a:moveTo>
                  <a:lnTo>
                    <a:pt x="232" y="324"/>
                  </a:lnTo>
                  <a:lnTo>
                    <a:pt x="232" y="326"/>
                  </a:lnTo>
                  <a:close/>
                  <a:moveTo>
                    <a:pt x="232" y="326"/>
                  </a:moveTo>
                  <a:lnTo>
                    <a:pt x="232" y="324"/>
                  </a:lnTo>
                  <a:lnTo>
                    <a:pt x="232" y="326"/>
                  </a:lnTo>
                  <a:close/>
                  <a:moveTo>
                    <a:pt x="221" y="326"/>
                  </a:moveTo>
                  <a:lnTo>
                    <a:pt x="221" y="324"/>
                  </a:lnTo>
                  <a:lnTo>
                    <a:pt x="221" y="326"/>
                  </a:lnTo>
                  <a:close/>
                  <a:moveTo>
                    <a:pt x="223" y="324"/>
                  </a:moveTo>
                  <a:lnTo>
                    <a:pt x="223" y="321"/>
                  </a:lnTo>
                  <a:lnTo>
                    <a:pt x="223" y="324"/>
                  </a:lnTo>
                  <a:close/>
                  <a:moveTo>
                    <a:pt x="235" y="324"/>
                  </a:moveTo>
                  <a:lnTo>
                    <a:pt x="235" y="321"/>
                  </a:lnTo>
                  <a:lnTo>
                    <a:pt x="235" y="324"/>
                  </a:lnTo>
                  <a:close/>
                  <a:moveTo>
                    <a:pt x="218" y="321"/>
                  </a:moveTo>
                  <a:lnTo>
                    <a:pt x="218" y="324"/>
                  </a:lnTo>
                  <a:lnTo>
                    <a:pt x="218" y="321"/>
                  </a:lnTo>
                  <a:close/>
                  <a:moveTo>
                    <a:pt x="223" y="321"/>
                  </a:moveTo>
                  <a:lnTo>
                    <a:pt x="223" y="324"/>
                  </a:lnTo>
                  <a:lnTo>
                    <a:pt x="223" y="321"/>
                  </a:lnTo>
                  <a:close/>
                  <a:moveTo>
                    <a:pt x="221" y="319"/>
                  </a:moveTo>
                  <a:lnTo>
                    <a:pt x="221" y="321"/>
                  </a:lnTo>
                  <a:lnTo>
                    <a:pt x="221" y="319"/>
                  </a:lnTo>
                  <a:close/>
                  <a:moveTo>
                    <a:pt x="221" y="321"/>
                  </a:moveTo>
                  <a:lnTo>
                    <a:pt x="221" y="319"/>
                  </a:lnTo>
                  <a:lnTo>
                    <a:pt x="221" y="321"/>
                  </a:lnTo>
                  <a:close/>
                  <a:moveTo>
                    <a:pt x="230" y="321"/>
                  </a:moveTo>
                  <a:lnTo>
                    <a:pt x="230" y="319"/>
                  </a:lnTo>
                  <a:lnTo>
                    <a:pt x="230" y="321"/>
                  </a:lnTo>
                  <a:close/>
                  <a:moveTo>
                    <a:pt x="221" y="319"/>
                  </a:moveTo>
                  <a:lnTo>
                    <a:pt x="218" y="319"/>
                  </a:lnTo>
                  <a:lnTo>
                    <a:pt x="221" y="319"/>
                  </a:lnTo>
                  <a:close/>
                  <a:moveTo>
                    <a:pt x="218" y="319"/>
                  </a:moveTo>
                  <a:lnTo>
                    <a:pt x="221" y="319"/>
                  </a:lnTo>
                  <a:lnTo>
                    <a:pt x="218" y="319"/>
                  </a:lnTo>
                  <a:close/>
                  <a:moveTo>
                    <a:pt x="216" y="319"/>
                  </a:moveTo>
                  <a:lnTo>
                    <a:pt x="216" y="316"/>
                  </a:lnTo>
                  <a:lnTo>
                    <a:pt x="216" y="319"/>
                  </a:lnTo>
                  <a:close/>
                  <a:moveTo>
                    <a:pt x="211" y="316"/>
                  </a:moveTo>
                  <a:lnTo>
                    <a:pt x="209" y="316"/>
                  </a:lnTo>
                  <a:lnTo>
                    <a:pt x="211" y="316"/>
                  </a:lnTo>
                  <a:close/>
                  <a:moveTo>
                    <a:pt x="211" y="314"/>
                  </a:moveTo>
                  <a:lnTo>
                    <a:pt x="209" y="314"/>
                  </a:lnTo>
                  <a:lnTo>
                    <a:pt x="211" y="314"/>
                  </a:lnTo>
                  <a:close/>
                  <a:moveTo>
                    <a:pt x="211" y="312"/>
                  </a:moveTo>
                  <a:lnTo>
                    <a:pt x="209" y="312"/>
                  </a:lnTo>
                  <a:lnTo>
                    <a:pt x="211" y="312"/>
                  </a:lnTo>
                  <a:close/>
                  <a:moveTo>
                    <a:pt x="209" y="309"/>
                  </a:moveTo>
                  <a:lnTo>
                    <a:pt x="209" y="307"/>
                  </a:lnTo>
                  <a:lnTo>
                    <a:pt x="209" y="309"/>
                  </a:lnTo>
                  <a:close/>
                  <a:moveTo>
                    <a:pt x="206" y="302"/>
                  </a:moveTo>
                  <a:lnTo>
                    <a:pt x="206" y="305"/>
                  </a:lnTo>
                  <a:lnTo>
                    <a:pt x="206" y="302"/>
                  </a:lnTo>
                  <a:close/>
                  <a:moveTo>
                    <a:pt x="204" y="302"/>
                  </a:moveTo>
                  <a:lnTo>
                    <a:pt x="206" y="302"/>
                  </a:lnTo>
                  <a:lnTo>
                    <a:pt x="204" y="302"/>
                  </a:lnTo>
                  <a:close/>
                  <a:moveTo>
                    <a:pt x="204" y="302"/>
                  </a:moveTo>
                  <a:lnTo>
                    <a:pt x="204" y="300"/>
                  </a:lnTo>
                  <a:lnTo>
                    <a:pt x="204" y="302"/>
                  </a:lnTo>
                  <a:close/>
                  <a:moveTo>
                    <a:pt x="206" y="300"/>
                  </a:moveTo>
                  <a:lnTo>
                    <a:pt x="209" y="300"/>
                  </a:lnTo>
                  <a:lnTo>
                    <a:pt x="206" y="300"/>
                  </a:lnTo>
                  <a:close/>
                  <a:moveTo>
                    <a:pt x="209" y="297"/>
                  </a:moveTo>
                  <a:lnTo>
                    <a:pt x="209" y="300"/>
                  </a:lnTo>
                  <a:lnTo>
                    <a:pt x="209" y="297"/>
                  </a:lnTo>
                  <a:close/>
                  <a:moveTo>
                    <a:pt x="206" y="295"/>
                  </a:moveTo>
                  <a:lnTo>
                    <a:pt x="209" y="295"/>
                  </a:lnTo>
                  <a:lnTo>
                    <a:pt x="206" y="295"/>
                  </a:lnTo>
                  <a:close/>
                  <a:moveTo>
                    <a:pt x="206" y="295"/>
                  </a:moveTo>
                  <a:lnTo>
                    <a:pt x="206" y="293"/>
                  </a:lnTo>
                  <a:lnTo>
                    <a:pt x="206" y="295"/>
                  </a:lnTo>
                  <a:close/>
                  <a:moveTo>
                    <a:pt x="209" y="293"/>
                  </a:moveTo>
                  <a:lnTo>
                    <a:pt x="209" y="295"/>
                  </a:lnTo>
                  <a:lnTo>
                    <a:pt x="209" y="293"/>
                  </a:lnTo>
                  <a:close/>
                  <a:moveTo>
                    <a:pt x="209" y="293"/>
                  </a:moveTo>
                  <a:lnTo>
                    <a:pt x="209" y="295"/>
                  </a:lnTo>
                  <a:lnTo>
                    <a:pt x="206" y="293"/>
                  </a:lnTo>
                  <a:lnTo>
                    <a:pt x="209" y="293"/>
                  </a:lnTo>
                  <a:close/>
                  <a:moveTo>
                    <a:pt x="206" y="290"/>
                  </a:moveTo>
                  <a:lnTo>
                    <a:pt x="204" y="290"/>
                  </a:lnTo>
                  <a:lnTo>
                    <a:pt x="206" y="290"/>
                  </a:lnTo>
                  <a:close/>
                  <a:moveTo>
                    <a:pt x="206" y="286"/>
                  </a:moveTo>
                  <a:lnTo>
                    <a:pt x="206" y="288"/>
                  </a:lnTo>
                  <a:lnTo>
                    <a:pt x="206" y="286"/>
                  </a:lnTo>
                  <a:lnTo>
                    <a:pt x="206" y="288"/>
                  </a:lnTo>
                  <a:lnTo>
                    <a:pt x="206" y="286"/>
                  </a:lnTo>
                  <a:close/>
                  <a:moveTo>
                    <a:pt x="206" y="286"/>
                  </a:moveTo>
                  <a:lnTo>
                    <a:pt x="204" y="286"/>
                  </a:lnTo>
                  <a:lnTo>
                    <a:pt x="206" y="286"/>
                  </a:lnTo>
                  <a:close/>
                  <a:moveTo>
                    <a:pt x="206" y="286"/>
                  </a:moveTo>
                  <a:lnTo>
                    <a:pt x="204" y="286"/>
                  </a:lnTo>
                  <a:lnTo>
                    <a:pt x="206" y="286"/>
                  </a:lnTo>
                  <a:close/>
                  <a:moveTo>
                    <a:pt x="204" y="283"/>
                  </a:moveTo>
                  <a:lnTo>
                    <a:pt x="204" y="286"/>
                  </a:lnTo>
                  <a:lnTo>
                    <a:pt x="204" y="283"/>
                  </a:lnTo>
                  <a:close/>
                  <a:moveTo>
                    <a:pt x="204" y="283"/>
                  </a:moveTo>
                  <a:lnTo>
                    <a:pt x="204" y="286"/>
                  </a:lnTo>
                  <a:lnTo>
                    <a:pt x="204" y="283"/>
                  </a:lnTo>
                  <a:close/>
                  <a:moveTo>
                    <a:pt x="206" y="283"/>
                  </a:moveTo>
                  <a:lnTo>
                    <a:pt x="206" y="286"/>
                  </a:lnTo>
                  <a:lnTo>
                    <a:pt x="206" y="283"/>
                  </a:lnTo>
                  <a:close/>
                  <a:moveTo>
                    <a:pt x="206" y="283"/>
                  </a:moveTo>
                  <a:lnTo>
                    <a:pt x="204" y="283"/>
                  </a:lnTo>
                  <a:lnTo>
                    <a:pt x="206" y="283"/>
                  </a:lnTo>
                  <a:close/>
                  <a:moveTo>
                    <a:pt x="206" y="281"/>
                  </a:moveTo>
                  <a:lnTo>
                    <a:pt x="204" y="281"/>
                  </a:lnTo>
                  <a:lnTo>
                    <a:pt x="206" y="281"/>
                  </a:lnTo>
                  <a:close/>
                  <a:moveTo>
                    <a:pt x="204" y="278"/>
                  </a:moveTo>
                  <a:lnTo>
                    <a:pt x="206" y="278"/>
                  </a:lnTo>
                  <a:lnTo>
                    <a:pt x="204" y="278"/>
                  </a:lnTo>
                  <a:close/>
                  <a:moveTo>
                    <a:pt x="206" y="271"/>
                  </a:moveTo>
                  <a:lnTo>
                    <a:pt x="204" y="271"/>
                  </a:lnTo>
                  <a:lnTo>
                    <a:pt x="206" y="271"/>
                  </a:lnTo>
                  <a:close/>
                  <a:moveTo>
                    <a:pt x="209" y="269"/>
                  </a:moveTo>
                  <a:lnTo>
                    <a:pt x="209" y="271"/>
                  </a:lnTo>
                  <a:lnTo>
                    <a:pt x="209" y="269"/>
                  </a:lnTo>
                  <a:close/>
                  <a:moveTo>
                    <a:pt x="204" y="269"/>
                  </a:moveTo>
                  <a:lnTo>
                    <a:pt x="206" y="269"/>
                  </a:lnTo>
                  <a:lnTo>
                    <a:pt x="204" y="269"/>
                  </a:lnTo>
                  <a:close/>
                  <a:moveTo>
                    <a:pt x="202" y="269"/>
                  </a:moveTo>
                  <a:lnTo>
                    <a:pt x="204" y="269"/>
                  </a:lnTo>
                  <a:lnTo>
                    <a:pt x="202" y="269"/>
                  </a:lnTo>
                  <a:close/>
                  <a:moveTo>
                    <a:pt x="204" y="264"/>
                  </a:moveTo>
                  <a:lnTo>
                    <a:pt x="204" y="267"/>
                  </a:lnTo>
                  <a:lnTo>
                    <a:pt x="204" y="264"/>
                  </a:lnTo>
                  <a:close/>
                  <a:moveTo>
                    <a:pt x="206" y="264"/>
                  </a:moveTo>
                  <a:lnTo>
                    <a:pt x="204" y="264"/>
                  </a:lnTo>
                  <a:lnTo>
                    <a:pt x="206" y="264"/>
                  </a:lnTo>
                  <a:close/>
                  <a:moveTo>
                    <a:pt x="211" y="262"/>
                  </a:moveTo>
                  <a:lnTo>
                    <a:pt x="209" y="262"/>
                  </a:lnTo>
                  <a:lnTo>
                    <a:pt x="211" y="262"/>
                  </a:lnTo>
                  <a:close/>
                  <a:moveTo>
                    <a:pt x="211" y="257"/>
                  </a:moveTo>
                  <a:lnTo>
                    <a:pt x="211" y="255"/>
                  </a:lnTo>
                  <a:lnTo>
                    <a:pt x="211" y="257"/>
                  </a:lnTo>
                  <a:close/>
                  <a:moveTo>
                    <a:pt x="213" y="252"/>
                  </a:moveTo>
                  <a:lnTo>
                    <a:pt x="213" y="255"/>
                  </a:lnTo>
                  <a:lnTo>
                    <a:pt x="213" y="252"/>
                  </a:lnTo>
                  <a:close/>
                  <a:moveTo>
                    <a:pt x="211" y="250"/>
                  </a:moveTo>
                  <a:lnTo>
                    <a:pt x="209" y="250"/>
                  </a:lnTo>
                  <a:lnTo>
                    <a:pt x="211" y="250"/>
                  </a:lnTo>
                  <a:close/>
                  <a:moveTo>
                    <a:pt x="213" y="245"/>
                  </a:moveTo>
                  <a:lnTo>
                    <a:pt x="211" y="245"/>
                  </a:lnTo>
                  <a:lnTo>
                    <a:pt x="213" y="245"/>
                  </a:lnTo>
                  <a:close/>
                  <a:moveTo>
                    <a:pt x="216" y="229"/>
                  </a:moveTo>
                  <a:lnTo>
                    <a:pt x="213" y="229"/>
                  </a:lnTo>
                  <a:lnTo>
                    <a:pt x="216" y="229"/>
                  </a:lnTo>
                  <a:close/>
                  <a:moveTo>
                    <a:pt x="216" y="229"/>
                  </a:moveTo>
                  <a:lnTo>
                    <a:pt x="213" y="229"/>
                  </a:lnTo>
                  <a:lnTo>
                    <a:pt x="216" y="229"/>
                  </a:lnTo>
                  <a:close/>
                  <a:moveTo>
                    <a:pt x="216" y="224"/>
                  </a:moveTo>
                  <a:lnTo>
                    <a:pt x="216" y="226"/>
                  </a:lnTo>
                  <a:lnTo>
                    <a:pt x="216" y="224"/>
                  </a:lnTo>
                  <a:close/>
                  <a:moveTo>
                    <a:pt x="225" y="219"/>
                  </a:moveTo>
                  <a:lnTo>
                    <a:pt x="223" y="219"/>
                  </a:lnTo>
                  <a:lnTo>
                    <a:pt x="225" y="219"/>
                  </a:lnTo>
                  <a:close/>
                  <a:moveTo>
                    <a:pt x="213" y="219"/>
                  </a:moveTo>
                  <a:lnTo>
                    <a:pt x="213" y="217"/>
                  </a:lnTo>
                  <a:lnTo>
                    <a:pt x="213" y="219"/>
                  </a:lnTo>
                  <a:close/>
                  <a:moveTo>
                    <a:pt x="232" y="202"/>
                  </a:moveTo>
                  <a:lnTo>
                    <a:pt x="235" y="202"/>
                  </a:lnTo>
                  <a:lnTo>
                    <a:pt x="232" y="202"/>
                  </a:lnTo>
                  <a:close/>
                  <a:moveTo>
                    <a:pt x="230" y="200"/>
                  </a:moveTo>
                  <a:lnTo>
                    <a:pt x="228" y="200"/>
                  </a:lnTo>
                  <a:lnTo>
                    <a:pt x="230" y="200"/>
                  </a:lnTo>
                  <a:close/>
                  <a:moveTo>
                    <a:pt x="244" y="200"/>
                  </a:moveTo>
                  <a:lnTo>
                    <a:pt x="244" y="198"/>
                  </a:lnTo>
                  <a:lnTo>
                    <a:pt x="244" y="200"/>
                  </a:lnTo>
                  <a:close/>
                  <a:moveTo>
                    <a:pt x="242" y="198"/>
                  </a:moveTo>
                  <a:lnTo>
                    <a:pt x="239" y="195"/>
                  </a:lnTo>
                  <a:lnTo>
                    <a:pt x="242" y="198"/>
                  </a:lnTo>
                  <a:close/>
                  <a:moveTo>
                    <a:pt x="251" y="191"/>
                  </a:moveTo>
                  <a:lnTo>
                    <a:pt x="251" y="193"/>
                  </a:lnTo>
                  <a:lnTo>
                    <a:pt x="251" y="191"/>
                  </a:lnTo>
                  <a:close/>
                  <a:moveTo>
                    <a:pt x="249" y="188"/>
                  </a:moveTo>
                  <a:lnTo>
                    <a:pt x="249" y="191"/>
                  </a:lnTo>
                  <a:lnTo>
                    <a:pt x="249" y="188"/>
                  </a:lnTo>
                  <a:close/>
                  <a:moveTo>
                    <a:pt x="254" y="191"/>
                  </a:moveTo>
                  <a:lnTo>
                    <a:pt x="254" y="188"/>
                  </a:lnTo>
                  <a:lnTo>
                    <a:pt x="254" y="191"/>
                  </a:lnTo>
                  <a:close/>
                  <a:moveTo>
                    <a:pt x="256" y="188"/>
                  </a:moveTo>
                  <a:lnTo>
                    <a:pt x="254" y="188"/>
                  </a:lnTo>
                  <a:lnTo>
                    <a:pt x="256" y="188"/>
                  </a:lnTo>
                  <a:close/>
                  <a:moveTo>
                    <a:pt x="251" y="186"/>
                  </a:moveTo>
                  <a:lnTo>
                    <a:pt x="249" y="186"/>
                  </a:lnTo>
                  <a:lnTo>
                    <a:pt x="251" y="186"/>
                  </a:lnTo>
                  <a:close/>
                  <a:moveTo>
                    <a:pt x="223" y="186"/>
                  </a:moveTo>
                  <a:lnTo>
                    <a:pt x="223" y="188"/>
                  </a:lnTo>
                  <a:lnTo>
                    <a:pt x="223" y="186"/>
                  </a:lnTo>
                  <a:close/>
                  <a:moveTo>
                    <a:pt x="254" y="186"/>
                  </a:moveTo>
                  <a:lnTo>
                    <a:pt x="251" y="186"/>
                  </a:lnTo>
                  <a:lnTo>
                    <a:pt x="254" y="186"/>
                  </a:lnTo>
                  <a:close/>
                  <a:moveTo>
                    <a:pt x="251" y="186"/>
                  </a:moveTo>
                  <a:lnTo>
                    <a:pt x="251" y="183"/>
                  </a:lnTo>
                  <a:lnTo>
                    <a:pt x="251" y="186"/>
                  </a:lnTo>
                  <a:close/>
                  <a:moveTo>
                    <a:pt x="254" y="183"/>
                  </a:moveTo>
                  <a:lnTo>
                    <a:pt x="251" y="186"/>
                  </a:lnTo>
                  <a:lnTo>
                    <a:pt x="251" y="183"/>
                  </a:lnTo>
                  <a:lnTo>
                    <a:pt x="254" y="183"/>
                  </a:lnTo>
                  <a:close/>
                  <a:moveTo>
                    <a:pt x="256" y="183"/>
                  </a:moveTo>
                  <a:lnTo>
                    <a:pt x="254" y="183"/>
                  </a:lnTo>
                  <a:lnTo>
                    <a:pt x="256" y="183"/>
                  </a:lnTo>
                  <a:close/>
                  <a:moveTo>
                    <a:pt x="263" y="181"/>
                  </a:moveTo>
                  <a:lnTo>
                    <a:pt x="263" y="179"/>
                  </a:lnTo>
                  <a:lnTo>
                    <a:pt x="263" y="181"/>
                  </a:lnTo>
                  <a:close/>
                  <a:moveTo>
                    <a:pt x="266" y="179"/>
                  </a:moveTo>
                  <a:lnTo>
                    <a:pt x="266" y="181"/>
                  </a:lnTo>
                  <a:lnTo>
                    <a:pt x="266" y="179"/>
                  </a:lnTo>
                  <a:close/>
                  <a:moveTo>
                    <a:pt x="266" y="179"/>
                  </a:moveTo>
                  <a:lnTo>
                    <a:pt x="266" y="181"/>
                  </a:lnTo>
                  <a:lnTo>
                    <a:pt x="263" y="181"/>
                  </a:lnTo>
                  <a:lnTo>
                    <a:pt x="263" y="179"/>
                  </a:lnTo>
                  <a:lnTo>
                    <a:pt x="266" y="179"/>
                  </a:lnTo>
                  <a:close/>
                  <a:moveTo>
                    <a:pt x="263" y="179"/>
                  </a:moveTo>
                  <a:lnTo>
                    <a:pt x="263" y="181"/>
                  </a:lnTo>
                  <a:lnTo>
                    <a:pt x="263" y="179"/>
                  </a:lnTo>
                  <a:lnTo>
                    <a:pt x="263" y="181"/>
                  </a:lnTo>
                  <a:lnTo>
                    <a:pt x="263" y="179"/>
                  </a:lnTo>
                  <a:close/>
                  <a:moveTo>
                    <a:pt x="268" y="179"/>
                  </a:moveTo>
                  <a:lnTo>
                    <a:pt x="266" y="179"/>
                  </a:lnTo>
                  <a:lnTo>
                    <a:pt x="268" y="179"/>
                  </a:lnTo>
                  <a:close/>
                  <a:moveTo>
                    <a:pt x="261" y="176"/>
                  </a:moveTo>
                  <a:lnTo>
                    <a:pt x="261" y="174"/>
                  </a:lnTo>
                  <a:lnTo>
                    <a:pt x="261" y="176"/>
                  </a:lnTo>
                  <a:close/>
                  <a:moveTo>
                    <a:pt x="268" y="176"/>
                  </a:moveTo>
                  <a:lnTo>
                    <a:pt x="268" y="174"/>
                  </a:lnTo>
                  <a:lnTo>
                    <a:pt x="268" y="176"/>
                  </a:lnTo>
                  <a:close/>
                  <a:moveTo>
                    <a:pt x="273" y="174"/>
                  </a:moveTo>
                  <a:lnTo>
                    <a:pt x="270" y="174"/>
                  </a:lnTo>
                  <a:lnTo>
                    <a:pt x="273" y="174"/>
                  </a:lnTo>
                  <a:close/>
                  <a:moveTo>
                    <a:pt x="273" y="174"/>
                  </a:moveTo>
                  <a:lnTo>
                    <a:pt x="273" y="172"/>
                  </a:lnTo>
                  <a:lnTo>
                    <a:pt x="273" y="174"/>
                  </a:lnTo>
                  <a:close/>
                  <a:moveTo>
                    <a:pt x="270" y="174"/>
                  </a:moveTo>
                  <a:lnTo>
                    <a:pt x="268" y="174"/>
                  </a:lnTo>
                  <a:lnTo>
                    <a:pt x="270" y="172"/>
                  </a:lnTo>
                  <a:lnTo>
                    <a:pt x="270" y="174"/>
                  </a:lnTo>
                  <a:close/>
                  <a:moveTo>
                    <a:pt x="285" y="169"/>
                  </a:moveTo>
                  <a:lnTo>
                    <a:pt x="285" y="167"/>
                  </a:lnTo>
                  <a:lnTo>
                    <a:pt x="285" y="169"/>
                  </a:lnTo>
                  <a:close/>
                  <a:moveTo>
                    <a:pt x="280" y="167"/>
                  </a:moveTo>
                  <a:lnTo>
                    <a:pt x="280" y="169"/>
                  </a:lnTo>
                  <a:lnTo>
                    <a:pt x="280" y="167"/>
                  </a:lnTo>
                  <a:close/>
                  <a:moveTo>
                    <a:pt x="289" y="167"/>
                  </a:moveTo>
                  <a:lnTo>
                    <a:pt x="287" y="167"/>
                  </a:lnTo>
                  <a:lnTo>
                    <a:pt x="289" y="167"/>
                  </a:lnTo>
                  <a:close/>
                  <a:moveTo>
                    <a:pt x="280" y="167"/>
                  </a:moveTo>
                  <a:lnTo>
                    <a:pt x="277" y="167"/>
                  </a:lnTo>
                  <a:lnTo>
                    <a:pt x="280" y="167"/>
                  </a:lnTo>
                  <a:close/>
                  <a:moveTo>
                    <a:pt x="289" y="164"/>
                  </a:moveTo>
                  <a:lnTo>
                    <a:pt x="289" y="167"/>
                  </a:lnTo>
                  <a:lnTo>
                    <a:pt x="289" y="164"/>
                  </a:lnTo>
                  <a:close/>
                  <a:moveTo>
                    <a:pt x="280" y="164"/>
                  </a:moveTo>
                  <a:lnTo>
                    <a:pt x="280" y="167"/>
                  </a:lnTo>
                  <a:lnTo>
                    <a:pt x="280" y="164"/>
                  </a:lnTo>
                  <a:lnTo>
                    <a:pt x="277" y="167"/>
                  </a:lnTo>
                  <a:lnTo>
                    <a:pt x="277" y="164"/>
                  </a:lnTo>
                  <a:lnTo>
                    <a:pt x="280" y="164"/>
                  </a:lnTo>
                  <a:close/>
                  <a:moveTo>
                    <a:pt x="277" y="167"/>
                  </a:moveTo>
                  <a:lnTo>
                    <a:pt x="277" y="164"/>
                  </a:lnTo>
                  <a:lnTo>
                    <a:pt x="277" y="167"/>
                  </a:lnTo>
                  <a:close/>
                  <a:moveTo>
                    <a:pt x="277" y="164"/>
                  </a:moveTo>
                  <a:lnTo>
                    <a:pt x="275" y="164"/>
                  </a:lnTo>
                  <a:lnTo>
                    <a:pt x="277" y="164"/>
                  </a:lnTo>
                  <a:close/>
                  <a:moveTo>
                    <a:pt x="282" y="164"/>
                  </a:moveTo>
                  <a:lnTo>
                    <a:pt x="282" y="162"/>
                  </a:lnTo>
                  <a:lnTo>
                    <a:pt x="282" y="164"/>
                  </a:lnTo>
                  <a:close/>
                  <a:moveTo>
                    <a:pt x="294" y="162"/>
                  </a:moveTo>
                  <a:lnTo>
                    <a:pt x="294" y="164"/>
                  </a:lnTo>
                  <a:lnTo>
                    <a:pt x="294" y="162"/>
                  </a:lnTo>
                  <a:close/>
                  <a:moveTo>
                    <a:pt x="294" y="162"/>
                  </a:moveTo>
                  <a:lnTo>
                    <a:pt x="292" y="162"/>
                  </a:lnTo>
                  <a:lnTo>
                    <a:pt x="294" y="162"/>
                  </a:lnTo>
                  <a:close/>
                  <a:moveTo>
                    <a:pt x="294" y="162"/>
                  </a:moveTo>
                  <a:lnTo>
                    <a:pt x="292" y="162"/>
                  </a:lnTo>
                  <a:lnTo>
                    <a:pt x="294" y="162"/>
                  </a:lnTo>
                  <a:close/>
                  <a:moveTo>
                    <a:pt x="294" y="160"/>
                  </a:moveTo>
                  <a:lnTo>
                    <a:pt x="294" y="162"/>
                  </a:lnTo>
                  <a:lnTo>
                    <a:pt x="294" y="160"/>
                  </a:lnTo>
                  <a:close/>
                  <a:moveTo>
                    <a:pt x="292" y="162"/>
                  </a:moveTo>
                  <a:lnTo>
                    <a:pt x="292" y="160"/>
                  </a:lnTo>
                  <a:lnTo>
                    <a:pt x="292" y="162"/>
                  </a:lnTo>
                  <a:close/>
                  <a:moveTo>
                    <a:pt x="294" y="160"/>
                  </a:moveTo>
                  <a:lnTo>
                    <a:pt x="292" y="160"/>
                  </a:lnTo>
                  <a:lnTo>
                    <a:pt x="294" y="160"/>
                  </a:lnTo>
                  <a:close/>
                  <a:moveTo>
                    <a:pt x="294" y="160"/>
                  </a:moveTo>
                  <a:lnTo>
                    <a:pt x="292" y="160"/>
                  </a:lnTo>
                  <a:lnTo>
                    <a:pt x="294" y="160"/>
                  </a:lnTo>
                  <a:close/>
                  <a:moveTo>
                    <a:pt x="299" y="160"/>
                  </a:moveTo>
                  <a:lnTo>
                    <a:pt x="299" y="157"/>
                  </a:lnTo>
                  <a:lnTo>
                    <a:pt x="299" y="160"/>
                  </a:lnTo>
                  <a:close/>
                  <a:moveTo>
                    <a:pt x="294" y="160"/>
                  </a:moveTo>
                  <a:lnTo>
                    <a:pt x="294" y="157"/>
                  </a:lnTo>
                  <a:lnTo>
                    <a:pt x="294" y="160"/>
                  </a:lnTo>
                  <a:close/>
                  <a:moveTo>
                    <a:pt x="325" y="157"/>
                  </a:moveTo>
                  <a:lnTo>
                    <a:pt x="323" y="157"/>
                  </a:lnTo>
                  <a:lnTo>
                    <a:pt x="325" y="157"/>
                  </a:lnTo>
                  <a:close/>
                  <a:moveTo>
                    <a:pt x="323" y="157"/>
                  </a:moveTo>
                  <a:lnTo>
                    <a:pt x="323" y="155"/>
                  </a:lnTo>
                  <a:lnTo>
                    <a:pt x="323" y="157"/>
                  </a:lnTo>
                  <a:close/>
                  <a:moveTo>
                    <a:pt x="325" y="155"/>
                  </a:moveTo>
                  <a:lnTo>
                    <a:pt x="325" y="157"/>
                  </a:lnTo>
                  <a:lnTo>
                    <a:pt x="325" y="155"/>
                  </a:lnTo>
                  <a:close/>
                  <a:moveTo>
                    <a:pt x="327" y="155"/>
                  </a:moveTo>
                  <a:lnTo>
                    <a:pt x="325" y="155"/>
                  </a:lnTo>
                  <a:lnTo>
                    <a:pt x="327" y="155"/>
                  </a:lnTo>
                  <a:close/>
                  <a:moveTo>
                    <a:pt x="308" y="155"/>
                  </a:moveTo>
                  <a:lnTo>
                    <a:pt x="308" y="153"/>
                  </a:lnTo>
                  <a:lnTo>
                    <a:pt x="308" y="155"/>
                  </a:lnTo>
                  <a:close/>
                  <a:moveTo>
                    <a:pt x="325" y="155"/>
                  </a:moveTo>
                  <a:lnTo>
                    <a:pt x="325" y="153"/>
                  </a:lnTo>
                  <a:lnTo>
                    <a:pt x="325" y="155"/>
                  </a:lnTo>
                  <a:close/>
                  <a:moveTo>
                    <a:pt x="311" y="155"/>
                  </a:moveTo>
                  <a:lnTo>
                    <a:pt x="311" y="153"/>
                  </a:lnTo>
                  <a:lnTo>
                    <a:pt x="311" y="155"/>
                  </a:lnTo>
                  <a:close/>
                  <a:moveTo>
                    <a:pt x="311" y="153"/>
                  </a:moveTo>
                  <a:lnTo>
                    <a:pt x="313" y="153"/>
                  </a:lnTo>
                  <a:lnTo>
                    <a:pt x="311" y="153"/>
                  </a:lnTo>
                  <a:close/>
                  <a:moveTo>
                    <a:pt x="311" y="153"/>
                  </a:moveTo>
                  <a:lnTo>
                    <a:pt x="313" y="153"/>
                  </a:lnTo>
                  <a:lnTo>
                    <a:pt x="311" y="153"/>
                  </a:lnTo>
                  <a:close/>
                  <a:moveTo>
                    <a:pt x="313" y="150"/>
                  </a:moveTo>
                  <a:lnTo>
                    <a:pt x="313" y="153"/>
                  </a:lnTo>
                  <a:lnTo>
                    <a:pt x="313" y="150"/>
                  </a:lnTo>
                  <a:close/>
                  <a:moveTo>
                    <a:pt x="318" y="148"/>
                  </a:moveTo>
                  <a:lnTo>
                    <a:pt x="318" y="150"/>
                  </a:lnTo>
                  <a:lnTo>
                    <a:pt x="318" y="148"/>
                  </a:lnTo>
                  <a:close/>
                  <a:moveTo>
                    <a:pt x="325" y="148"/>
                  </a:moveTo>
                  <a:lnTo>
                    <a:pt x="325" y="150"/>
                  </a:lnTo>
                  <a:lnTo>
                    <a:pt x="325" y="148"/>
                  </a:lnTo>
                  <a:close/>
                  <a:moveTo>
                    <a:pt x="313" y="150"/>
                  </a:moveTo>
                  <a:lnTo>
                    <a:pt x="313" y="148"/>
                  </a:lnTo>
                  <a:lnTo>
                    <a:pt x="313" y="150"/>
                  </a:lnTo>
                  <a:close/>
                  <a:moveTo>
                    <a:pt x="308" y="150"/>
                  </a:moveTo>
                  <a:lnTo>
                    <a:pt x="308" y="148"/>
                  </a:lnTo>
                  <a:lnTo>
                    <a:pt x="308" y="150"/>
                  </a:lnTo>
                  <a:close/>
                  <a:moveTo>
                    <a:pt x="315" y="148"/>
                  </a:moveTo>
                  <a:lnTo>
                    <a:pt x="313" y="148"/>
                  </a:lnTo>
                  <a:lnTo>
                    <a:pt x="315" y="148"/>
                  </a:lnTo>
                  <a:close/>
                  <a:moveTo>
                    <a:pt x="315" y="148"/>
                  </a:moveTo>
                  <a:lnTo>
                    <a:pt x="313" y="148"/>
                  </a:lnTo>
                  <a:lnTo>
                    <a:pt x="315" y="148"/>
                  </a:lnTo>
                  <a:close/>
                  <a:moveTo>
                    <a:pt x="330" y="148"/>
                  </a:moveTo>
                  <a:lnTo>
                    <a:pt x="327" y="148"/>
                  </a:lnTo>
                  <a:lnTo>
                    <a:pt x="330" y="148"/>
                  </a:lnTo>
                  <a:lnTo>
                    <a:pt x="327" y="148"/>
                  </a:lnTo>
                  <a:lnTo>
                    <a:pt x="330" y="148"/>
                  </a:lnTo>
                  <a:close/>
                  <a:moveTo>
                    <a:pt x="318" y="145"/>
                  </a:moveTo>
                  <a:lnTo>
                    <a:pt x="318" y="148"/>
                  </a:lnTo>
                  <a:lnTo>
                    <a:pt x="318" y="145"/>
                  </a:lnTo>
                  <a:close/>
                  <a:moveTo>
                    <a:pt x="318" y="148"/>
                  </a:moveTo>
                  <a:lnTo>
                    <a:pt x="318" y="145"/>
                  </a:lnTo>
                  <a:lnTo>
                    <a:pt x="318" y="148"/>
                  </a:lnTo>
                  <a:close/>
                  <a:moveTo>
                    <a:pt x="318" y="148"/>
                  </a:moveTo>
                  <a:lnTo>
                    <a:pt x="318" y="145"/>
                  </a:lnTo>
                  <a:lnTo>
                    <a:pt x="318" y="148"/>
                  </a:lnTo>
                  <a:close/>
                  <a:moveTo>
                    <a:pt x="330" y="145"/>
                  </a:moveTo>
                  <a:lnTo>
                    <a:pt x="327" y="145"/>
                  </a:lnTo>
                  <a:lnTo>
                    <a:pt x="330" y="145"/>
                  </a:lnTo>
                  <a:close/>
                  <a:moveTo>
                    <a:pt x="325" y="138"/>
                  </a:moveTo>
                  <a:lnTo>
                    <a:pt x="325" y="141"/>
                  </a:lnTo>
                  <a:lnTo>
                    <a:pt x="325" y="138"/>
                  </a:lnTo>
                  <a:close/>
                  <a:moveTo>
                    <a:pt x="325" y="138"/>
                  </a:moveTo>
                  <a:lnTo>
                    <a:pt x="325" y="141"/>
                  </a:lnTo>
                  <a:lnTo>
                    <a:pt x="325" y="138"/>
                  </a:lnTo>
                  <a:close/>
                  <a:moveTo>
                    <a:pt x="327" y="136"/>
                  </a:moveTo>
                  <a:lnTo>
                    <a:pt x="325" y="136"/>
                  </a:lnTo>
                  <a:lnTo>
                    <a:pt x="327" y="136"/>
                  </a:lnTo>
                  <a:close/>
                  <a:moveTo>
                    <a:pt x="327" y="134"/>
                  </a:moveTo>
                  <a:lnTo>
                    <a:pt x="327" y="136"/>
                  </a:lnTo>
                  <a:lnTo>
                    <a:pt x="327" y="134"/>
                  </a:lnTo>
                  <a:close/>
                  <a:moveTo>
                    <a:pt x="330" y="131"/>
                  </a:moveTo>
                  <a:lnTo>
                    <a:pt x="327" y="131"/>
                  </a:lnTo>
                  <a:lnTo>
                    <a:pt x="330" y="131"/>
                  </a:lnTo>
                  <a:close/>
                  <a:moveTo>
                    <a:pt x="330" y="126"/>
                  </a:moveTo>
                  <a:lnTo>
                    <a:pt x="330" y="129"/>
                  </a:lnTo>
                  <a:lnTo>
                    <a:pt x="330" y="126"/>
                  </a:lnTo>
                  <a:close/>
                  <a:moveTo>
                    <a:pt x="332" y="124"/>
                  </a:moveTo>
                  <a:lnTo>
                    <a:pt x="332" y="126"/>
                  </a:lnTo>
                  <a:lnTo>
                    <a:pt x="332" y="124"/>
                  </a:lnTo>
                  <a:close/>
                  <a:moveTo>
                    <a:pt x="339" y="122"/>
                  </a:moveTo>
                  <a:lnTo>
                    <a:pt x="337" y="122"/>
                  </a:lnTo>
                  <a:lnTo>
                    <a:pt x="339" y="122"/>
                  </a:lnTo>
                  <a:close/>
                  <a:moveTo>
                    <a:pt x="349" y="117"/>
                  </a:moveTo>
                  <a:lnTo>
                    <a:pt x="346" y="117"/>
                  </a:lnTo>
                  <a:lnTo>
                    <a:pt x="349" y="117"/>
                  </a:lnTo>
                  <a:close/>
                  <a:moveTo>
                    <a:pt x="349" y="110"/>
                  </a:moveTo>
                  <a:lnTo>
                    <a:pt x="346" y="110"/>
                  </a:lnTo>
                  <a:lnTo>
                    <a:pt x="349" y="110"/>
                  </a:lnTo>
                  <a:close/>
                  <a:moveTo>
                    <a:pt x="346" y="107"/>
                  </a:moveTo>
                  <a:lnTo>
                    <a:pt x="346" y="105"/>
                  </a:lnTo>
                  <a:lnTo>
                    <a:pt x="346" y="107"/>
                  </a:lnTo>
                  <a:close/>
                  <a:moveTo>
                    <a:pt x="339" y="100"/>
                  </a:moveTo>
                  <a:lnTo>
                    <a:pt x="339" y="103"/>
                  </a:lnTo>
                  <a:lnTo>
                    <a:pt x="339" y="100"/>
                  </a:lnTo>
                  <a:close/>
                  <a:moveTo>
                    <a:pt x="337" y="98"/>
                  </a:moveTo>
                  <a:lnTo>
                    <a:pt x="334" y="98"/>
                  </a:lnTo>
                  <a:lnTo>
                    <a:pt x="337" y="98"/>
                  </a:lnTo>
                  <a:close/>
                  <a:moveTo>
                    <a:pt x="339" y="96"/>
                  </a:moveTo>
                  <a:lnTo>
                    <a:pt x="342" y="96"/>
                  </a:lnTo>
                  <a:lnTo>
                    <a:pt x="339" y="96"/>
                  </a:lnTo>
                  <a:close/>
                  <a:moveTo>
                    <a:pt x="342" y="93"/>
                  </a:moveTo>
                  <a:lnTo>
                    <a:pt x="342" y="96"/>
                  </a:lnTo>
                  <a:lnTo>
                    <a:pt x="342" y="93"/>
                  </a:lnTo>
                  <a:close/>
                  <a:moveTo>
                    <a:pt x="334" y="93"/>
                  </a:moveTo>
                  <a:lnTo>
                    <a:pt x="334" y="91"/>
                  </a:lnTo>
                  <a:lnTo>
                    <a:pt x="334" y="93"/>
                  </a:lnTo>
                  <a:close/>
                  <a:moveTo>
                    <a:pt x="332" y="88"/>
                  </a:moveTo>
                  <a:lnTo>
                    <a:pt x="332" y="91"/>
                  </a:lnTo>
                  <a:lnTo>
                    <a:pt x="332" y="88"/>
                  </a:lnTo>
                  <a:close/>
                  <a:moveTo>
                    <a:pt x="342" y="86"/>
                  </a:moveTo>
                  <a:lnTo>
                    <a:pt x="339" y="86"/>
                  </a:lnTo>
                  <a:lnTo>
                    <a:pt x="342" y="86"/>
                  </a:lnTo>
                  <a:close/>
                  <a:moveTo>
                    <a:pt x="342" y="84"/>
                  </a:moveTo>
                  <a:lnTo>
                    <a:pt x="339" y="84"/>
                  </a:lnTo>
                  <a:lnTo>
                    <a:pt x="342" y="84"/>
                  </a:lnTo>
                  <a:close/>
                  <a:moveTo>
                    <a:pt x="342" y="84"/>
                  </a:moveTo>
                  <a:lnTo>
                    <a:pt x="342" y="81"/>
                  </a:lnTo>
                  <a:lnTo>
                    <a:pt x="342" y="84"/>
                  </a:lnTo>
                  <a:close/>
                  <a:moveTo>
                    <a:pt x="344" y="81"/>
                  </a:moveTo>
                  <a:lnTo>
                    <a:pt x="342" y="81"/>
                  </a:lnTo>
                  <a:lnTo>
                    <a:pt x="344" y="81"/>
                  </a:lnTo>
                  <a:close/>
                  <a:moveTo>
                    <a:pt x="349" y="74"/>
                  </a:moveTo>
                  <a:lnTo>
                    <a:pt x="351" y="77"/>
                  </a:lnTo>
                  <a:lnTo>
                    <a:pt x="351" y="74"/>
                  </a:lnTo>
                  <a:lnTo>
                    <a:pt x="351" y="77"/>
                  </a:lnTo>
                  <a:lnTo>
                    <a:pt x="349" y="77"/>
                  </a:lnTo>
                  <a:lnTo>
                    <a:pt x="349" y="74"/>
                  </a:lnTo>
                  <a:close/>
                  <a:moveTo>
                    <a:pt x="358" y="72"/>
                  </a:moveTo>
                  <a:lnTo>
                    <a:pt x="361" y="72"/>
                  </a:lnTo>
                  <a:lnTo>
                    <a:pt x="358" y="72"/>
                  </a:lnTo>
                  <a:close/>
                  <a:moveTo>
                    <a:pt x="353" y="69"/>
                  </a:moveTo>
                  <a:lnTo>
                    <a:pt x="351" y="69"/>
                  </a:lnTo>
                  <a:lnTo>
                    <a:pt x="353" y="69"/>
                  </a:lnTo>
                  <a:close/>
                  <a:moveTo>
                    <a:pt x="351" y="67"/>
                  </a:moveTo>
                  <a:lnTo>
                    <a:pt x="351" y="69"/>
                  </a:lnTo>
                  <a:lnTo>
                    <a:pt x="351" y="67"/>
                  </a:lnTo>
                  <a:close/>
                  <a:moveTo>
                    <a:pt x="351" y="67"/>
                  </a:moveTo>
                  <a:lnTo>
                    <a:pt x="349" y="67"/>
                  </a:lnTo>
                  <a:lnTo>
                    <a:pt x="351" y="67"/>
                  </a:lnTo>
                  <a:close/>
                  <a:moveTo>
                    <a:pt x="363" y="65"/>
                  </a:moveTo>
                  <a:lnTo>
                    <a:pt x="361" y="65"/>
                  </a:lnTo>
                  <a:lnTo>
                    <a:pt x="363" y="65"/>
                  </a:lnTo>
                  <a:close/>
                  <a:moveTo>
                    <a:pt x="356" y="62"/>
                  </a:moveTo>
                  <a:lnTo>
                    <a:pt x="353" y="62"/>
                  </a:lnTo>
                  <a:lnTo>
                    <a:pt x="356" y="62"/>
                  </a:lnTo>
                  <a:close/>
                  <a:moveTo>
                    <a:pt x="377" y="62"/>
                  </a:moveTo>
                  <a:lnTo>
                    <a:pt x="375" y="62"/>
                  </a:lnTo>
                  <a:lnTo>
                    <a:pt x="377" y="62"/>
                  </a:lnTo>
                  <a:close/>
                  <a:moveTo>
                    <a:pt x="361" y="62"/>
                  </a:moveTo>
                  <a:lnTo>
                    <a:pt x="358" y="62"/>
                  </a:lnTo>
                  <a:lnTo>
                    <a:pt x="361" y="62"/>
                  </a:lnTo>
                  <a:close/>
                  <a:moveTo>
                    <a:pt x="349" y="62"/>
                  </a:moveTo>
                  <a:lnTo>
                    <a:pt x="346" y="62"/>
                  </a:lnTo>
                  <a:lnTo>
                    <a:pt x="349" y="62"/>
                  </a:lnTo>
                  <a:close/>
                  <a:moveTo>
                    <a:pt x="353" y="62"/>
                  </a:moveTo>
                  <a:lnTo>
                    <a:pt x="351" y="62"/>
                  </a:lnTo>
                  <a:lnTo>
                    <a:pt x="353" y="62"/>
                  </a:lnTo>
                  <a:close/>
                  <a:moveTo>
                    <a:pt x="351" y="60"/>
                  </a:moveTo>
                  <a:lnTo>
                    <a:pt x="351" y="62"/>
                  </a:lnTo>
                  <a:lnTo>
                    <a:pt x="351" y="60"/>
                  </a:lnTo>
                  <a:lnTo>
                    <a:pt x="349" y="60"/>
                  </a:lnTo>
                  <a:lnTo>
                    <a:pt x="351" y="60"/>
                  </a:lnTo>
                  <a:close/>
                  <a:moveTo>
                    <a:pt x="363" y="60"/>
                  </a:moveTo>
                  <a:lnTo>
                    <a:pt x="361" y="60"/>
                  </a:lnTo>
                  <a:lnTo>
                    <a:pt x="363" y="60"/>
                  </a:lnTo>
                  <a:close/>
                  <a:moveTo>
                    <a:pt x="353" y="60"/>
                  </a:moveTo>
                  <a:lnTo>
                    <a:pt x="351" y="60"/>
                  </a:lnTo>
                  <a:lnTo>
                    <a:pt x="353" y="60"/>
                  </a:lnTo>
                  <a:close/>
                  <a:moveTo>
                    <a:pt x="361" y="58"/>
                  </a:moveTo>
                  <a:lnTo>
                    <a:pt x="358" y="58"/>
                  </a:lnTo>
                  <a:lnTo>
                    <a:pt x="361" y="58"/>
                  </a:lnTo>
                  <a:close/>
                  <a:moveTo>
                    <a:pt x="368" y="58"/>
                  </a:moveTo>
                  <a:lnTo>
                    <a:pt x="365" y="58"/>
                  </a:lnTo>
                  <a:lnTo>
                    <a:pt x="368" y="58"/>
                  </a:lnTo>
                  <a:close/>
                  <a:moveTo>
                    <a:pt x="349" y="55"/>
                  </a:moveTo>
                  <a:lnTo>
                    <a:pt x="349" y="58"/>
                  </a:lnTo>
                  <a:lnTo>
                    <a:pt x="349" y="55"/>
                  </a:lnTo>
                  <a:close/>
                  <a:moveTo>
                    <a:pt x="365" y="58"/>
                  </a:moveTo>
                  <a:lnTo>
                    <a:pt x="363" y="58"/>
                  </a:lnTo>
                  <a:lnTo>
                    <a:pt x="363" y="55"/>
                  </a:lnTo>
                  <a:lnTo>
                    <a:pt x="365" y="58"/>
                  </a:lnTo>
                  <a:close/>
                  <a:moveTo>
                    <a:pt x="379" y="55"/>
                  </a:moveTo>
                  <a:lnTo>
                    <a:pt x="379" y="58"/>
                  </a:lnTo>
                  <a:lnTo>
                    <a:pt x="377" y="55"/>
                  </a:lnTo>
                  <a:lnTo>
                    <a:pt x="379" y="55"/>
                  </a:lnTo>
                  <a:close/>
                  <a:moveTo>
                    <a:pt x="365" y="55"/>
                  </a:moveTo>
                  <a:lnTo>
                    <a:pt x="365" y="53"/>
                  </a:lnTo>
                  <a:lnTo>
                    <a:pt x="365" y="55"/>
                  </a:lnTo>
                  <a:close/>
                  <a:moveTo>
                    <a:pt x="372" y="53"/>
                  </a:moveTo>
                  <a:lnTo>
                    <a:pt x="375" y="53"/>
                  </a:lnTo>
                  <a:lnTo>
                    <a:pt x="372" y="53"/>
                  </a:lnTo>
                  <a:close/>
                  <a:moveTo>
                    <a:pt x="370" y="53"/>
                  </a:moveTo>
                  <a:lnTo>
                    <a:pt x="368" y="53"/>
                  </a:lnTo>
                  <a:lnTo>
                    <a:pt x="370" y="53"/>
                  </a:lnTo>
                  <a:close/>
                  <a:moveTo>
                    <a:pt x="377" y="53"/>
                  </a:moveTo>
                  <a:lnTo>
                    <a:pt x="375" y="53"/>
                  </a:lnTo>
                  <a:lnTo>
                    <a:pt x="377" y="53"/>
                  </a:lnTo>
                  <a:close/>
                  <a:moveTo>
                    <a:pt x="365" y="53"/>
                  </a:moveTo>
                  <a:lnTo>
                    <a:pt x="363" y="53"/>
                  </a:lnTo>
                  <a:lnTo>
                    <a:pt x="365" y="53"/>
                  </a:lnTo>
                  <a:close/>
                  <a:moveTo>
                    <a:pt x="379" y="53"/>
                  </a:moveTo>
                  <a:lnTo>
                    <a:pt x="379" y="50"/>
                  </a:lnTo>
                  <a:lnTo>
                    <a:pt x="379" y="53"/>
                  </a:lnTo>
                  <a:close/>
                  <a:moveTo>
                    <a:pt x="384" y="50"/>
                  </a:moveTo>
                  <a:lnTo>
                    <a:pt x="384" y="53"/>
                  </a:lnTo>
                  <a:lnTo>
                    <a:pt x="384" y="50"/>
                  </a:lnTo>
                  <a:close/>
                  <a:moveTo>
                    <a:pt x="379" y="50"/>
                  </a:moveTo>
                  <a:lnTo>
                    <a:pt x="379" y="53"/>
                  </a:lnTo>
                  <a:lnTo>
                    <a:pt x="379" y="50"/>
                  </a:lnTo>
                  <a:close/>
                  <a:moveTo>
                    <a:pt x="391" y="50"/>
                  </a:moveTo>
                  <a:lnTo>
                    <a:pt x="389" y="50"/>
                  </a:lnTo>
                  <a:lnTo>
                    <a:pt x="391" y="50"/>
                  </a:lnTo>
                  <a:close/>
                  <a:moveTo>
                    <a:pt x="372" y="50"/>
                  </a:moveTo>
                  <a:lnTo>
                    <a:pt x="375" y="50"/>
                  </a:lnTo>
                  <a:lnTo>
                    <a:pt x="372" y="50"/>
                  </a:lnTo>
                  <a:close/>
                  <a:moveTo>
                    <a:pt x="382" y="48"/>
                  </a:moveTo>
                  <a:lnTo>
                    <a:pt x="379" y="48"/>
                  </a:lnTo>
                  <a:lnTo>
                    <a:pt x="382" y="48"/>
                  </a:lnTo>
                  <a:close/>
                  <a:moveTo>
                    <a:pt x="379" y="43"/>
                  </a:moveTo>
                  <a:lnTo>
                    <a:pt x="379" y="46"/>
                  </a:lnTo>
                  <a:lnTo>
                    <a:pt x="382" y="46"/>
                  </a:lnTo>
                  <a:lnTo>
                    <a:pt x="379" y="46"/>
                  </a:lnTo>
                  <a:lnTo>
                    <a:pt x="379" y="43"/>
                  </a:lnTo>
                  <a:close/>
                  <a:moveTo>
                    <a:pt x="391" y="46"/>
                  </a:moveTo>
                  <a:lnTo>
                    <a:pt x="391" y="43"/>
                  </a:lnTo>
                  <a:lnTo>
                    <a:pt x="391" y="46"/>
                  </a:lnTo>
                  <a:close/>
                  <a:moveTo>
                    <a:pt x="398" y="43"/>
                  </a:moveTo>
                  <a:lnTo>
                    <a:pt x="398" y="46"/>
                  </a:lnTo>
                  <a:lnTo>
                    <a:pt x="398" y="43"/>
                  </a:lnTo>
                  <a:close/>
                  <a:moveTo>
                    <a:pt x="398" y="43"/>
                  </a:moveTo>
                  <a:lnTo>
                    <a:pt x="396" y="43"/>
                  </a:lnTo>
                  <a:lnTo>
                    <a:pt x="398" y="43"/>
                  </a:lnTo>
                  <a:close/>
                  <a:moveTo>
                    <a:pt x="429" y="43"/>
                  </a:moveTo>
                  <a:lnTo>
                    <a:pt x="429" y="41"/>
                  </a:lnTo>
                  <a:lnTo>
                    <a:pt x="429" y="43"/>
                  </a:lnTo>
                  <a:close/>
                  <a:moveTo>
                    <a:pt x="358" y="43"/>
                  </a:moveTo>
                  <a:lnTo>
                    <a:pt x="358" y="41"/>
                  </a:lnTo>
                  <a:lnTo>
                    <a:pt x="358" y="43"/>
                  </a:lnTo>
                  <a:close/>
                  <a:moveTo>
                    <a:pt x="379" y="41"/>
                  </a:moveTo>
                  <a:lnTo>
                    <a:pt x="379" y="43"/>
                  </a:lnTo>
                  <a:lnTo>
                    <a:pt x="379" y="41"/>
                  </a:lnTo>
                  <a:close/>
                  <a:moveTo>
                    <a:pt x="389" y="41"/>
                  </a:moveTo>
                  <a:lnTo>
                    <a:pt x="389" y="43"/>
                  </a:lnTo>
                  <a:lnTo>
                    <a:pt x="391" y="43"/>
                  </a:lnTo>
                  <a:lnTo>
                    <a:pt x="389" y="43"/>
                  </a:lnTo>
                  <a:lnTo>
                    <a:pt x="389" y="41"/>
                  </a:lnTo>
                  <a:close/>
                  <a:moveTo>
                    <a:pt x="394" y="41"/>
                  </a:moveTo>
                  <a:lnTo>
                    <a:pt x="394" y="43"/>
                  </a:lnTo>
                  <a:lnTo>
                    <a:pt x="394" y="41"/>
                  </a:lnTo>
                  <a:close/>
                  <a:moveTo>
                    <a:pt x="379" y="41"/>
                  </a:moveTo>
                  <a:lnTo>
                    <a:pt x="377" y="41"/>
                  </a:lnTo>
                  <a:lnTo>
                    <a:pt x="379" y="41"/>
                  </a:lnTo>
                  <a:close/>
                  <a:moveTo>
                    <a:pt x="358" y="41"/>
                  </a:moveTo>
                  <a:lnTo>
                    <a:pt x="356" y="41"/>
                  </a:lnTo>
                  <a:lnTo>
                    <a:pt x="358" y="41"/>
                  </a:lnTo>
                  <a:close/>
                  <a:moveTo>
                    <a:pt x="394" y="41"/>
                  </a:moveTo>
                  <a:lnTo>
                    <a:pt x="391" y="41"/>
                  </a:lnTo>
                  <a:lnTo>
                    <a:pt x="394" y="41"/>
                  </a:lnTo>
                  <a:close/>
                  <a:moveTo>
                    <a:pt x="387" y="41"/>
                  </a:moveTo>
                  <a:lnTo>
                    <a:pt x="389" y="41"/>
                  </a:lnTo>
                  <a:lnTo>
                    <a:pt x="387" y="41"/>
                  </a:lnTo>
                  <a:close/>
                  <a:moveTo>
                    <a:pt x="406" y="41"/>
                  </a:moveTo>
                  <a:lnTo>
                    <a:pt x="403" y="41"/>
                  </a:lnTo>
                  <a:lnTo>
                    <a:pt x="406" y="41"/>
                  </a:lnTo>
                  <a:close/>
                  <a:moveTo>
                    <a:pt x="377" y="41"/>
                  </a:moveTo>
                  <a:lnTo>
                    <a:pt x="377" y="39"/>
                  </a:lnTo>
                  <a:lnTo>
                    <a:pt x="377" y="41"/>
                  </a:lnTo>
                  <a:close/>
                  <a:moveTo>
                    <a:pt x="425" y="41"/>
                  </a:moveTo>
                  <a:lnTo>
                    <a:pt x="425" y="39"/>
                  </a:lnTo>
                  <a:lnTo>
                    <a:pt x="425" y="41"/>
                  </a:lnTo>
                  <a:close/>
                  <a:moveTo>
                    <a:pt x="401" y="41"/>
                  </a:moveTo>
                  <a:lnTo>
                    <a:pt x="401" y="39"/>
                  </a:lnTo>
                  <a:lnTo>
                    <a:pt x="401" y="41"/>
                  </a:lnTo>
                  <a:close/>
                  <a:moveTo>
                    <a:pt x="408" y="39"/>
                  </a:moveTo>
                  <a:lnTo>
                    <a:pt x="408" y="41"/>
                  </a:lnTo>
                  <a:lnTo>
                    <a:pt x="408" y="39"/>
                  </a:lnTo>
                  <a:close/>
                  <a:moveTo>
                    <a:pt x="406" y="41"/>
                  </a:moveTo>
                  <a:lnTo>
                    <a:pt x="406" y="39"/>
                  </a:lnTo>
                  <a:lnTo>
                    <a:pt x="406" y="41"/>
                  </a:lnTo>
                  <a:close/>
                  <a:moveTo>
                    <a:pt x="427" y="41"/>
                  </a:moveTo>
                  <a:lnTo>
                    <a:pt x="427" y="39"/>
                  </a:lnTo>
                  <a:lnTo>
                    <a:pt x="427" y="41"/>
                  </a:lnTo>
                  <a:close/>
                  <a:moveTo>
                    <a:pt x="401" y="39"/>
                  </a:moveTo>
                  <a:lnTo>
                    <a:pt x="401" y="41"/>
                  </a:lnTo>
                  <a:lnTo>
                    <a:pt x="401" y="39"/>
                  </a:lnTo>
                  <a:close/>
                  <a:moveTo>
                    <a:pt x="384" y="39"/>
                  </a:moveTo>
                  <a:lnTo>
                    <a:pt x="382" y="39"/>
                  </a:lnTo>
                  <a:lnTo>
                    <a:pt x="384" y="39"/>
                  </a:lnTo>
                  <a:close/>
                  <a:moveTo>
                    <a:pt x="415" y="39"/>
                  </a:moveTo>
                  <a:lnTo>
                    <a:pt x="413" y="39"/>
                  </a:lnTo>
                  <a:lnTo>
                    <a:pt x="415" y="39"/>
                  </a:lnTo>
                  <a:close/>
                  <a:moveTo>
                    <a:pt x="377" y="39"/>
                  </a:moveTo>
                  <a:lnTo>
                    <a:pt x="375" y="39"/>
                  </a:lnTo>
                  <a:lnTo>
                    <a:pt x="377" y="39"/>
                  </a:lnTo>
                  <a:close/>
                  <a:moveTo>
                    <a:pt x="410" y="39"/>
                  </a:moveTo>
                  <a:lnTo>
                    <a:pt x="408" y="39"/>
                  </a:lnTo>
                  <a:lnTo>
                    <a:pt x="410" y="39"/>
                  </a:lnTo>
                  <a:close/>
                  <a:moveTo>
                    <a:pt x="377" y="39"/>
                  </a:moveTo>
                  <a:lnTo>
                    <a:pt x="375" y="39"/>
                  </a:lnTo>
                  <a:lnTo>
                    <a:pt x="377" y="39"/>
                  </a:lnTo>
                  <a:close/>
                  <a:moveTo>
                    <a:pt x="413" y="39"/>
                  </a:moveTo>
                  <a:lnTo>
                    <a:pt x="410" y="39"/>
                  </a:lnTo>
                  <a:lnTo>
                    <a:pt x="413" y="39"/>
                  </a:lnTo>
                  <a:close/>
                  <a:moveTo>
                    <a:pt x="391" y="39"/>
                  </a:moveTo>
                  <a:lnTo>
                    <a:pt x="389" y="39"/>
                  </a:lnTo>
                  <a:lnTo>
                    <a:pt x="389" y="36"/>
                  </a:lnTo>
                  <a:lnTo>
                    <a:pt x="391" y="39"/>
                  </a:lnTo>
                  <a:close/>
                  <a:moveTo>
                    <a:pt x="432" y="36"/>
                  </a:moveTo>
                  <a:lnTo>
                    <a:pt x="432" y="39"/>
                  </a:lnTo>
                  <a:lnTo>
                    <a:pt x="432" y="36"/>
                  </a:lnTo>
                  <a:close/>
                  <a:moveTo>
                    <a:pt x="415" y="39"/>
                  </a:moveTo>
                  <a:lnTo>
                    <a:pt x="415" y="36"/>
                  </a:lnTo>
                  <a:lnTo>
                    <a:pt x="415" y="39"/>
                  </a:lnTo>
                  <a:close/>
                  <a:moveTo>
                    <a:pt x="420" y="36"/>
                  </a:moveTo>
                  <a:lnTo>
                    <a:pt x="420" y="39"/>
                  </a:lnTo>
                  <a:lnTo>
                    <a:pt x="420" y="36"/>
                  </a:lnTo>
                  <a:close/>
                  <a:moveTo>
                    <a:pt x="387" y="39"/>
                  </a:moveTo>
                  <a:lnTo>
                    <a:pt x="387" y="36"/>
                  </a:lnTo>
                  <a:lnTo>
                    <a:pt x="387" y="39"/>
                  </a:lnTo>
                  <a:close/>
                  <a:moveTo>
                    <a:pt x="387" y="39"/>
                  </a:moveTo>
                  <a:lnTo>
                    <a:pt x="387" y="36"/>
                  </a:lnTo>
                  <a:lnTo>
                    <a:pt x="387" y="39"/>
                  </a:lnTo>
                  <a:close/>
                  <a:moveTo>
                    <a:pt x="387" y="36"/>
                  </a:moveTo>
                  <a:lnTo>
                    <a:pt x="387" y="39"/>
                  </a:lnTo>
                  <a:lnTo>
                    <a:pt x="387" y="36"/>
                  </a:lnTo>
                  <a:close/>
                  <a:moveTo>
                    <a:pt x="403" y="36"/>
                  </a:moveTo>
                  <a:lnTo>
                    <a:pt x="401" y="36"/>
                  </a:lnTo>
                  <a:lnTo>
                    <a:pt x="403" y="36"/>
                  </a:lnTo>
                  <a:close/>
                  <a:moveTo>
                    <a:pt x="406" y="36"/>
                  </a:moveTo>
                  <a:lnTo>
                    <a:pt x="403" y="36"/>
                  </a:lnTo>
                  <a:lnTo>
                    <a:pt x="406" y="36"/>
                  </a:lnTo>
                  <a:close/>
                  <a:moveTo>
                    <a:pt x="408" y="36"/>
                  </a:moveTo>
                  <a:lnTo>
                    <a:pt x="410" y="36"/>
                  </a:lnTo>
                  <a:lnTo>
                    <a:pt x="408" y="36"/>
                  </a:lnTo>
                  <a:close/>
                  <a:moveTo>
                    <a:pt x="413" y="36"/>
                  </a:moveTo>
                  <a:lnTo>
                    <a:pt x="410" y="36"/>
                  </a:lnTo>
                  <a:lnTo>
                    <a:pt x="413" y="36"/>
                  </a:lnTo>
                  <a:close/>
                  <a:moveTo>
                    <a:pt x="408" y="36"/>
                  </a:moveTo>
                  <a:lnTo>
                    <a:pt x="406" y="36"/>
                  </a:lnTo>
                  <a:lnTo>
                    <a:pt x="408" y="36"/>
                  </a:lnTo>
                  <a:close/>
                  <a:moveTo>
                    <a:pt x="425" y="36"/>
                  </a:moveTo>
                  <a:lnTo>
                    <a:pt x="425" y="34"/>
                  </a:lnTo>
                  <a:lnTo>
                    <a:pt x="425" y="36"/>
                  </a:lnTo>
                  <a:close/>
                  <a:moveTo>
                    <a:pt x="408" y="34"/>
                  </a:moveTo>
                  <a:lnTo>
                    <a:pt x="408" y="36"/>
                  </a:lnTo>
                  <a:lnTo>
                    <a:pt x="406" y="36"/>
                  </a:lnTo>
                  <a:lnTo>
                    <a:pt x="408" y="34"/>
                  </a:lnTo>
                  <a:close/>
                  <a:moveTo>
                    <a:pt x="384" y="36"/>
                  </a:moveTo>
                  <a:lnTo>
                    <a:pt x="384" y="34"/>
                  </a:lnTo>
                  <a:lnTo>
                    <a:pt x="384" y="36"/>
                  </a:lnTo>
                  <a:close/>
                  <a:moveTo>
                    <a:pt x="429" y="34"/>
                  </a:moveTo>
                  <a:lnTo>
                    <a:pt x="429" y="36"/>
                  </a:lnTo>
                  <a:lnTo>
                    <a:pt x="429" y="34"/>
                  </a:lnTo>
                  <a:close/>
                  <a:moveTo>
                    <a:pt x="425" y="36"/>
                  </a:moveTo>
                  <a:lnTo>
                    <a:pt x="425" y="34"/>
                  </a:lnTo>
                  <a:lnTo>
                    <a:pt x="425" y="36"/>
                  </a:lnTo>
                  <a:close/>
                  <a:moveTo>
                    <a:pt x="408" y="36"/>
                  </a:moveTo>
                  <a:lnTo>
                    <a:pt x="408" y="34"/>
                  </a:lnTo>
                  <a:lnTo>
                    <a:pt x="408" y="36"/>
                  </a:lnTo>
                  <a:close/>
                  <a:moveTo>
                    <a:pt x="389" y="36"/>
                  </a:moveTo>
                  <a:lnTo>
                    <a:pt x="389" y="34"/>
                  </a:lnTo>
                  <a:lnTo>
                    <a:pt x="389" y="36"/>
                  </a:lnTo>
                  <a:close/>
                  <a:moveTo>
                    <a:pt x="389" y="34"/>
                  </a:moveTo>
                  <a:lnTo>
                    <a:pt x="389" y="36"/>
                  </a:lnTo>
                  <a:lnTo>
                    <a:pt x="389" y="34"/>
                  </a:lnTo>
                  <a:close/>
                  <a:moveTo>
                    <a:pt x="413" y="34"/>
                  </a:moveTo>
                  <a:lnTo>
                    <a:pt x="410" y="34"/>
                  </a:lnTo>
                  <a:lnTo>
                    <a:pt x="413" y="34"/>
                  </a:lnTo>
                  <a:close/>
                  <a:moveTo>
                    <a:pt x="422" y="34"/>
                  </a:moveTo>
                  <a:lnTo>
                    <a:pt x="420" y="34"/>
                  </a:lnTo>
                  <a:lnTo>
                    <a:pt x="422" y="34"/>
                  </a:lnTo>
                  <a:close/>
                  <a:moveTo>
                    <a:pt x="403" y="34"/>
                  </a:moveTo>
                  <a:lnTo>
                    <a:pt x="401" y="34"/>
                  </a:lnTo>
                  <a:lnTo>
                    <a:pt x="401" y="31"/>
                  </a:lnTo>
                  <a:lnTo>
                    <a:pt x="403" y="31"/>
                  </a:lnTo>
                  <a:lnTo>
                    <a:pt x="403" y="34"/>
                  </a:lnTo>
                  <a:close/>
                  <a:moveTo>
                    <a:pt x="375" y="31"/>
                  </a:moveTo>
                  <a:lnTo>
                    <a:pt x="375" y="34"/>
                  </a:lnTo>
                  <a:lnTo>
                    <a:pt x="375" y="31"/>
                  </a:lnTo>
                  <a:close/>
                  <a:moveTo>
                    <a:pt x="377" y="31"/>
                  </a:moveTo>
                  <a:lnTo>
                    <a:pt x="375" y="31"/>
                  </a:lnTo>
                  <a:lnTo>
                    <a:pt x="377" y="31"/>
                  </a:lnTo>
                  <a:close/>
                  <a:moveTo>
                    <a:pt x="398" y="31"/>
                  </a:moveTo>
                  <a:lnTo>
                    <a:pt x="401" y="31"/>
                  </a:lnTo>
                  <a:lnTo>
                    <a:pt x="398" y="31"/>
                  </a:lnTo>
                  <a:close/>
                  <a:moveTo>
                    <a:pt x="398" y="29"/>
                  </a:moveTo>
                  <a:lnTo>
                    <a:pt x="398" y="31"/>
                  </a:lnTo>
                  <a:lnTo>
                    <a:pt x="398" y="29"/>
                  </a:lnTo>
                  <a:close/>
                  <a:moveTo>
                    <a:pt x="384" y="29"/>
                  </a:moveTo>
                  <a:lnTo>
                    <a:pt x="387" y="29"/>
                  </a:lnTo>
                  <a:lnTo>
                    <a:pt x="384" y="29"/>
                  </a:lnTo>
                  <a:close/>
                  <a:moveTo>
                    <a:pt x="387" y="19"/>
                  </a:moveTo>
                  <a:lnTo>
                    <a:pt x="389" y="19"/>
                  </a:lnTo>
                  <a:lnTo>
                    <a:pt x="387" y="19"/>
                  </a:lnTo>
                  <a:close/>
                  <a:moveTo>
                    <a:pt x="391" y="12"/>
                  </a:moveTo>
                  <a:lnTo>
                    <a:pt x="391" y="10"/>
                  </a:lnTo>
                  <a:lnTo>
                    <a:pt x="391" y="12"/>
                  </a:lnTo>
                  <a:close/>
                  <a:moveTo>
                    <a:pt x="391" y="0"/>
                  </a:moveTo>
                  <a:lnTo>
                    <a:pt x="389" y="0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4" name="Freeform 57765"/>
            <p:cNvSpPr>
              <a:spLocks noEditPoints="1"/>
            </p:cNvSpPr>
            <p:nvPr/>
          </p:nvSpPr>
          <p:spPr bwMode="auto">
            <a:xfrm>
              <a:off x="3543294" y="4946676"/>
              <a:ext cx="400050" cy="112713"/>
            </a:xfrm>
            <a:custGeom>
              <a:avLst/>
              <a:gdLst>
                <a:gd name="T0" fmla="*/ 249 w 252"/>
                <a:gd name="T1" fmla="*/ 69 h 71"/>
                <a:gd name="T2" fmla="*/ 26 w 252"/>
                <a:gd name="T3" fmla="*/ 69 h 71"/>
                <a:gd name="T4" fmla="*/ 24 w 252"/>
                <a:gd name="T5" fmla="*/ 69 h 71"/>
                <a:gd name="T6" fmla="*/ 0 w 252"/>
                <a:gd name="T7" fmla="*/ 66 h 71"/>
                <a:gd name="T8" fmla="*/ 2 w 252"/>
                <a:gd name="T9" fmla="*/ 66 h 71"/>
                <a:gd name="T10" fmla="*/ 5 w 252"/>
                <a:gd name="T11" fmla="*/ 66 h 71"/>
                <a:gd name="T12" fmla="*/ 10 w 252"/>
                <a:gd name="T13" fmla="*/ 64 h 71"/>
                <a:gd name="T14" fmla="*/ 10 w 252"/>
                <a:gd name="T15" fmla="*/ 62 h 71"/>
                <a:gd name="T16" fmla="*/ 17 w 252"/>
                <a:gd name="T17" fmla="*/ 62 h 71"/>
                <a:gd name="T18" fmla="*/ 26 w 252"/>
                <a:gd name="T19" fmla="*/ 62 h 71"/>
                <a:gd name="T20" fmla="*/ 24 w 252"/>
                <a:gd name="T21" fmla="*/ 66 h 71"/>
                <a:gd name="T22" fmla="*/ 24 w 252"/>
                <a:gd name="T23" fmla="*/ 64 h 71"/>
                <a:gd name="T24" fmla="*/ 24 w 252"/>
                <a:gd name="T25" fmla="*/ 62 h 71"/>
                <a:gd name="T26" fmla="*/ 26 w 252"/>
                <a:gd name="T27" fmla="*/ 62 h 71"/>
                <a:gd name="T28" fmla="*/ 26 w 252"/>
                <a:gd name="T29" fmla="*/ 62 h 71"/>
                <a:gd name="T30" fmla="*/ 26 w 252"/>
                <a:gd name="T31" fmla="*/ 62 h 71"/>
                <a:gd name="T32" fmla="*/ 192 w 252"/>
                <a:gd name="T33" fmla="*/ 40 h 71"/>
                <a:gd name="T34" fmla="*/ 192 w 252"/>
                <a:gd name="T35" fmla="*/ 38 h 71"/>
                <a:gd name="T36" fmla="*/ 192 w 252"/>
                <a:gd name="T37" fmla="*/ 36 h 71"/>
                <a:gd name="T38" fmla="*/ 190 w 252"/>
                <a:gd name="T39" fmla="*/ 36 h 71"/>
                <a:gd name="T40" fmla="*/ 119 w 252"/>
                <a:gd name="T41" fmla="*/ 33 h 71"/>
                <a:gd name="T42" fmla="*/ 126 w 252"/>
                <a:gd name="T43" fmla="*/ 33 h 71"/>
                <a:gd name="T44" fmla="*/ 126 w 252"/>
                <a:gd name="T45" fmla="*/ 36 h 71"/>
                <a:gd name="T46" fmla="*/ 128 w 252"/>
                <a:gd name="T47" fmla="*/ 36 h 71"/>
                <a:gd name="T48" fmla="*/ 128 w 252"/>
                <a:gd name="T49" fmla="*/ 33 h 71"/>
                <a:gd name="T50" fmla="*/ 131 w 252"/>
                <a:gd name="T51" fmla="*/ 33 h 71"/>
                <a:gd name="T52" fmla="*/ 133 w 252"/>
                <a:gd name="T53" fmla="*/ 36 h 71"/>
                <a:gd name="T54" fmla="*/ 135 w 252"/>
                <a:gd name="T55" fmla="*/ 36 h 71"/>
                <a:gd name="T56" fmla="*/ 128 w 252"/>
                <a:gd name="T57" fmla="*/ 36 h 71"/>
                <a:gd name="T58" fmla="*/ 121 w 252"/>
                <a:gd name="T59" fmla="*/ 33 h 71"/>
                <a:gd name="T60" fmla="*/ 90 w 252"/>
                <a:gd name="T61" fmla="*/ 24 h 71"/>
                <a:gd name="T62" fmla="*/ 90 w 252"/>
                <a:gd name="T63" fmla="*/ 26 h 71"/>
                <a:gd name="T64" fmla="*/ 97 w 252"/>
                <a:gd name="T65" fmla="*/ 26 h 71"/>
                <a:gd name="T66" fmla="*/ 100 w 252"/>
                <a:gd name="T67" fmla="*/ 26 h 71"/>
                <a:gd name="T68" fmla="*/ 100 w 252"/>
                <a:gd name="T69" fmla="*/ 28 h 71"/>
                <a:gd name="T70" fmla="*/ 88 w 252"/>
                <a:gd name="T71" fmla="*/ 26 h 71"/>
                <a:gd name="T72" fmla="*/ 85 w 252"/>
                <a:gd name="T73" fmla="*/ 21 h 71"/>
                <a:gd name="T74" fmla="*/ 85 w 252"/>
                <a:gd name="T75" fmla="*/ 19 h 71"/>
                <a:gd name="T76" fmla="*/ 88 w 252"/>
                <a:gd name="T77" fmla="*/ 24 h 71"/>
                <a:gd name="T78" fmla="*/ 93 w 252"/>
                <a:gd name="T79" fmla="*/ 17 h 71"/>
                <a:gd name="T80" fmla="*/ 93 w 252"/>
                <a:gd name="T81" fmla="*/ 19 h 71"/>
                <a:gd name="T82" fmla="*/ 93 w 252"/>
                <a:gd name="T83" fmla="*/ 17 h 71"/>
                <a:gd name="T84" fmla="*/ 109 w 252"/>
                <a:gd name="T85" fmla="*/ 12 h 71"/>
                <a:gd name="T86" fmla="*/ 235 w 252"/>
                <a:gd name="T87" fmla="*/ 12 h 71"/>
                <a:gd name="T88" fmla="*/ 112 w 252"/>
                <a:gd name="T89" fmla="*/ 12 h 71"/>
                <a:gd name="T90" fmla="*/ 109 w 252"/>
                <a:gd name="T91" fmla="*/ 12 h 71"/>
                <a:gd name="T92" fmla="*/ 102 w 252"/>
                <a:gd name="T93" fmla="*/ 12 h 71"/>
                <a:gd name="T94" fmla="*/ 104 w 252"/>
                <a:gd name="T95" fmla="*/ 12 h 71"/>
                <a:gd name="T96" fmla="*/ 112 w 252"/>
                <a:gd name="T97" fmla="*/ 12 h 71"/>
                <a:gd name="T98" fmla="*/ 109 w 252"/>
                <a:gd name="T99" fmla="*/ 12 h 71"/>
                <a:gd name="T100" fmla="*/ 109 w 252"/>
                <a:gd name="T101" fmla="*/ 9 h 71"/>
                <a:gd name="T102" fmla="*/ 116 w 252"/>
                <a:gd name="T103" fmla="*/ 9 h 71"/>
                <a:gd name="T104" fmla="*/ 116 w 252"/>
                <a:gd name="T105" fmla="*/ 12 h 71"/>
                <a:gd name="T106" fmla="*/ 114 w 252"/>
                <a:gd name="T107" fmla="*/ 12 h 71"/>
                <a:gd name="T108" fmla="*/ 119 w 252"/>
                <a:gd name="T109" fmla="*/ 9 h 71"/>
                <a:gd name="T110" fmla="*/ 119 w 252"/>
                <a:gd name="T111" fmla="*/ 7 h 71"/>
                <a:gd name="T112" fmla="*/ 138 w 252"/>
                <a:gd name="T1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" h="71">
                  <a:moveTo>
                    <a:pt x="252" y="71"/>
                  </a:moveTo>
                  <a:lnTo>
                    <a:pt x="249" y="71"/>
                  </a:lnTo>
                  <a:lnTo>
                    <a:pt x="249" y="69"/>
                  </a:lnTo>
                  <a:lnTo>
                    <a:pt x="252" y="71"/>
                  </a:lnTo>
                  <a:close/>
                  <a:moveTo>
                    <a:pt x="26" y="66"/>
                  </a:moveTo>
                  <a:lnTo>
                    <a:pt x="26" y="69"/>
                  </a:lnTo>
                  <a:lnTo>
                    <a:pt x="26" y="71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6" y="66"/>
                  </a:lnTo>
                  <a:close/>
                  <a:moveTo>
                    <a:pt x="0" y="66"/>
                  </a:moveTo>
                  <a:lnTo>
                    <a:pt x="2" y="66"/>
                  </a:lnTo>
                  <a:lnTo>
                    <a:pt x="0" y="66"/>
                  </a:lnTo>
                  <a:close/>
                  <a:moveTo>
                    <a:pt x="2" y="66"/>
                  </a:moveTo>
                  <a:lnTo>
                    <a:pt x="2" y="64"/>
                  </a:lnTo>
                  <a:lnTo>
                    <a:pt x="5" y="64"/>
                  </a:lnTo>
                  <a:lnTo>
                    <a:pt x="5" y="66"/>
                  </a:lnTo>
                  <a:lnTo>
                    <a:pt x="2" y="66"/>
                  </a:lnTo>
                  <a:close/>
                  <a:moveTo>
                    <a:pt x="10" y="62"/>
                  </a:moveTo>
                  <a:lnTo>
                    <a:pt x="10" y="64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10" y="62"/>
                  </a:lnTo>
                  <a:close/>
                  <a:moveTo>
                    <a:pt x="19" y="64"/>
                  </a:moveTo>
                  <a:lnTo>
                    <a:pt x="17" y="64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19" y="64"/>
                  </a:lnTo>
                  <a:close/>
                  <a:moveTo>
                    <a:pt x="26" y="62"/>
                  </a:moveTo>
                  <a:lnTo>
                    <a:pt x="26" y="64"/>
                  </a:lnTo>
                  <a:lnTo>
                    <a:pt x="26" y="66"/>
                  </a:lnTo>
                  <a:lnTo>
                    <a:pt x="24" y="66"/>
                  </a:lnTo>
                  <a:lnTo>
                    <a:pt x="21" y="66"/>
                  </a:lnTo>
                  <a:lnTo>
                    <a:pt x="21" y="64"/>
                  </a:lnTo>
                  <a:lnTo>
                    <a:pt x="24" y="64"/>
                  </a:lnTo>
                  <a:lnTo>
                    <a:pt x="24" y="62"/>
                  </a:lnTo>
                  <a:lnTo>
                    <a:pt x="26" y="62"/>
                  </a:lnTo>
                  <a:close/>
                  <a:moveTo>
                    <a:pt x="24" y="62"/>
                  </a:moveTo>
                  <a:lnTo>
                    <a:pt x="21" y="59"/>
                  </a:lnTo>
                  <a:lnTo>
                    <a:pt x="24" y="62"/>
                  </a:lnTo>
                  <a:close/>
                  <a:moveTo>
                    <a:pt x="26" y="62"/>
                  </a:moveTo>
                  <a:lnTo>
                    <a:pt x="26" y="59"/>
                  </a:lnTo>
                  <a:lnTo>
                    <a:pt x="26" y="62"/>
                  </a:lnTo>
                  <a:close/>
                  <a:moveTo>
                    <a:pt x="26" y="62"/>
                  </a:moveTo>
                  <a:lnTo>
                    <a:pt x="24" y="62"/>
                  </a:lnTo>
                  <a:lnTo>
                    <a:pt x="26" y="59"/>
                  </a:lnTo>
                  <a:lnTo>
                    <a:pt x="26" y="62"/>
                  </a:lnTo>
                  <a:close/>
                  <a:moveTo>
                    <a:pt x="190" y="38"/>
                  </a:moveTo>
                  <a:lnTo>
                    <a:pt x="192" y="38"/>
                  </a:lnTo>
                  <a:lnTo>
                    <a:pt x="192" y="40"/>
                  </a:lnTo>
                  <a:lnTo>
                    <a:pt x="192" y="38"/>
                  </a:lnTo>
                  <a:lnTo>
                    <a:pt x="192" y="40"/>
                  </a:lnTo>
                  <a:lnTo>
                    <a:pt x="192" y="38"/>
                  </a:lnTo>
                  <a:lnTo>
                    <a:pt x="190" y="38"/>
                  </a:lnTo>
                  <a:close/>
                  <a:moveTo>
                    <a:pt x="190" y="36"/>
                  </a:moveTo>
                  <a:lnTo>
                    <a:pt x="192" y="36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90" y="36"/>
                  </a:lnTo>
                  <a:lnTo>
                    <a:pt x="190" y="38"/>
                  </a:lnTo>
                  <a:lnTo>
                    <a:pt x="190" y="36"/>
                  </a:lnTo>
                  <a:close/>
                  <a:moveTo>
                    <a:pt x="119" y="33"/>
                  </a:moveTo>
                  <a:lnTo>
                    <a:pt x="121" y="33"/>
                  </a:lnTo>
                  <a:lnTo>
                    <a:pt x="123" y="33"/>
                  </a:lnTo>
                  <a:lnTo>
                    <a:pt x="126" y="33"/>
                  </a:lnTo>
                  <a:lnTo>
                    <a:pt x="126" y="36"/>
                  </a:lnTo>
                  <a:lnTo>
                    <a:pt x="126" y="33"/>
                  </a:lnTo>
                  <a:lnTo>
                    <a:pt x="126" y="36"/>
                  </a:lnTo>
                  <a:lnTo>
                    <a:pt x="128" y="36"/>
                  </a:lnTo>
                  <a:lnTo>
                    <a:pt x="128" y="33"/>
                  </a:lnTo>
                  <a:lnTo>
                    <a:pt x="128" y="36"/>
                  </a:lnTo>
                  <a:lnTo>
                    <a:pt x="128" y="33"/>
                  </a:lnTo>
                  <a:lnTo>
                    <a:pt x="126" y="33"/>
                  </a:lnTo>
                  <a:lnTo>
                    <a:pt x="128" y="33"/>
                  </a:lnTo>
                  <a:lnTo>
                    <a:pt x="131" y="33"/>
                  </a:lnTo>
                  <a:lnTo>
                    <a:pt x="128" y="33"/>
                  </a:lnTo>
                  <a:lnTo>
                    <a:pt x="131" y="33"/>
                  </a:lnTo>
                  <a:lnTo>
                    <a:pt x="128" y="33"/>
                  </a:lnTo>
                  <a:lnTo>
                    <a:pt x="131" y="33"/>
                  </a:lnTo>
                  <a:lnTo>
                    <a:pt x="133" y="36"/>
                  </a:lnTo>
                  <a:lnTo>
                    <a:pt x="135" y="36"/>
                  </a:lnTo>
                  <a:lnTo>
                    <a:pt x="133" y="36"/>
                  </a:lnTo>
                  <a:lnTo>
                    <a:pt x="135" y="36"/>
                  </a:lnTo>
                  <a:lnTo>
                    <a:pt x="133" y="36"/>
                  </a:lnTo>
                  <a:lnTo>
                    <a:pt x="131" y="36"/>
                  </a:lnTo>
                  <a:lnTo>
                    <a:pt x="128" y="36"/>
                  </a:lnTo>
                  <a:lnTo>
                    <a:pt x="126" y="36"/>
                  </a:lnTo>
                  <a:lnTo>
                    <a:pt x="123" y="33"/>
                  </a:lnTo>
                  <a:lnTo>
                    <a:pt x="121" y="33"/>
                  </a:lnTo>
                  <a:lnTo>
                    <a:pt x="119" y="33"/>
                  </a:lnTo>
                  <a:close/>
                  <a:moveTo>
                    <a:pt x="88" y="24"/>
                  </a:moveTo>
                  <a:lnTo>
                    <a:pt x="90" y="24"/>
                  </a:lnTo>
                  <a:lnTo>
                    <a:pt x="88" y="24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3" y="26"/>
                  </a:lnTo>
                  <a:lnTo>
                    <a:pt x="95" y="26"/>
                  </a:lnTo>
                  <a:lnTo>
                    <a:pt x="97" y="26"/>
                  </a:lnTo>
                  <a:lnTo>
                    <a:pt x="100" y="26"/>
                  </a:lnTo>
                  <a:lnTo>
                    <a:pt x="100" y="28"/>
                  </a:lnTo>
                  <a:lnTo>
                    <a:pt x="100" y="26"/>
                  </a:lnTo>
                  <a:lnTo>
                    <a:pt x="100" y="28"/>
                  </a:lnTo>
                  <a:lnTo>
                    <a:pt x="102" y="28"/>
                  </a:lnTo>
                  <a:lnTo>
                    <a:pt x="100" y="28"/>
                  </a:lnTo>
                  <a:lnTo>
                    <a:pt x="95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85" y="24"/>
                  </a:lnTo>
                  <a:lnTo>
                    <a:pt x="85" y="21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4"/>
                  </a:lnTo>
                  <a:lnTo>
                    <a:pt x="88" y="24"/>
                  </a:lnTo>
                  <a:close/>
                  <a:moveTo>
                    <a:pt x="93" y="17"/>
                  </a:moveTo>
                  <a:lnTo>
                    <a:pt x="93" y="19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0" y="17"/>
                  </a:lnTo>
                  <a:lnTo>
                    <a:pt x="93" y="17"/>
                  </a:lnTo>
                  <a:close/>
                  <a:moveTo>
                    <a:pt x="109" y="12"/>
                  </a:moveTo>
                  <a:lnTo>
                    <a:pt x="109" y="14"/>
                  </a:lnTo>
                  <a:lnTo>
                    <a:pt x="109" y="12"/>
                  </a:lnTo>
                  <a:lnTo>
                    <a:pt x="109" y="14"/>
                  </a:lnTo>
                  <a:lnTo>
                    <a:pt x="109" y="12"/>
                  </a:lnTo>
                  <a:close/>
                  <a:moveTo>
                    <a:pt x="235" y="12"/>
                  </a:moveTo>
                  <a:lnTo>
                    <a:pt x="237" y="12"/>
                  </a:lnTo>
                  <a:lnTo>
                    <a:pt x="235" y="12"/>
                  </a:lnTo>
                  <a:close/>
                  <a:moveTo>
                    <a:pt x="112" y="12"/>
                  </a:moveTo>
                  <a:lnTo>
                    <a:pt x="109" y="12"/>
                  </a:lnTo>
                  <a:lnTo>
                    <a:pt x="112" y="12"/>
                  </a:lnTo>
                  <a:lnTo>
                    <a:pt x="109" y="12"/>
                  </a:lnTo>
                  <a:lnTo>
                    <a:pt x="112" y="12"/>
                  </a:lnTo>
                  <a:close/>
                  <a:moveTo>
                    <a:pt x="104" y="12"/>
                  </a:moveTo>
                  <a:lnTo>
                    <a:pt x="102" y="12"/>
                  </a:lnTo>
                  <a:lnTo>
                    <a:pt x="104" y="12"/>
                  </a:lnTo>
                  <a:lnTo>
                    <a:pt x="102" y="12"/>
                  </a:lnTo>
                  <a:lnTo>
                    <a:pt x="104" y="12"/>
                  </a:lnTo>
                  <a:close/>
                  <a:moveTo>
                    <a:pt x="114" y="9"/>
                  </a:moveTo>
                  <a:lnTo>
                    <a:pt x="114" y="12"/>
                  </a:lnTo>
                  <a:lnTo>
                    <a:pt x="112" y="12"/>
                  </a:lnTo>
                  <a:lnTo>
                    <a:pt x="109" y="12"/>
                  </a:lnTo>
                  <a:lnTo>
                    <a:pt x="109" y="9"/>
                  </a:lnTo>
                  <a:lnTo>
                    <a:pt x="109" y="12"/>
                  </a:lnTo>
                  <a:lnTo>
                    <a:pt x="112" y="12"/>
                  </a:lnTo>
                  <a:lnTo>
                    <a:pt x="112" y="9"/>
                  </a:lnTo>
                  <a:lnTo>
                    <a:pt x="109" y="9"/>
                  </a:lnTo>
                  <a:lnTo>
                    <a:pt x="112" y="9"/>
                  </a:lnTo>
                  <a:lnTo>
                    <a:pt x="114" y="9"/>
                  </a:lnTo>
                  <a:close/>
                  <a:moveTo>
                    <a:pt x="116" y="9"/>
                  </a:moveTo>
                  <a:lnTo>
                    <a:pt x="119" y="9"/>
                  </a:lnTo>
                  <a:lnTo>
                    <a:pt x="116" y="9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4" y="12"/>
                  </a:lnTo>
                  <a:lnTo>
                    <a:pt x="114" y="9"/>
                  </a:lnTo>
                  <a:lnTo>
                    <a:pt x="116" y="9"/>
                  </a:lnTo>
                  <a:close/>
                  <a:moveTo>
                    <a:pt x="119" y="9"/>
                  </a:moveTo>
                  <a:lnTo>
                    <a:pt x="116" y="9"/>
                  </a:lnTo>
                  <a:lnTo>
                    <a:pt x="116" y="7"/>
                  </a:lnTo>
                  <a:lnTo>
                    <a:pt x="119" y="7"/>
                  </a:lnTo>
                  <a:lnTo>
                    <a:pt x="119" y="9"/>
                  </a:lnTo>
                  <a:close/>
                  <a:moveTo>
                    <a:pt x="140" y="0"/>
                  </a:moveTo>
                  <a:lnTo>
                    <a:pt x="138" y="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5" name="Freeform 57766"/>
            <p:cNvSpPr>
              <a:spLocks noEditPoints="1"/>
            </p:cNvSpPr>
            <p:nvPr/>
          </p:nvSpPr>
          <p:spPr bwMode="auto">
            <a:xfrm>
              <a:off x="3686168" y="4930801"/>
              <a:ext cx="233363" cy="84138"/>
            </a:xfrm>
            <a:custGeom>
              <a:avLst/>
              <a:gdLst>
                <a:gd name="T0" fmla="*/ 60 w 147"/>
                <a:gd name="T1" fmla="*/ 53 h 53"/>
                <a:gd name="T2" fmla="*/ 62 w 147"/>
                <a:gd name="T3" fmla="*/ 53 h 53"/>
                <a:gd name="T4" fmla="*/ 60 w 147"/>
                <a:gd name="T5" fmla="*/ 53 h 53"/>
                <a:gd name="T6" fmla="*/ 62 w 147"/>
                <a:gd name="T7" fmla="*/ 53 h 53"/>
                <a:gd name="T8" fmla="*/ 62 w 147"/>
                <a:gd name="T9" fmla="*/ 50 h 53"/>
                <a:gd name="T10" fmla="*/ 62 w 147"/>
                <a:gd name="T11" fmla="*/ 53 h 53"/>
                <a:gd name="T12" fmla="*/ 102 w 147"/>
                <a:gd name="T13" fmla="*/ 48 h 53"/>
                <a:gd name="T14" fmla="*/ 105 w 147"/>
                <a:gd name="T15" fmla="*/ 48 h 53"/>
                <a:gd name="T16" fmla="*/ 102 w 147"/>
                <a:gd name="T17" fmla="*/ 48 h 53"/>
                <a:gd name="T18" fmla="*/ 102 w 147"/>
                <a:gd name="T19" fmla="*/ 48 h 53"/>
                <a:gd name="T20" fmla="*/ 102 w 147"/>
                <a:gd name="T21" fmla="*/ 46 h 53"/>
                <a:gd name="T22" fmla="*/ 102 w 147"/>
                <a:gd name="T23" fmla="*/ 48 h 53"/>
                <a:gd name="T24" fmla="*/ 86 w 147"/>
                <a:gd name="T25" fmla="*/ 43 h 53"/>
                <a:gd name="T26" fmla="*/ 86 w 147"/>
                <a:gd name="T27" fmla="*/ 46 h 53"/>
                <a:gd name="T28" fmla="*/ 86 w 147"/>
                <a:gd name="T29" fmla="*/ 43 h 53"/>
                <a:gd name="T30" fmla="*/ 50 w 147"/>
                <a:gd name="T31" fmla="*/ 43 h 53"/>
                <a:gd name="T32" fmla="*/ 50 w 147"/>
                <a:gd name="T33" fmla="*/ 41 h 53"/>
                <a:gd name="T34" fmla="*/ 50 w 147"/>
                <a:gd name="T35" fmla="*/ 43 h 53"/>
                <a:gd name="T36" fmla="*/ 102 w 147"/>
                <a:gd name="T37" fmla="*/ 41 h 53"/>
                <a:gd name="T38" fmla="*/ 102 w 147"/>
                <a:gd name="T39" fmla="*/ 38 h 53"/>
                <a:gd name="T40" fmla="*/ 102 w 147"/>
                <a:gd name="T41" fmla="*/ 41 h 53"/>
                <a:gd name="T42" fmla="*/ 102 w 147"/>
                <a:gd name="T43" fmla="*/ 41 h 53"/>
                <a:gd name="T44" fmla="*/ 102 w 147"/>
                <a:gd name="T45" fmla="*/ 38 h 53"/>
                <a:gd name="T46" fmla="*/ 102 w 147"/>
                <a:gd name="T47" fmla="*/ 41 h 53"/>
                <a:gd name="T48" fmla="*/ 102 w 147"/>
                <a:gd name="T49" fmla="*/ 38 h 53"/>
                <a:gd name="T50" fmla="*/ 102 w 147"/>
                <a:gd name="T51" fmla="*/ 41 h 53"/>
                <a:gd name="T52" fmla="*/ 102 w 147"/>
                <a:gd name="T53" fmla="*/ 38 h 53"/>
                <a:gd name="T54" fmla="*/ 112 w 147"/>
                <a:gd name="T55" fmla="*/ 38 h 53"/>
                <a:gd name="T56" fmla="*/ 109 w 147"/>
                <a:gd name="T57" fmla="*/ 38 h 53"/>
                <a:gd name="T58" fmla="*/ 112 w 147"/>
                <a:gd name="T59" fmla="*/ 38 h 53"/>
                <a:gd name="T60" fmla="*/ 3 w 147"/>
                <a:gd name="T61" fmla="*/ 34 h 53"/>
                <a:gd name="T62" fmla="*/ 0 w 147"/>
                <a:gd name="T63" fmla="*/ 34 h 53"/>
                <a:gd name="T64" fmla="*/ 3 w 147"/>
                <a:gd name="T65" fmla="*/ 34 h 53"/>
                <a:gd name="T66" fmla="*/ 7 w 147"/>
                <a:gd name="T67" fmla="*/ 31 h 53"/>
                <a:gd name="T68" fmla="*/ 7 w 147"/>
                <a:gd name="T69" fmla="*/ 34 h 53"/>
                <a:gd name="T70" fmla="*/ 7 w 147"/>
                <a:gd name="T71" fmla="*/ 31 h 53"/>
                <a:gd name="T72" fmla="*/ 147 w 147"/>
                <a:gd name="T73" fmla="*/ 19 h 53"/>
                <a:gd name="T74" fmla="*/ 147 w 147"/>
                <a:gd name="T75" fmla="*/ 22 h 53"/>
                <a:gd name="T76" fmla="*/ 147 w 147"/>
                <a:gd name="T77" fmla="*/ 19 h 53"/>
                <a:gd name="T78" fmla="*/ 26 w 147"/>
                <a:gd name="T79" fmla="*/ 19 h 53"/>
                <a:gd name="T80" fmla="*/ 26 w 147"/>
                <a:gd name="T81" fmla="*/ 17 h 53"/>
                <a:gd name="T82" fmla="*/ 26 w 147"/>
                <a:gd name="T83" fmla="*/ 19 h 53"/>
                <a:gd name="T84" fmla="*/ 7 w 147"/>
                <a:gd name="T85" fmla="*/ 0 h 53"/>
                <a:gd name="T86" fmla="*/ 7 w 147"/>
                <a:gd name="T87" fmla="*/ 3 h 53"/>
                <a:gd name="T88" fmla="*/ 7 w 147"/>
                <a:gd name="T8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7" h="53">
                  <a:moveTo>
                    <a:pt x="60" y="53"/>
                  </a:moveTo>
                  <a:lnTo>
                    <a:pt x="62" y="53"/>
                  </a:lnTo>
                  <a:lnTo>
                    <a:pt x="60" y="53"/>
                  </a:lnTo>
                  <a:close/>
                  <a:moveTo>
                    <a:pt x="62" y="53"/>
                  </a:moveTo>
                  <a:lnTo>
                    <a:pt x="62" y="50"/>
                  </a:lnTo>
                  <a:lnTo>
                    <a:pt x="62" y="53"/>
                  </a:lnTo>
                  <a:close/>
                  <a:moveTo>
                    <a:pt x="102" y="48"/>
                  </a:moveTo>
                  <a:lnTo>
                    <a:pt x="105" y="48"/>
                  </a:lnTo>
                  <a:lnTo>
                    <a:pt x="102" y="48"/>
                  </a:lnTo>
                  <a:close/>
                  <a:moveTo>
                    <a:pt x="102" y="48"/>
                  </a:moveTo>
                  <a:lnTo>
                    <a:pt x="102" y="46"/>
                  </a:lnTo>
                  <a:lnTo>
                    <a:pt x="102" y="48"/>
                  </a:lnTo>
                  <a:close/>
                  <a:moveTo>
                    <a:pt x="86" y="43"/>
                  </a:moveTo>
                  <a:lnTo>
                    <a:pt x="86" y="46"/>
                  </a:lnTo>
                  <a:lnTo>
                    <a:pt x="86" y="43"/>
                  </a:lnTo>
                  <a:close/>
                  <a:moveTo>
                    <a:pt x="50" y="43"/>
                  </a:moveTo>
                  <a:lnTo>
                    <a:pt x="50" y="41"/>
                  </a:lnTo>
                  <a:lnTo>
                    <a:pt x="50" y="43"/>
                  </a:lnTo>
                  <a:close/>
                  <a:moveTo>
                    <a:pt x="102" y="41"/>
                  </a:moveTo>
                  <a:lnTo>
                    <a:pt x="102" y="38"/>
                  </a:lnTo>
                  <a:lnTo>
                    <a:pt x="102" y="41"/>
                  </a:lnTo>
                  <a:close/>
                  <a:moveTo>
                    <a:pt x="102" y="41"/>
                  </a:moveTo>
                  <a:lnTo>
                    <a:pt x="102" y="38"/>
                  </a:lnTo>
                  <a:lnTo>
                    <a:pt x="102" y="41"/>
                  </a:lnTo>
                  <a:close/>
                  <a:moveTo>
                    <a:pt x="102" y="38"/>
                  </a:moveTo>
                  <a:lnTo>
                    <a:pt x="102" y="41"/>
                  </a:lnTo>
                  <a:lnTo>
                    <a:pt x="102" y="38"/>
                  </a:lnTo>
                  <a:close/>
                  <a:moveTo>
                    <a:pt x="112" y="38"/>
                  </a:moveTo>
                  <a:lnTo>
                    <a:pt x="109" y="38"/>
                  </a:lnTo>
                  <a:lnTo>
                    <a:pt x="112" y="38"/>
                  </a:lnTo>
                  <a:close/>
                  <a:moveTo>
                    <a:pt x="3" y="34"/>
                  </a:moveTo>
                  <a:lnTo>
                    <a:pt x="0" y="34"/>
                  </a:lnTo>
                  <a:lnTo>
                    <a:pt x="3" y="34"/>
                  </a:lnTo>
                  <a:close/>
                  <a:moveTo>
                    <a:pt x="7" y="31"/>
                  </a:moveTo>
                  <a:lnTo>
                    <a:pt x="7" y="34"/>
                  </a:lnTo>
                  <a:lnTo>
                    <a:pt x="7" y="31"/>
                  </a:lnTo>
                  <a:close/>
                  <a:moveTo>
                    <a:pt x="147" y="19"/>
                  </a:moveTo>
                  <a:lnTo>
                    <a:pt x="147" y="22"/>
                  </a:lnTo>
                  <a:lnTo>
                    <a:pt x="147" y="19"/>
                  </a:lnTo>
                  <a:close/>
                  <a:moveTo>
                    <a:pt x="26" y="19"/>
                  </a:moveTo>
                  <a:lnTo>
                    <a:pt x="26" y="17"/>
                  </a:lnTo>
                  <a:lnTo>
                    <a:pt x="26" y="19"/>
                  </a:lnTo>
                  <a:close/>
                  <a:moveTo>
                    <a:pt x="7" y="0"/>
                  </a:move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6" name="Freeform 57767"/>
            <p:cNvSpPr>
              <a:spLocks noEditPoints="1"/>
            </p:cNvSpPr>
            <p:nvPr/>
          </p:nvSpPr>
          <p:spPr bwMode="auto">
            <a:xfrm>
              <a:off x="1652584" y="3841769"/>
              <a:ext cx="320675" cy="614367"/>
            </a:xfrm>
            <a:custGeom>
              <a:avLst/>
              <a:gdLst>
                <a:gd name="T0" fmla="*/ 95 w 202"/>
                <a:gd name="T1" fmla="*/ 387 h 387"/>
                <a:gd name="T2" fmla="*/ 88 w 202"/>
                <a:gd name="T3" fmla="*/ 373 h 387"/>
                <a:gd name="T4" fmla="*/ 64 w 202"/>
                <a:gd name="T5" fmla="*/ 271 h 387"/>
                <a:gd name="T6" fmla="*/ 36 w 202"/>
                <a:gd name="T7" fmla="*/ 249 h 387"/>
                <a:gd name="T8" fmla="*/ 36 w 202"/>
                <a:gd name="T9" fmla="*/ 261 h 387"/>
                <a:gd name="T10" fmla="*/ 26 w 202"/>
                <a:gd name="T11" fmla="*/ 254 h 387"/>
                <a:gd name="T12" fmla="*/ 24 w 202"/>
                <a:gd name="T13" fmla="*/ 249 h 387"/>
                <a:gd name="T14" fmla="*/ 33 w 202"/>
                <a:gd name="T15" fmla="*/ 245 h 387"/>
                <a:gd name="T16" fmla="*/ 38 w 202"/>
                <a:gd name="T17" fmla="*/ 252 h 387"/>
                <a:gd name="T18" fmla="*/ 38 w 202"/>
                <a:gd name="T19" fmla="*/ 245 h 387"/>
                <a:gd name="T20" fmla="*/ 38 w 202"/>
                <a:gd name="T21" fmla="*/ 214 h 387"/>
                <a:gd name="T22" fmla="*/ 47 w 202"/>
                <a:gd name="T23" fmla="*/ 221 h 387"/>
                <a:gd name="T24" fmla="*/ 38 w 202"/>
                <a:gd name="T25" fmla="*/ 228 h 387"/>
                <a:gd name="T26" fmla="*/ 31 w 202"/>
                <a:gd name="T27" fmla="*/ 226 h 387"/>
                <a:gd name="T28" fmla="*/ 33 w 202"/>
                <a:gd name="T29" fmla="*/ 223 h 387"/>
                <a:gd name="T30" fmla="*/ 28 w 202"/>
                <a:gd name="T31" fmla="*/ 216 h 387"/>
                <a:gd name="T32" fmla="*/ 31 w 202"/>
                <a:gd name="T33" fmla="*/ 209 h 387"/>
                <a:gd name="T34" fmla="*/ 47 w 202"/>
                <a:gd name="T35" fmla="*/ 176 h 387"/>
                <a:gd name="T36" fmla="*/ 38 w 202"/>
                <a:gd name="T37" fmla="*/ 190 h 387"/>
                <a:gd name="T38" fmla="*/ 38 w 202"/>
                <a:gd name="T39" fmla="*/ 180 h 387"/>
                <a:gd name="T40" fmla="*/ 33 w 202"/>
                <a:gd name="T41" fmla="*/ 183 h 387"/>
                <a:gd name="T42" fmla="*/ 26 w 202"/>
                <a:gd name="T43" fmla="*/ 176 h 387"/>
                <a:gd name="T44" fmla="*/ 14 w 202"/>
                <a:gd name="T45" fmla="*/ 171 h 387"/>
                <a:gd name="T46" fmla="*/ 19 w 202"/>
                <a:gd name="T47" fmla="*/ 164 h 387"/>
                <a:gd name="T48" fmla="*/ 28 w 202"/>
                <a:gd name="T49" fmla="*/ 166 h 387"/>
                <a:gd name="T50" fmla="*/ 24 w 202"/>
                <a:gd name="T51" fmla="*/ 159 h 387"/>
                <a:gd name="T52" fmla="*/ 31 w 202"/>
                <a:gd name="T53" fmla="*/ 169 h 387"/>
                <a:gd name="T54" fmla="*/ 31 w 202"/>
                <a:gd name="T55" fmla="*/ 121 h 387"/>
                <a:gd name="T56" fmla="*/ 31 w 202"/>
                <a:gd name="T57" fmla="*/ 128 h 387"/>
                <a:gd name="T58" fmla="*/ 21 w 202"/>
                <a:gd name="T59" fmla="*/ 130 h 387"/>
                <a:gd name="T60" fmla="*/ 24 w 202"/>
                <a:gd name="T61" fmla="*/ 135 h 387"/>
                <a:gd name="T62" fmla="*/ 21 w 202"/>
                <a:gd name="T63" fmla="*/ 142 h 387"/>
                <a:gd name="T64" fmla="*/ 14 w 202"/>
                <a:gd name="T65" fmla="*/ 138 h 387"/>
                <a:gd name="T66" fmla="*/ 14 w 202"/>
                <a:gd name="T67" fmla="*/ 142 h 387"/>
                <a:gd name="T68" fmla="*/ 9 w 202"/>
                <a:gd name="T69" fmla="*/ 150 h 387"/>
                <a:gd name="T70" fmla="*/ 2 w 202"/>
                <a:gd name="T71" fmla="*/ 150 h 387"/>
                <a:gd name="T72" fmla="*/ 5 w 202"/>
                <a:gd name="T73" fmla="*/ 142 h 387"/>
                <a:gd name="T74" fmla="*/ 2 w 202"/>
                <a:gd name="T75" fmla="*/ 133 h 387"/>
                <a:gd name="T76" fmla="*/ 5 w 202"/>
                <a:gd name="T77" fmla="*/ 128 h 387"/>
                <a:gd name="T78" fmla="*/ 12 w 202"/>
                <a:gd name="T79" fmla="*/ 128 h 387"/>
                <a:gd name="T80" fmla="*/ 28 w 202"/>
                <a:gd name="T81" fmla="*/ 114 h 387"/>
                <a:gd name="T82" fmla="*/ 135 w 202"/>
                <a:gd name="T83" fmla="*/ 88 h 387"/>
                <a:gd name="T84" fmla="*/ 145 w 202"/>
                <a:gd name="T85" fmla="*/ 90 h 387"/>
                <a:gd name="T86" fmla="*/ 140 w 202"/>
                <a:gd name="T87" fmla="*/ 100 h 387"/>
                <a:gd name="T88" fmla="*/ 140 w 202"/>
                <a:gd name="T89" fmla="*/ 92 h 387"/>
                <a:gd name="T90" fmla="*/ 130 w 202"/>
                <a:gd name="T91" fmla="*/ 85 h 387"/>
                <a:gd name="T92" fmla="*/ 126 w 202"/>
                <a:gd name="T93" fmla="*/ 78 h 387"/>
                <a:gd name="T94" fmla="*/ 192 w 202"/>
                <a:gd name="T95" fmla="*/ 9 h 387"/>
                <a:gd name="T96" fmla="*/ 199 w 202"/>
                <a:gd name="T97" fmla="*/ 9 h 387"/>
                <a:gd name="T98" fmla="*/ 199 w 202"/>
                <a:gd name="T99" fmla="*/ 19 h 387"/>
                <a:gd name="T100" fmla="*/ 199 w 202"/>
                <a:gd name="T101" fmla="*/ 24 h 387"/>
                <a:gd name="T102" fmla="*/ 194 w 202"/>
                <a:gd name="T103" fmla="*/ 35 h 387"/>
                <a:gd name="T104" fmla="*/ 190 w 202"/>
                <a:gd name="T105" fmla="*/ 38 h 387"/>
                <a:gd name="T106" fmla="*/ 192 w 202"/>
                <a:gd name="T107" fmla="*/ 21 h 387"/>
                <a:gd name="T108" fmla="*/ 192 w 202"/>
                <a:gd name="T109" fmla="*/ 24 h 387"/>
                <a:gd name="T110" fmla="*/ 185 w 202"/>
                <a:gd name="T111" fmla="*/ 24 h 387"/>
                <a:gd name="T112" fmla="*/ 180 w 202"/>
                <a:gd name="T113" fmla="*/ 21 h 387"/>
                <a:gd name="T114" fmla="*/ 187 w 202"/>
                <a:gd name="T115" fmla="*/ 19 h 387"/>
                <a:gd name="T116" fmla="*/ 192 w 202"/>
                <a:gd name="T117" fmla="*/ 14 h 387"/>
                <a:gd name="T118" fmla="*/ 187 w 202"/>
                <a:gd name="T119" fmla="*/ 7 h 387"/>
                <a:gd name="T120" fmla="*/ 187 w 202"/>
                <a:gd name="T121" fmla="*/ 5 h 387"/>
                <a:gd name="T122" fmla="*/ 187 w 202"/>
                <a:gd name="T1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387">
                  <a:moveTo>
                    <a:pt x="90" y="373"/>
                  </a:moveTo>
                  <a:lnTo>
                    <a:pt x="92" y="373"/>
                  </a:lnTo>
                  <a:lnTo>
                    <a:pt x="95" y="373"/>
                  </a:lnTo>
                  <a:lnTo>
                    <a:pt x="95" y="375"/>
                  </a:lnTo>
                  <a:lnTo>
                    <a:pt x="97" y="375"/>
                  </a:lnTo>
                  <a:lnTo>
                    <a:pt x="97" y="378"/>
                  </a:lnTo>
                  <a:lnTo>
                    <a:pt x="100" y="378"/>
                  </a:lnTo>
                  <a:lnTo>
                    <a:pt x="102" y="378"/>
                  </a:lnTo>
                  <a:lnTo>
                    <a:pt x="102" y="380"/>
                  </a:lnTo>
                  <a:lnTo>
                    <a:pt x="100" y="380"/>
                  </a:lnTo>
                  <a:lnTo>
                    <a:pt x="100" y="382"/>
                  </a:lnTo>
                  <a:lnTo>
                    <a:pt x="97" y="382"/>
                  </a:lnTo>
                  <a:lnTo>
                    <a:pt x="97" y="385"/>
                  </a:lnTo>
                  <a:lnTo>
                    <a:pt x="95" y="385"/>
                  </a:lnTo>
                  <a:lnTo>
                    <a:pt x="95" y="387"/>
                  </a:lnTo>
                  <a:lnTo>
                    <a:pt x="92" y="387"/>
                  </a:lnTo>
                  <a:lnTo>
                    <a:pt x="90" y="387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88" y="385"/>
                  </a:lnTo>
                  <a:lnTo>
                    <a:pt x="90" y="385"/>
                  </a:lnTo>
                  <a:lnTo>
                    <a:pt x="88" y="385"/>
                  </a:lnTo>
                  <a:lnTo>
                    <a:pt x="88" y="382"/>
                  </a:lnTo>
                  <a:lnTo>
                    <a:pt x="85" y="382"/>
                  </a:lnTo>
                  <a:lnTo>
                    <a:pt x="85" y="380"/>
                  </a:lnTo>
                  <a:lnTo>
                    <a:pt x="85" y="378"/>
                  </a:lnTo>
                  <a:lnTo>
                    <a:pt x="85" y="375"/>
                  </a:lnTo>
                  <a:lnTo>
                    <a:pt x="85" y="373"/>
                  </a:lnTo>
                  <a:lnTo>
                    <a:pt x="88" y="373"/>
                  </a:lnTo>
                  <a:lnTo>
                    <a:pt x="90" y="373"/>
                  </a:lnTo>
                  <a:close/>
                  <a:moveTo>
                    <a:pt x="62" y="256"/>
                  </a:moveTo>
                  <a:lnTo>
                    <a:pt x="64" y="256"/>
                  </a:lnTo>
                  <a:lnTo>
                    <a:pt x="64" y="259"/>
                  </a:lnTo>
                  <a:lnTo>
                    <a:pt x="66" y="259"/>
                  </a:lnTo>
                  <a:lnTo>
                    <a:pt x="66" y="261"/>
                  </a:lnTo>
                  <a:lnTo>
                    <a:pt x="66" y="264"/>
                  </a:lnTo>
                  <a:lnTo>
                    <a:pt x="69" y="264"/>
                  </a:lnTo>
                  <a:lnTo>
                    <a:pt x="69" y="266"/>
                  </a:lnTo>
                  <a:lnTo>
                    <a:pt x="66" y="266"/>
                  </a:lnTo>
                  <a:lnTo>
                    <a:pt x="69" y="266"/>
                  </a:lnTo>
                  <a:lnTo>
                    <a:pt x="69" y="268"/>
                  </a:lnTo>
                  <a:lnTo>
                    <a:pt x="69" y="271"/>
                  </a:lnTo>
                  <a:lnTo>
                    <a:pt x="66" y="271"/>
                  </a:lnTo>
                  <a:lnTo>
                    <a:pt x="64" y="271"/>
                  </a:lnTo>
                  <a:lnTo>
                    <a:pt x="62" y="271"/>
                  </a:lnTo>
                  <a:lnTo>
                    <a:pt x="62" y="268"/>
                  </a:lnTo>
                  <a:lnTo>
                    <a:pt x="59" y="268"/>
                  </a:lnTo>
                  <a:lnTo>
                    <a:pt x="59" y="266"/>
                  </a:lnTo>
                  <a:lnTo>
                    <a:pt x="59" y="264"/>
                  </a:lnTo>
                  <a:lnTo>
                    <a:pt x="59" y="261"/>
                  </a:lnTo>
                  <a:lnTo>
                    <a:pt x="57" y="261"/>
                  </a:lnTo>
                  <a:lnTo>
                    <a:pt x="59" y="261"/>
                  </a:lnTo>
                  <a:lnTo>
                    <a:pt x="59" y="259"/>
                  </a:lnTo>
                  <a:lnTo>
                    <a:pt x="59" y="256"/>
                  </a:lnTo>
                  <a:lnTo>
                    <a:pt x="62" y="256"/>
                  </a:lnTo>
                  <a:close/>
                  <a:moveTo>
                    <a:pt x="33" y="245"/>
                  </a:moveTo>
                  <a:lnTo>
                    <a:pt x="33" y="247"/>
                  </a:lnTo>
                  <a:lnTo>
                    <a:pt x="33" y="249"/>
                  </a:lnTo>
                  <a:lnTo>
                    <a:pt x="36" y="249"/>
                  </a:lnTo>
                  <a:lnTo>
                    <a:pt x="36" y="252"/>
                  </a:lnTo>
                  <a:lnTo>
                    <a:pt x="36" y="254"/>
                  </a:lnTo>
                  <a:lnTo>
                    <a:pt x="36" y="256"/>
                  </a:lnTo>
                  <a:lnTo>
                    <a:pt x="38" y="256"/>
                  </a:lnTo>
                  <a:lnTo>
                    <a:pt x="36" y="256"/>
                  </a:lnTo>
                  <a:lnTo>
                    <a:pt x="38" y="256"/>
                  </a:lnTo>
                  <a:lnTo>
                    <a:pt x="36" y="256"/>
                  </a:lnTo>
                  <a:lnTo>
                    <a:pt x="38" y="256"/>
                  </a:lnTo>
                  <a:lnTo>
                    <a:pt x="38" y="259"/>
                  </a:lnTo>
                  <a:lnTo>
                    <a:pt x="38" y="256"/>
                  </a:lnTo>
                  <a:lnTo>
                    <a:pt x="38" y="259"/>
                  </a:lnTo>
                  <a:lnTo>
                    <a:pt x="36" y="259"/>
                  </a:lnTo>
                  <a:lnTo>
                    <a:pt x="36" y="261"/>
                  </a:lnTo>
                  <a:lnTo>
                    <a:pt x="36" y="259"/>
                  </a:lnTo>
                  <a:lnTo>
                    <a:pt x="36" y="261"/>
                  </a:lnTo>
                  <a:lnTo>
                    <a:pt x="33" y="261"/>
                  </a:lnTo>
                  <a:lnTo>
                    <a:pt x="31" y="261"/>
                  </a:lnTo>
                  <a:lnTo>
                    <a:pt x="31" y="264"/>
                  </a:lnTo>
                  <a:lnTo>
                    <a:pt x="28" y="264"/>
                  </a:lnTo>
                  <a:lnTo>
                    <a:pt x="26" y="264"/>
                  </a:lnTo>
                  <a:lnTo>
                    <a:pt x="26" y="261"/>
                  </a:lnTo>
                  <a:lnTo>
                    <a:pt x="28" y="261"/>
                  </a:lnTo>
                  <a:lnTo>
                    <a:pt x="28" y="259"/>
                  </a:lnTo>
                  <a:lnTo>
                    <a:pt x="28" y="256"/>
                  </a:lnTo>
                  <a:lnTo>
                    <a:pt x="26" y="256"/>
                  </a:lnTo>
                  <a:lnTo>
                    <a:pt x="26" y="254"/>
                  </a:lnTo>
                  <a:lnTo>
                    <a:pt x="28" y="254"/>
                  </a:lnTo>
                  <a:lnTo>
                    <a:pt x="31" y="254"/>
                  </a:lnTo>
                  <a:lnTo>
                    <a:pt x="28" y="254"/>
                  </a:lnTo>
                  <a:lnTo>
                    <a:pt x="26" y="254"/>
                  </a:lnTo>
                  <a:lnTo>
                    <a:pt x="26" y="256"/>
                  </a:lnTo>
                  <a:lnTo>
                    <a:pt x="24" y="256"/>
                  </a:lnTo>
                  <a:lnTo>
                    <a:pt x="24" y="259"/>
                  </a:lnTo>
                  <a:lnTo>
                    <a:pt x="21" y="259"/>
                  </a:lnTo>
                  <a:lnTo>
                    <a:pt x="21" y="256"/>
                  </a:lnTo>
                  <a:lnTo>
                    <a:pt x="21" y="254"/>
                  </a:lnTo>
                  <a:lnTo>
                    <a:pt x="24" y="254"/>
                  </a:lnTo>
                  <a:lnTo>
                    <a:pt x="21" y="254"/>
                  </a:lnTo>
                  <a:lnTo>
                    <a:pt x="24" y="254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4" y="252"/>
                  </a:lnTo>
                  <a:lnTo>
                    <a:pt x="24" y="249"/>
                  </a:lnTo>
                  <a:lnTo>
                    <a:pt x="26" y="249"/>
                  </a:lnTo>
                  <a:lnTo>
                    <a:pt x="26" y="247"/>
                  </a:lnTo>
                  <a:lnTo>
                    <a:pt x="26" y="249"/>
                  </a:lnTo>
                  <a:lnTo>
                    <a:pt x="26" y="247"/>
                  </a:lnTo>
                  <a:lnTo>
                    <a:pt x="28" y="247"/>
                  </a:lnTo>
                  <a:lnTo>
                    <a:pt x="26" y="249"/>
                  </a:lnTo>
                  <a:lnTo>
                    <a:pt x="26" y="252"/>
                  </a:lnTo>
                  <a:lnTo>
                    <a:pt x="28" y="252"/>
                  </a:lnTo>
                  <a:lnTo>
                    <a:pt x="26" y="252"/>
                  </a:lnTo>
                  <a:lnTo>
                    <a:pt x="26" y="249"/>
                  </a:lnTo>
                  <a:lnTo>
                    <a:pt x="28" y="249"/>
                  </a:lnTo>
                  <a:lnTo>
                    <a:pt x="28" y="247"/>
                  </a:lnTo>
                  <a:lnTo>
                    <a:pt x="31" y="247"/>
                  </a:lnTo>
                  <a:lnTo>
                    <a:pt x="33" y="247"/>
                  </a:lnTo>
                  <a:lnTo>
                    <a:pt x="33" y="245"/>
                  </a:lnTo>
                  <a:close/>
                  <a:moveTo>
                    <a:pt x="47" y="235"/>
                  </a:moveTo>
                  <a:lnTo>
                    <a:pt x="47" y="237"/>
                  </a:lnTo>
                  <a:lnTo>
                    <a:pt x="47" y="240"/>
                  </a:lnTo>
                  <a:lnTo>
                    <a:pt x="45" y="240"/>
                  </a:lnTo>
                  <a:lnTo>
                    <a:pt x="45" y="242"/>
                  </a:lnTo>
                  <a:lnTo>
                    <a:pt x="43" y="245"/>
                  </a:lnTo>
                  <a:lnTo>
                    <a:pt x="43" y="247"/>
                  </a:lnTo>
                  <a:lnTo>
                    <a:pt x="43" y="249"/>
                  </a:lnTo>
                  <a:lnTo>
                    <a:pt x="43" y="247"/>
                  </a:lnTo>
                  <a:lnTo>
                    <a:pt x="40" y="247"/>
                  </a:lnTo>
                  <a:lnTo>
                    <a:pt x="40" y="249"/>
                  </a:lnTo>
                  <a:lnTo>
                    <a:pt x="43" y="249"/>
                  </a:lnTo>
                  <a:lnTo>
                    <a:pt x="40" y="249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36" y="252"/>
                  </a:lnTo>
                  <a:lnTo>
                    <a:pt x="36" y="249"/>
                  </a:lnTo>
                  <a:lnTo>
                    <a:pt x="36" y="247"/>
                  </a:lnTo>
                  <a:lnTo>
                    <a:pt x="36" y="245"/>
                  </a:lnTo>
                  <a:lnTo>
                    <a:pt x="38" y="245"/>
                  </a:lnTo>
                  <a:lnTo>
                    <a:pt x="40" y="245"/>
                  </a:lnTo>
                  <a:lnTo>
                    <a:pt x="43" y="245"/>
                  </a:lnTo>
                  <a:lnTo>
                    <a:pt x="43" y="242"/>
                  </a:lnTo>
                  <a:lnTo>
                    <a:pt x="40" y="242"/>
                  </a:lnTo>
                  <a:lnTo>
                    <a:pt x="40" y="245"/>
                  </a:lnTo>
                  <a:lnTo>
                    <a:pt x="40" y="242"/>
                  </a:lnTo>
                  <a:lnTo>
                    <a:pt x="40" y="245"/>
                  </a:lnTo>
                  <a:lnTo>
                    <a:pt x="38" y="245"/>
                  </a:lnTo>
                  <a:lnTo>
                    <a:pt x="38" y="242"/>
                  </a:lnTo>
                  <a:lnTo>
                    <a:pt x="38" y="245"/>
                  </a:lnTo>
                  <a:lnTo>
                    <a:pt x="38" y="242"/>
                  </a:lnTo>
                  <a:lnTo>
                    <a:pt x="38" y="245"/>
                  </a:lnTo>
                  <a:lnTo>
                    <a:pt x="38" y="242"/>
                  </a:lnTo>
                  <a:lnTo>
                    <a:pt x="40" y="242"/>
                  </a:lnTo>
                  <a:lnTo>
                    <a:pt x="38" y="242"/>
                  </a:lnTo>
                  <a:lnTo>
                    <a:pt x="40" y="240"/>
                  </a:lnTo>
                  <a:lnTo>
                    <a:pt x="43" y="237"/>
                  </a:lnTo>
                  <a:lnTo>
                    <a:pt x="45" y="237"/>
                  </a:lnTo>
                  <a:lnTo>
                    <a:pt x="45" y="235"/>
                  </a:lnTo>
                  <a:lnTo>
                    <a:pt x="47" y="235"/>
                  </a:lnTo>
                  <a:close/>
                  <a:moveTo>
                    <a:pt x="33" y="209"/>
                  </a:moveTo>
                  <a:lnTo>
                    <a:pt x="36" y="209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0" y="216"/>
                  </a:lnTo>
                  <a:lnTo>
                    <a:pt x="43" y="216"/>
                  </a:lnTo>
                  <a:lnTo>
                    <a:pt x="45" y="216"/>
                  </a:lnTo>
                  <a:lnTo>
                    <a:pt x="47" y="218"/>
                  </a:lnTo>
                  <a:lnTo>
                    <a:pt x="47" y="216"/>
                  </a:lnTo>
                  <a:lnTo>
                    <a:pt x="47" y="218"/>
                  </a:lnTo>
                  <a:lnTo>
                    <a:pt x="50" y="218"/>
                  </a:lnTo>
                  <a:lnTo>
                    <a:pt x="50" y="221"/>
                  </a:lnTo>
                  <a:lnTo>
                    <a:pt x="47" y="218"/>
                  </a:lnTo>
                  <a:lnTo>
                    <a:pt x="47" y="221"/>
                  </a:lnTo>
                  <a:lnTo>
                    <a:pt x="47" y="218"/>
                  </a:lnTo>
                  <a:lnTo>
                    <a:pt x="47" y="221"/>
                  </a:lnTo>
                  <a:lnTo>
                    <a:pt x="50" y="221"/>
                  </a:lnTo>
                  <a:lnTo>
                    <a:pt x="50" y="223"/>
                  </a:lnTo>
                  <a:lnTo>
                    <a:pt x="47" y="223"/>
                  </a:lnTo>
                  <a:lnTo>
                    <a:pt x="47" y="221"/>
                  </a:lnTo>
                  <a:lnTo>
                    <a:pt x="45" y="221"/>
                  </a:lnTo>
                  <a:lnTo>
                    <a:pt x="45" y="223"/>
                  </a:lnTo>
                  <a:lnTo>
                    <a:pt x="47" y="223"/>
                  </a:lnTo>
                  <a:lnTo>
                    <a:pt x="47" y="226"/>
                  </a:lnTo>
                  <a:lnTo>
                    <a:pt x="45" y="226"/>
                  </a:lnTo>
                  <a:lnTo>
                    <a:pt x="43" y="226"/>
                  </a:lnTo>
                  <a:lnTo>
                    <a:pt x="43" y="223"/>
                  </a:lnTo>
                  <a:lnTo>
                    <a:pt x="40" y="223"/>
                  </a:lnTo>
                  <a:lnTo>
                    <a:pt x="40" y="226"/>
                  </a:lnTo>
                  <a:lnTo>
                    <a:pt x="38" y="226"/>
                  </a:lnTo>
                  <a:lnTo>
                    <a:pt x="38" y="228"/>
                  </a:lnTo>
                  <a:lnTo>
                    <a:pt x="36" y="228"/>
                  </a:lnTo>
                  <a:lnTo>
                    <a:pt x="36" y="226"/>
                  </a:lnTo>
                  <a:lnTo>
                    <a:pt x="36" y="228"/>
                  </a:lnTo>
                  <a:lnTo>
                    <a:pt x="33" y="228"/>
                  </a:lnTo>
                  <a:lnTo>
                    <a:pt x="31" y="228"/>
                  </a:lnTo>
                  <a:lnTo>
                    <a:pt x="28" y="228"/>
                  </a:lnTo>
                  <a:lnTo>
                    <a:pt x="26" y="228"/>
                  </a:lnTo>
                  <a:lnTo>
                    <a:pt x="26" y="226"/>
                  </a:lnTo>
                  <a:lnTo>
                    <a:pt x="26" y="228"/>
                  </a:lnTo>
                  <a:lnTo>
                    <a:pt x="26" y="226"/>
                  </a:lnTo>
                  <a:lnTo>
                    <a:pt x="26" y="223"/>
                  </a:lnTo>
                  <a:lnTo>
                    <a:pt x="28" y="226"/>
                  </a:lnTo>
                  <a:lnTo>
                    <a:pt x="28" y="223"/>
                  </a:lnTo>
                  <a:lnTo>
                    <a:pt x="28" y="226"/>
                  </a:lnTo>
                  <a:lnTo>
                    <a:pt x="31" y="226"/>
                  </a:lnTo>
                  <a:lnTo>
                    <a:pt x="28" y="226"/>
                  </a:lnTo>
                  <a:lnTo>
                    <a:pt x="31" y="226"/>
                  </a:lnTo>
                  <a:lnTo>
                    <a:pt x="33" y="226"/>
                  </a:lnTo>
                  <a:lnTo>
                    <a:pt x="31" y="226"/>
                  </a:lnTo>
                  <a:lnTo>
                    <a:pt x="33" y="226"/>
                  </a:lnTo>
                  <a:lnTo>
                    <a:pt x="33" y="223"/>
                  </a:lnTo>
                  <a:lnTo>
                    <a:pt x="33" y="226"/>
                  </a:lnTo>
                  <a:lnTo>
                    <a:pt x="36" y="226"/>
                  </a:lnTo>
                  <a:lnTo>
                    <a:pt x="36" y="223"/>
                  </a:lnTo>
                  <a:lnTo>
                    <a:pt x="38" y="223"/>
                  </a:lnTo>
                  <a:lnTo>
                    <a:pt x="38" y="221"/>
                  </a:lnTo>
                  <a:lnTo>
                    <a:pt x="38" y="223"/>
                  </a:lnTo>
                  <a:lnTo>
                    <a:pt x="38" y="221"/>
                  </a:lnTo>
                  <a:lnTo>
                    <a:pt x="36" y="223"/>
                  </a:lnTo>
                  <a:lnTo>
                    <a:pt x="33" y="223"/>
                  </a:lnTo>
                  <a:lnTo>
                    <a:pt x="31" y="223"/>
                  </a:lnTo>
                  <a:lnTo>
                    <a:pt x="31" y="221"/>
                  </a:lnTo>
                  <a:lnTo>
                    <a:pt x="33" y="221"/>
                  </a:lnTo>
                  <a:lnTo>
                    <a:pt x="33" y="218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38" y="216"/>
                  </a:lnTo>
                  <a:lnTo>
                    <a:pt x="36" y="216"/>
                  </a:lnTo>
                  <a:lnTo>
                    <a:pt x="36" y="218"/>
                  </a:lnTo>
                  <a:lnTo>
                    <a:pt x="33" y="218"/>
                  </a:lnTo>
                  <a:lnTo>
                    <a:pt x="31" y="218"/>
                  </a:lnTo>
                  <a:lnTo>
                    <a:pt x="28" y="218"/>
                  </a:lnTo>
                  <a:lnTo>
                    <a:pt x="28" y="216"/>
                  </a:lnTo>
                  <a:lnTo>
                    <a:pt x="28" y="218"/>
                  </a:lnTo>
                  <a:lnTo>
                    <a:pt x="28" y="216"/>
                  </a:lnTo>
                  <a:lnTo>
                    <a:pt x="31" y="216"/>
                  </a:lnTo>
                  <a:lnTo>
                    <a:pt x="33" y="218"/>
                  </a:lnTo>
                  <a:lnTo>
                    <a:pt x="33" y="216"/>
                  </a:lnTo>
                  <a:lnTo>
                    <a:pt x="33" y="218"/>
                  </a:lnTo>
                  <a:lnTo>
                    <a:pt x="33" y="216"/>
                  </a:lnTo>
                  <a:lnTo>
                    <a:pt x="31" y="216"/>
                  </a:lnTo>
                  <a:lnTo>
                    <a:pt x="28" y="216"/>
                  </a:lnTo>
                  <a:lnTo>
                    <a:pt x="28" y="214"/>
                  </a:lnTo>
                  <a:lnTo>
                    <a:pt x="26" y="214"/>
                  </a:lnTo>
                  <a:lnTo>
                    <a:pt x="28" y="214"/>
                  </a:lnTo>
                  <a:lnTo>
                    <a:pt x="28" y="211"/>
                  </a:lnTo>
                  <a:lnTo>
                    <a:pt x="28" y="214"/>
                  </a:lnTo>
                  <a:lnTo>
                    <a:pt x="28" y="211"/>
                  </a:lnTo>
                  <a:lnTo>
                    <a:pt x="31" y="211"/>
                  </a:lnTo>
                  <a:lnTo>
                    <a:pt x="31" y="209"/>
                  </a:lnTo>
                  <a:lnTo>
                    <a:pt x="33" y="209"/>
                  </a:lnTo>
                  <a:close/>
                  <a:moveTo>
                    <a:pt x="33" y="176"/>
                  </a:moveTo>
                  <a:lnTo>
                    <a:pt x="33" y="173"/>
                  </a:lnTo>
                  <a:lnTo>
                    <a:pt x="36" y="173"/>
                  </a:lnTo>
                  <a:lnTo>
                    <a:pt x="36" y="176"/>
                  </a:lnTo>
                  <a:lnTo>
                    <a:pt x="36" y="173"/>
                  </a:lnTo>
                  <a:lnTo>
                    <a:pt x="36" y="176"/>
                  </a:lnTo>
                  <a:lnTo>
                    <a:pt x="36" y="178"/>
                  </a:lnTo>
                  <a:lnTo>
                    <a:pt x="36" y="176"/>
                  </a:lnTo>
                  <a:lnTo>
                    <a:pt x="38" y="176"/>
                  </a:lnTo>
                  <a:lnTo>
                    <a:pt x="40" y="178"/>
                  </a:lnTo>
                  <a:lnTo>
                    <a:pt x="43" y="178"/>
                  </a:lnTo>
                  <a:lnTo>
                    <a:pt x="45" y="178"/>
                  </a:lnTo>
                  <a:lnTo>
                    <a:pt x="45" y="176"/>
                  </a:lnTo>
                  <a:lnTo>
                    <a:pt x="47" y="176"/>
                  </a:lnTo>
                  <a:lnTo>
                    <a:pt x="47" y="178"/>
                  </a:lnTo>
                  <a:lnTo>
                    <a:pt x="50" y="178"/>
                  </a:lnTo>
                  <a:lnTo>
                    <a:pt x="50" y="180"/>
                  </a:lnTo>
                  <a:lnTo>
                    <a:pt x="47" y="180"/>
                  </a:lnTo>
                  <a:lnTo>
                    <a:pt x="45" y="183"/>
                  </a:lnTo>
                  <a:lnTo>
                    <a:pt x="45" y="180"/>
                  </a:lnTo>
                  <a:lnTo>
                    <a:pt x="45" y="183"/>
                  </a:lnTo>
                  <a:lnTo>
                    <a:pt x="45" y="185"/>
                  </a:lnTo>
                  <a:lnTo>
                    <a:pt x="43" y="185"/>
                  </a:lnTo>
                  <a:lnTo>
                    <a:pt x="43" y="188"/>
                  </a:lnTo>
                  <a:lnTo>
                    <a:pt x="40" y="188"/>
                  </a:lnTo>
                  <a:lnTo>
                    <a:pt x="43" y="188"/>
                  </a:lnTo>
                  <a:lnTo>
                    <a:pt x="40" y="188"/>
                  </a:lnTo>
                  <a:lnTo>
                    <a:pt x="40" y="190"/>
                  </a:lnTo>
                  <a:lnTo>
                    <a:pt x="38" y="190"/>
                  </a:lnTo>
                  <a:lnTo>
                    <a:pt x="38" y="188"/>
                  </a:lnTo>
                  <a:lnTo>
                    <a:pt x="36" y="188"/>
                  </a:lnTo>
                  <a:lnTo>
                    <a:pt x="38" y="188"/>
                  </a:lnTo>
                  <a:lnTo>
                    <a:pt x="36" y="188"/>
                  </a:lnTo>
                  <a:lnTo>
                    <a:pt x="38" y="188"/>
                  </a:lnTo>
                  <a:lnTo>
                    <a:pt x="38" y="185"/>
                  </a:lnTo>
                  <a:lnTo>
                    <a:pt x="38" y="183"/>
                  </a:lnTo>
                  <a:lnTo>
                    <a:pt x="40" y="183"/>
                  </a:lnTo>
                  <a:lnTo>
                    <a:pt x="43" y="183"/>
                  </a:lnTo>
                  <a:lnTo>
                    <a:pt x="43" y="180"/>
                  </a:lnTo>
                  <a:lnTo>
                    <a:pt x="40" y="180"/>
                  </a:lnTo>
                  <a:lnTo>
                    <a:pt x="43" y="183"/>
                  </a:lnTo>
                  <a:lnTo>
                    <a:pt x="40" y="183"/>
                  </a:lnTo>
                  <a:lnTo>
                    <a:pt x="38" y="183"/>
                  </a:lnTo>
                  <a:lnTo>
                    <a:pt x="38" y="180"/>
                  </a:lnTo>
                  <a:lnTo>
                    <a:pt x="38" y="178"/>
                  </a:lnTo>
                  <a:lnTo>
                    <a:pt x="36" y="178"/>
                  </a:lnTo>
                  <a:lnTo>
                    <a:pt x="38" y="180"/>
                  </a:lnTo>
                  <a:lnTo>
                    <a:pt x="36" y="180"/>
                  </a:lnTo>
                  <a:lnTo>
                    <a:pt x="38" y="180"/>
                  </a:lnTo>
                  <a:lnTo>
                    <a:pt x="36" y="180"/>
                  </a:lnTo>
                  <a:lnTo>
                    <a:pt x="36" y="183"/>
                  </a:lnTo>
                  <a:lnTo>
                    <a:pt x="36" y="185"/>
                  </a:lnTo>
                  <a:lnTo>
                    <a:pt x="36" y="183"/>
                  </a:lnTo>
                  <a:lnTo>
                    <a:pt x="33" y="183"/>
                  </a:lnTo>
                  <a:lnTo>
                    <a:pt x="36" y="183"/>
                  </a:lnTo>
                  <a:lnTo>
                    <a:pt x="33" y="183"/>
                  </a:lnTo>
                  <a:lnTo>
                    <a:pt x="36" y="183"/>
                  </a:lnTo>
                  <a:lnTo>
                    <a:pt x="33" y="180"/>
                  </a:lnTo>
                  <a:lnTo>
                    <a:pt x="33" y="183"/>
                  </a:lnTo>
                  <a:lnTo>
                    <a:pt x="31" y="183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28" y="183"/>
                  </a:lnTo>
                  <a:lnTo>
                    <a:pt x="28" y="180"/>
                  </a:lnTo>
                  <a:lnTo>
                    <a:pt x="26" y="180"/>
                  </a:lnTo>
                  <a:lnTo>
                    <a:pt x="26" y="178"/>
                  </a:lnTo>
                  <a:lnTo>
                    <a:pt x="24" y="178"/>
                  </a:lnTo>
                  <a:lnTo>
                    <a:pt x="24" y="176"/>
                  </a:lnTo>
                  <a:lnTo>
                    <a:pt x="21" y="176"/>
                  </a:lnTo>
                  <a:lnTo>
                    <a:pt x="24" y="173"/>
                  </a:lnTo>
                  <a:lnTo>
                    <a:pt x="26" y="173"/>
                  </a:lnTo>
                  <a:lnTo>
                    <a:pt x="26" y="176"/>
                  </a:lnTo>
                  <a:lnTo>
                    <a:pt x="28" y="176"/>
                  </a:lnTo>
                  <a:lnTo>
                    <a:pt x="26" y="176"/>
                  </a:lnTo>
                  <a:lnTo>
                    <a:pt x="26" y="173"/>
                  </a:lnTo>
                  <a:lnTo>
                    <a:pt x="24" y="173"/>
                  </a:lnTo>
                  <a:lnTo>
                    <a:pt x="26" y="173"/>
                  </a:lnTo>
                  <a:lnTo>
                    <a:pt x="24" y="173"/>
                  </a:lnTo>
                  <a:lnTo>
                    <a:pt x="26" y="171"/>
                  </a:lnTo>
                  <a:lnTo>
                    <a:pt x="24" y="171"/>
                  </a:lnTo>
                  <a:lnTo>
                    <a:pt x="24" y="173"/>
                  </a:lnTo>
                  <a:lnTo>
                    <a:pt x="24" y="171"/>
                  </a:lnTo>
                  <a:lnTo>
                    <a:pt x="21" y="171"/>
                  </a:lnTo>
                  <a:lnTo>
                    <a:pt x="19" y="171"/>
                  </a:lnTo>
                  <a:lnTo>
                    <a:pt x="21" y="171"/>
                  </a:lnTo>
                  <a:lnTo>
                    <a:pt x="19" y="171"/>
                  </a:lnTo>
                  <a:lnTo>
                    <a:pt x="19" y="173"/>
                  </a:lnTo>
                  <a:lnTo>
                    <a:pt x="17" y="173"/>
                  </a:lnTo>
                  <a:lnTo>
                    <a:pt x="14" y="171"/>
                  </a:lnTo>
                  <a:lnTo>
                    <a:pt x="14" y="169"/>
                  </a:lnTo>
                  <a:lnTo>
                    <a:pt x="12" y="169"/>
                  </a:lnTo>
                  <a:lnTo>
                    <a:pt x="12" y="166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4" y="166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7" y="166"/>
                  </a:lnTo>
                  <a:lnTo>
                    <a:pt x="17" y="169"/>
                  </a:lnTo>
                  <a:lnTo>
                    <a:pt x="19" y="169"/>
                  </a:lnTo>
                  <a:lnTo>
                    <a:pt x="19" y="166"/>
                  </a:lnTo>
                  <a:lnTo>
                    <a:pt x="17" y="166"/>
                  </a:lnTo>
                  <a:lnTo>
                    <a:pt x="17" y="164"/>
                  </a:lnTo>
                  <a:lnTo>
                    <a:pt x="19" y="164"/>
                  </a:lnTo>
                  <a:lnTo>
                    <a:pt x="19" y="166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1"/>
                  </a:lnTo>
                  <a:lnTo>
                    <a:pt x="17" y="159"/>
                  </a:lnTo>
                  <a:lnTo>
                    <a:pt x="19" y="159"/>
                  </a:lnTo>
                  <a:lnTo>
                    <a:pt x="19" y="161"/>
                  </a:lnTo>
                  <a:lnTo>
                    <a:pt x="21" y="161"/>
                  </a:lnTo>
                  <a:lnTo>
                    <a:pt x="21" y="164"/>
                  </a:lnTo>
                  <a:lnTo>
                    <a:pt x="24" y="164"/>
                  </a:lnTo>
                  <a:lnTo>
                    <a:pt x="24" y="166"/>
                  </a:lnTo>
                  <a:lnTo>
                    <a:pt x="24" y="164"/>
                  </a:lnTo>
                  <a:lnTo>
                    <a:pt x="26" y="164"/>
                  </a:lnTo>
                  <a:lnTo>
                    <a:pt x="26" y="166"/>
                  </a:lnTo>
                  <a:lnTo>
                    <a:pt x="28" y="166"/>
                  </a:lnTo>
                  <a:lnTo>
                    <a:pt x="26" y="166"/>
                  </a:lnTo>
                  <a:lnTo>
                    <a:pt x="28" y="166"/>
                  </a:lnTo>
                  <a:lnTo>
                    <a:pt x="26" y="166"/>
                  </a:lnTo>
                  <a:lnTo>
                    <a:pt x="26" y="164"/>
                  </a:lnTo>
                  <a:lnTo>
                    <a:pt x="26" y="161"/>
                  </a:lnTo>
                  <a:lnTo>
                    <a:pt x="24" y="161"/>
                  </a:lnTo>
                  <a:lnTo>
                    <a:pt x="26" y="161"/>
                  </a:lnTo>
                  <a:lnTo>
                    <a:pt x="24" y="161"/>
                  </a:lnTo>
                  <a:lnTo>
                    <a:pt x="26" y="161"/>
                  </a:lnTo>
                  <a:lnTo>
                    <a:pt x="26" y="159"/>
                  </a:lnTo>
                  <a:lnTo>
                    <a:pt x="26" y="161"/>
                  </a:lnTo>
                  <a:lnTo>
                    <a:pt x="26" y="159"/>
                  </a:lnTo>
                  <a:lnTo>
                    <a:pt x="24" y="159"/>
                  </a:lnTo>
                  <a:lnTo>
                    <a:pt x="26" y="159"/>
                  </a:lnTo>
                  <a:lnTo>
                    <a:pt x="24" y="159"/>
                  </a:lnTo>
                  <a:lnTo>
                    <a:pt x="26" y="159"/>
                  </a:lnTo>
                  <a:lnTo>
                    <a:pt x="24" y="159"/>
                  </a:lnTo>
                  <a:lnTo>
                    <a:pt x="24" y="157"/>
                  </a:lnTo>
                  <a:lnTo>
                    <a:pt x="26" y="157"/>
                  </a:lnTo>
                  <a:lnTo>
                    <a:pt x="26" y="154"/>
                  </a:lnTo>
                  <a:lnTo>
                    <a:pt x="28" y="154"/>
                  </a:lnTo>
                  <a:lnTo>
                    <a:pt x="28" y="157"/>
                  </a:lnTo>
                  <a:lnTo>
                    <a:pt x="31" y="157"/>
                  </a:lnTo>
                  <a:lnTo>
                    <a:pt x="31" y="159"/>
                  </a:lnTo>
                  <a:lnTo>
                    <a:pt x="33" y="159"/>
                  </a:lnTo>
                  <a:lnTo>
                    <a:pt x="33" y="161"/>
                  </a:lnTo>
                  <a:lnTo>
                    <a:pt x="33" y="164"/>
                  </a:lnTo>
                  <a:lnTo>
                    <a:pt x="33" y="166"/>
                  </a:lnTo>
                  <a:lnTo>
                    <a:pt x="33" y="169"/>
                  </a:lnTo>
                  <a:lnTo>
                    <a:pt x="31" y="169"/>
                  </a:lnTo>
                  <a:lnTo>
                    <a:pt x="31" y="171"/>
                  </a:lnTo>
                  <a:lnTo>
                    <a:pt x="31" y="169"/>
                  </a:lnTo>
                  <a:lnTo>
                    <a:pt x="33" y="171"/>
                  </a:lnTo>
                  <a:lnTo>
                    <a:pt x="33" y="169"/>
                  </a:lnTo>
                  <a:lnTo>
                    <a:pt x="33" y="171"/>
                  </a:lnTo>
                  <a:lnTo>
                    <a:pt x="33" y="173"/>
                  </a:lnTo>
                  <a:lnTo>
                    <a:pt x="36" y="173"/>
                  </a:lnTo>
                  <a:lnTo>
                    <a:pt x="33" y="173"/>
                  </a:lnTo>
                  <a:lnTo>
                    <a:pt x="33" y="176"/>
                  </a:lnTo>
                  <a:close/>
                  <a:moveTo>
                    <a:pt x="31" y="114"/>
                  </a:moveTo>
                  <a:lnTo>
                    <a:pt x="31" y="116"/>
                  </a:lnTo>
                  <a:lnTo>
                    <a:pt x="33" y="116"/>
                  </a:lnTo>
                  <a:lnTo>
                    <a:pt x="31" y="116"/>
                  </a:lnTo>
                  <a:lnTo>
                    <a:pt x="31" y="119"/>
                  </a:lnTo>
                  <a:lnTo>
                    <a:pt x="31" y="121"/>
                  </a:lnTo>
                  <a:lnTo>
                    <a:pt x="33" y="121"/>
                  </a:lnTo>
                  <a:lnTo>
                    <a:pt x="31" y="121"/>
                  </a:lnTo>
                  <a:lnTo>
                    <a:pt x="31" y="123"/>
                  </a:lnTo>
                  <a:lnTo>
                    <a:pt x="28" y="123"/>
                  </a:lnTo>
                  <a:lnTo>
                    <a:pt x="28" y="126"/>
                  </a:lnTo>
                  <a:lnTo>
                    <a:pt x="26" y="126"/>
                  </a:lnTo>
                  <a:lnTo>
                    <a:pt x="28" y="126"/>
                  </a:lnTo>
                  <a:lnTo>
                    <a:pt x="26" y="126"/>
                  </a:lnTo>
                  <a:lnTo>
                    <a:pt x="26" y="128"/>
                  </a:lnTo>
                  <a:lnTo>
                    <a:pt x="28" y="128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33" y="126"/>
                  </a:lnTo>
                  <a:lnTo>
                    <a:pt x="33" y="128"/>
                  </a:lnTo>
                  <a:lnTo>
                    <a:pt x="31" y="128"/>
                  </a:lnTo>
                  <a:lnTo>
                    <a:pt x="31" y="130"/>
                  </a:lnTo>
                  <a:lnTo>
                    <a:pt x="28" y="130"/>
                  </a:lnTo>
                  <a:lnTo>
                    <a:pt x="28" y="128"/>
                  </a:lnTo>
                  <a:lnTo>
                    <a:pt x="26" y="128"/>
                  </a:lnTo>
                  <a:lnTo>
                    <a:pt x="28" y="128"/>
                  </a:lnTo>
                  <a:lnTo>
                    <a:pt x="26" y="128"/>
                  </a:lnTo>
                  <a:lnTo>
                    <a:pt x="28" y="128"/>
                  </a:lnTo>
                  <a:lnTo>
                    <a:pt x="26" y="128"/>
                  </a:lnTo>
                  <a:lnTo>
                    <a:pt x="26" y="130"/>
                  </a:lnTo>
                  <a:lnTo>
                    <a:pt x="24" y="130"/>
                  </a:lnTo>
                  <a:lnTo>
                    <a:pt x="26" y="130"/>
                  </a:lnTo>
                  <a:lnTo>
                    <a:pt x="26" y="133"/>
                  </a:lnTo>
                  <a:lnTo>
                    <a:pt x="24" y="133"/>
                  </a:lnTo>
                  <a:lnTo>
                    <a:pt x="24" y="130"/>
                  </a:lnTo>
                  <a:lnTo>
                    <a:pt x="21" y="130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1" y="133"/>
                  </a:lnTo>
                  <a:lnTo>
                    <a:pt x="19" y="133"/>
                  </a:lnTo>
                  <a:lnTo>
                    <a:pt x="19" y="135"/>
                  </a:lnTo>
                  <a:lnTo>
                    <a:pt x="17" y="135"/>
                  </a:lnTo>
                  <a:lnTo>
                    <a:pt x="19" y="135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6" y="133"/>
                  </a:lnTo>
                  <a:lnTo>
                    <a:pt x="24" y="133"/>
                  </a:lnTo>
                  <a:lnTo>
                    <a:pt x="26" y="133"/>
                  </a:lnTo>
                  <a:lnTo>
                    <a:pt x="24" y="133"/>
                  </a:lnTo>
                  <a:lnTo>
                    <a:pt x="24" y="135"/>
                  </a:lnTo>
                  <a:lnTo>
                    <a:pt x="26" y="135"/>
                  </a:lnTo>
                  <a:lnTo>
                    <a:pt x="26" y="133"/>
                  </a:lnTo>
                  <a:lnTo>
                    <a:pt x="26" y="135"/>
                  </a:lnTo>
                  <a:lnTo>
                    <a:pt x="24" y="135"/>
                  </a:lnTo>
                  <a:lnTo>
                    <a:pt x="24" y="138"/>
                  </a:lnTo>
                  <a:lnTo>
                    <a:pt x="26" y="138"/>
                  </a:lnTo>
                  <a:lnTo>
                    <a:pt x="24" y="138"/>
                  </a:lnTo>
                  <a:lnTo>
                    <a:pt x="21" y="138"/>
                  </a:lnTo>
                  <a:lnTo>
                    <a:pt x="19" y="138"/>
                  </a:lnTo>
                  <a:lnTo>
                    <a:pt x="21" y="138"/>
                  </a:lnTo>
                  <a:lnTo>
                    <a:pt x="21" y="140"/>
                  </a:lnTo>
                  <a:lnTo>
                    <a:pt x="21" y="138"/>
                  </a:lnTo>
                  <a:lnTo>
                    <a:pt x="24" y="140"/>
                  </a:lnTo>
                  <a:lnTo>
                    <a:pt x="24" y="142"/>
                  </a:lnTo>
                  <a:lnTo>
                    <a:pt x="21" y="142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42"/>
                  </a:lnTo>
                  <a:lnTo>
                    <a:pt x="21" y="142"/>
                  </a:lnTo>
                  <a:lnTo>
                    <a:pt x="19" y="142"/>
                  </a:lnTo>
                  <a:lnTo>
                    <a:pt x="17" y="142"/>
                  </a:lnTo>
                  <a:lnTo>
                    <a:pt x="19" y="142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42"/>
                  </a:lnTo>
                  <a:lnTo>
                    <a:pt x="19" y="142"/>
                  </a:lnTo>
                  <a:lnTo>
                    <a:pt x="17" y="142"/>
                  </a:lnTo>
                  <a:lnTo>
                    <a:pt x="14" y="142"/>
                  </a:lnTo>
                  <a:lnTo>
                    <a:pt x="14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17" y="135"/>
                  </a:lnTo>
                  <a:lnTo>
                    <a:pt x="19" y="135"/>
                  </a:lnTo>
                  <a:lnTo>
                    <a:pt x="17" y="135"/>
                  </a:lnTo>
                  <a:lnTo>
                    <a:pt x="14" y="135"/>
                  </a:lnTo>
                  <a:lnTo>
                    <a:pt x="17" y="135"/>
                  </a:lnTo>
                  <a:lnTo>
                    <a:pt x="17" y="138"/>
                  </a:lnTo>
                  <a:lnTo>
                    <a:pt x="14" y="138"/>
                  </a:lnTo>
                  <a:lnTo>
                    <a:pt x="12" y="138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4" y="140"/>
                  </a:lnTo>
                  <a:lnTo>
                    <a:pt x="14" y="142"/>
                  </a:lnTo>
                  <a:lnTo>
                    <a:pt x="14" y="140"/>
                  </a:lnTo>
                  <a:lnTo>
                    <a:pt x="14" y="142"/>
                  </a:lnTo>
                  <a:lnTo>
                    <a:pt x="14" y="140"/>
                  </a:lnTo>
                  <a:lnTo>
                    <a:pt x="14" y="142"/>
                  </a:lnTo>
                  <a:lnTo>
                    <a:pt x="17" y="142"/>
                  </a:lnTo>
                  <a:lnTo>
                    <a:pt x="14" y="142"/>
                  </a:lnTo>
                  <a:lnTo>
                    <a:pt x="14" y="145"/>
                  </a:lnTo>
                  <a:lnTo>
                    <a:pt x="17" y="145"/>
                  </a:lnTo>
                  <a:lnTo>
                    <a:pt x="14" y="145"/>
                  </a:lnTo>
                  <a:lnTo>
                    <a:pt x="12" y="145"/>
                  </a:lnTo>
                  <a:lnTo>
                    <a:pt x="12" y="147"/>
                  </a:lnTo>
                  <a:lnTo>
                    <a:pt x="14" y="147"/>
                  </a:lnTo>
                  <a:lnTo>
                    <a:pt x="12" y="147"/>
                  </a:lnTo>
                  <a:lnTo>
                    <a:pt x="12" y="150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9" y="147"/>
                  </a:lnTo>
                  <a:lnTo>
                    <a:pt x="9" y="150"/>
                  </a:lnTo>
                  <a:lnTo>
                    <a:pt x="7" y="150"/>
                  </a:lnTo>
                  <a:lnTo>
                    <a:pt x="7" y="152"/>
                  </a:lnTo>
                  <a:lnTo>
                    <a:pt x="9" y="152"/>
                  </a:lnTo>
                  <a:lnTo>
                    <a:pt x="7" y="152"/>
                  </a:lnTo>
                  <a:lnTo>
                    <a:pt x="5" y="152"/>
                  </a:lnTo>
                  <a:lnTo>
                    <a:pt x="7" y="152"/>
                  </a:lnTo>
                  <a:lnTo>
                    <a:pt x="5" y="152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2" y="147"/>
                  </a:lnTo>
                  <a:lnTo>
                    <a:pt x="2" y="150"/>
                  </a:lnTo>
                  <a:lnTo>
                    <a:pt x="2" y="147"/>
                  </a:lnTo>
                  <a:lnTo>
                    <a:pt x="5" y="147"/>
                  </a:lnTo>
                  <a:lnTo>
                    <a:pt x="5" y="145"/>
                  </a:lnTo>
                  <a:lnTo>
                    <a:pt x="7" y="145"/>
                  </a:lnTo>
                  <a:lnTo>
                    <a:pt x="7" y="142"/>
                  </a:lnTo>
                  <a:lnTo>
                    <a:pt x="9" y="145"/>
                  </a:lnTo>
                  <a:lnTo>
                    <a:pt x="12" y="145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2" y="140"/>
                  </a:lnTo>
                  <a:lnTo>
                    <a:pt x="2" y="138"/>
                  </a:lnTo>
                  <a:lnTo>
                    <a:pt x="5" y="138"/>
                  </a:lnTo>
                  <a:lnTo>
                    <a:pt x="7" y="138"/>
                  </a:lnTo>
                  <a:lnTo>
                    <a:pt x="7" y="135"/>
                  </a:lnTo>
                  <a:lnTo>
                    <a:pt x="5" y="135"/>
                  </a:lnTo>
                  <a:lnTo>
                    <a:pt x="5" y="138"/>
                  </a:lnTo>
                  <a:lnTo>
                    <a:pt x="2" y="138"/>
                  </a:lnTo>
                  <a:lnTo>
                    <a:pt x="2" y="135"/>
                  </a:lnTo>
                  <a:lnTo>
                    <a:pt x="5" y="135"/>
                  </a:lnTo>
                  <a:lnTo>
                    <a:pt x="2" y="135"/>
                  </a:lnTo>
                  <a:lnTo>
                    <a:pt x="5" y="135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0" y="133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5" y="130"/>
                  </a:lnTo>
                  <a:lnTo>
                    <a:pt x="5" y="128"/>
                  </a:lnTo>
                  <a:lnTo>
                    <a:pt x="2" y="128"/>
                  </a:lnTo>
                  <a:lnTo>
                    <a:pt x="2" y="126"/>
                  </a:lnTo>
                  <a:lnTo>
                    <a:pt x="5" y="126"/>
                  </a:lnTo>
                  <a:lnTo>
                    <a:pt x="5" y="128"/>
                  </a:lnTo>
                  <a:lnTo>
                    <a:pt x="7" y="128"/>
                  </a:lnTo>
                  <a:lnTo>
                    <a:pt x="7" y="126"/>
                  </a:lnTo>
                  <a:lnTo>
                    <a:pt x="7" y="128"/>
                  </a:lnTo>
                  <a:lnTo>
                    <a:pt x="9" y="128"/>
                  </a:lnTo>
                  <a:lnTo>
                    <a:pt x="9" y="130"/>
                  </a:lnTo>
                  <a:lnTo>
                    <a:pt x="9" y="133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12" y="128"/>
                  </a:lnTo>
                  <a:lnTo>
                    <a:pt x="14" y="128"/>
                  </a:lnTo>
                  <a:lnTo>
                    <a:pt x="14" y="130"/>
                  </a:lnTo>
                  <a:lnTo>
                    <a:pt x="14" y="128"/>
                  </a:lnTo>
                  <a:lnTo>
                    <a:pt x="12" y="128"/>
                  </a:lnTo>
                  <a:lnTo>
                    <a:pt x="14" y="128"/>
                  </a:lnTo>
                  <a:lnTo>
                    <a:pt x="12" y="128"/>
                  </a:lnTo>
                  <a:lnTo>
                    <a:pt x="12" y="126"/>
                  </a:lnTo>
                  <a:lnTo>
                    <a:pt x="12" y="123"/>
                  </a:lnTo>
                  <a:lnTo>
                    <a:pt x="9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4" y="121"/>
                  </a:lnTo>
                  <a:lnTo>
                    <a:pt x="17" y="121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1" y="116"/>
                  </a:lnTo>
                  <a:lnTo>
                    <a:pt x="24" y="116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8" y="114"/>
                  </a:lnTo>
                  <a:lnTo>
                    <a:pt x="28" y="111"/>
                  </a:lnTo>
                  <a:lnTo>
                    <a:pt x="31" y="111"/>
                  </a:lnTo>
                  <a:lnTo>
                    <a:pt x="31" y="114"/>
                  </a:lnTo>
                  <a:close/>
                  <a:moveTo>
                    <a:pt x="130" y="78"/>
                  </a:moveTo>
                  <a:lnTo>
                    <a:pt x="133" y="78"/>
                  </a:lnTo>
                  <a:lnTo>
                    <a:pt x="133" y="81"/>
                  </a:lnTo>
                  <a:lnTo>
                    <a:pt x="135" y="81"/>
                  </a:lnTo>
                  <a:lnTo>
                    <a:pt x="135" y="83"/>
                  </a:lnTo>
                  <a:lnTo>
                    <a:pt x="138" y="83"/>
                  </a:lnTo>
                  <a:lnTo>
                    <a:pt x="138" y="85"/>
                  </a:lnTo>
                  <a:lnTo>
                    <a:pt x="135" y="85"/>
                  </a:lnTo>
                  <a:lnTo>
                    <a:pt x="135" y="83"/>
                  </a:lnTo>
                  <a:lnTo>
                    <a:pt x="135" y="85"/>
                  </a:lnTo>
                  <a:lnTo>
                    <a:pt x="133" y="85"/>
                  </a:lnTo>
                  <a:lnTo>
                    <a:pt x="135" y="88"/>
                  </a:lnTo>
                  <a:lnTo>
                    <a:pt x="135" y="85"/>
                  </a:lnTo>
                  <a:lnTo>
                    <a:pt x="135" y="88"/>
                  </a:lnTo>
                  <a:lnTo>
                    <a:pt x="135" y="85"/>
                  </a:lnTo>
                  <a:lnTo>
                    <a:pt x="138" y="85"/>
                  </a:lnTo>
                  <a:lnTo>
                    <a:pt x="138" y="88"/>
                  </a:lnTo>
                  <a:lnTo>
                    <a:pt x="138" y="85"/>
                  </a:lnTo>
                  <a:lnTo>
                    <a:pt x="140" y="85"/>
                  </a:lnTo>
                  <a:lnTo>
                    <a:pt x="140" y="88"/>
                  </a:lnTo>
                  <a:lnTo>
                    <a:pt x="142" y="88"/>
                  </a:lnTo>
                  <a:lnTo>
                    <a:pt x="145" y="88"/>
                  </a:lnTo>
                  <a:lnTo>
                    <a:pt x="142" y="88"/>
                  </a:lnTo>
                  <a:lnTo>
                    <a:pt x="142" y="90"/>
                  </a:lnTo>
                  <a:lnTo>
                    <a:pt x="142" y="88"/>
                  </a:lnTo>
                  <a:lnTo>
                    <a:pt x="142" y="90"/>
                  </a:lnTo>
                  <a:lnTo>
                    <a:pt x="145" y="90"/>
                  </a:lnTo>
                  <a:lnTo>
                    <a:pt x="142" y="90"/>
                  </a:lnTo>
                  <a:lnTo>
                    <a:pt x="145" y="90"/>
                  </a:lnTo>
                  <a:lnTo>
                    <a:pt x="145" y="88"/>
                  </a:lnTo>
                  <a:lnTo>
                    <a:pt x="147" y="88"/>
                  </a:lnTo>
                  <a:lnTo>
                    <a:pt x="147" y="90"/>
                  </a:lnTo>
                  <a:lnTo>
                    <a:pt x="145" y="90"/>
                  </a:lnTo>
                  <a:lnTo>
                    <a:pt x="142" y="92"/>
                  </a:lnTo>
                  <a:lnTo>
                    <a:pt x="140" y="92"/>
                  </a:lnTo>
                  <a:lnTo>
                    <a:pt x="140" y="95"/>
                  </a:lnTo>
                  <a:lnTo>
                    <a:pt x="142" y="95"/>
                  </a:lnTo>
                  <a:lnTo>
                    <a:pt x="140" y="95"/>
                  </a:lnTo>
                  <a:lnTo>
                    <a:pt x="140" y="97"/>
                  </a:lnTo>
                  <a:lnTo>
                    <a:pt x="140" y="95"/>
                  </a:lnTo>
                  <a:lnTo>
                    <a:pt x="140" y="97"/>
                  </a:lnTo>
                  <a:lnTo>
                    <a:pt x="140" y="100"/>
                  </a:lnTo>
                  <a:lnTo>
                    <a:pt x="138" y="100"/>
                  </a:lnTo>
                  <a:lnTo>
                    <a:pt x="138" y="97"/>
                  </a:lnTo>
                  <a:lnTo>
                    <a:pt x="135" y="97"/>
                  </a:lnTo>
                  <a:lnTo>
                    <a:pt x="138" y="97"/>
                  </a:lnTo>
                  <a:lnTo>
                    <a:pt x="138" y="95"/>
                  </a:lnTo>
                  <a:lnTo>
                    <a:pt x="138" y="97"/>
                  </a:lnTo>
                  <a:lnTo>
                    <a:pt x="138" y="95"/>
                  </a:lnTo>
                  <a:lnTo>
                    <a:pt x="135" y="95"/>
                  </a:lnTo>
                  <a:lnTo>
                    <a:pt x="135" y="97"/>
                  </a:lnTo>
                  <a:lnTo>
                    <a:pt x="135" y="95"/>
                  </a:lnTo>
                  <a:lnTo>
                    <a:pt x="138" y="95"/>
                  </a:lnTo>
                  <a:lnTo>
                    <a:pt x="140" y="95"/>
                  </a:lnTo>
                  <a:lnTo>
                    <a:pt x="138" y="95"/>
                  </a:lnTo>
                  <a:lnTo>
                    <a:pt x="140" y="95"/>
                  </a:lnTo>
                  <a:lnTo>
                    <a:pt x="140" y="92"/>
                  </a:lnTo>
                  <a:lnTo>
                    <a:pt x="140" y="90"/>
                  </a:lnTo>
                  <a:lnTo>
                    <a:pt x="138" y="90"/>
                  </a:lnTo>
                  <a:lnTo>
                    <a:pt x="138" y="88"/>
                  </a:lnTo>
                  <a:lnTo>
                    <a:pt x="138" y="90"/>
                  </a:lnTo>
                  <a:lnTo>
                    <a:pt x="135" y="90"/>
                  </a:lnTo>
                  <a:lnTo>
                    <a:pt x="133" y="90"/>
                  </a:lnTo>
                  <a:lnTo>
                    <a:pt x="130" y="90"/>
                  </a:lnTo>
                  <a:lnTo>
                    <a:pt x="128" y="90"/>
                  </a:lnTo>
                  <a:lnTo>
                    <a:pt x="128" y="88"/>
                  </a:lnTo>
                  <a:lnTo>
                    <a:pt x="130" y="88"/>
                  </a:lnTo>
                  <a:lnTo>
                    <a:pt x="128" y="88"/>
                  </a:lnTo>
                  <a:lnTo>
                    <a:pt x="130" y="88"/>
                  </a:lnTo>
                  <a:lnTo>
                    <a:pt x="130" y="85"/>
                  </a:lnTo>
                  <a:lnTo>
                    <a:pt x="128" y="85"/>
                  </a:lnTo>
                  <a:lnTo>
                    <a:pt x="130" y="85"/>
                  </a:lnTo>
                  <a:lnTo>
                    <a:pt x="130" y="83"/>
                  </a:lnTo>
                  <a:lnTo>
                    <a:pt x="128" y="83"/>
                  </a:lnTo>
                  <a:lnTo>
                    <a:pt x="128" y="85"/>
                  </a:lnTo>
                  <a:lnTo>
                    <a:pt x="130" y="85"/>
                  </a:lnTo>
                  <a:lnTo>
                    <a:pt x="130" y="88"/>
                  </a:lnTo>
                  <a:lnTo>
                    <a:pt x="130" y="85"/>
                  </a:lnTo>
                  <a:lnTo>
                    <a:pt x="128" y="85"/>
                  </a:lnTo>
                  <a:lnTo>
                    <a:pt x="128" y="88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6" y="88"/>
                  </a:lnTo>
                  <a:lnTo>
                    <a:pt x="126" y="85"/>
                  </a:lnTo>
                  <a:lnTo>
                    <a:pt x="126" y="83"/>
                  </a:lnTo>
                  <a:lnTo>
                    <a:pt x="126" y="81"/>
                  </a:lnTo>
                  <a:lnTo>
                    <a:pt x="126" y="78"/>
                  </a:lnTo>
                  <a:lnTo>
                    <a:pt x="128" y="78"/>
                  </a:lnTo>
                  <a:lnTo>
                    <a:pt x="130" y="78"/>
                  </a:lnTo>
                  <a:close/>
                  <a:moveTo>
                    <a:pt x="192" y="0"/>
                  </a:moveTo>
                  <a:lnTo>
                    <a:pt x="192" y="2"/>
                  </a:lnTo>
                  <a:lnTo>
                    <a:pt x="192" y="5"/>
                  </a:lnTo>
                  <a:lnTo>
                    <a:pt x="192" y="7"/>
                  </a:lnTo>
                  <a:lnTo>
                    <a:pt x="192" y="9"/>
                  </a:lnTo>
                  <a:lnTo>
                    <a:pt x="192" y="12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92" y="9"/>
                  </a:lnTo>
                  <a:lnTo>
                    <a:pt x="194" y="9"/>
                  </a:lnTo>
                  <a:lnTo>
                    <a:pt x="192" y="9"/>
                  </a:lnTo>
                  <a:lnTo>
                    <a:pt x="194" y="9"/>
                  </a:lnTo>
                  <a:lnTo>
                    <a:pt x="194" y="7"/>
                  </a:lnTo>
                  <a:lnTo>
                    <a:pt x="197" y="7"/>
                  </a:lnTo>
                  <a:lnTo>
                    <a:pt x="197" y="9"/>
                  </a:lnTo>
                  <a:lnTo>
                    <a:pt x="197" y="12"/>
                  </a:lnTo>
                  <a:lnTo>
                    <a:pt x="194" y="12"/>
                  </a:lnTo>
                  <a:lnTo>
                    <a:pt x="197" y="12"/>
                  </a:lnTo>
                  <a:lnTo>
                    <a:pt x="194" y="12"/>
                  </a:lnTo>
                  <a:lnTo>
                    <a:pt x="197" y="12"/>
                  </a:lnTo>
                  <a:lnTo>
                    <a:pt x="197" y="14"/>
                  </a:lnTo>
                  <a:lnTo>
                    <a:pt x="197" y="12"/>
                  </a:lnTo>
                  <a:lnTo>
                    <a:pt x="199" y="12"/>
                  </a:lnTo>
                  <a:lnTo>
                    <a:pt x="199" y="9"/>
                  </a:lnTo>
                  <a:lnTo>
                    <a:pt x="202" y="9"/>
                  </a:lnTo>
                  <a:lnTo>
                    <a:pt x="202" y="12"/>
                  </a:lnTo>
                  <a:lnTo>
                    <a:pt x="199" y="12"/>
                  </a:lnTo>
                  <a:lnTo>
                    <a:pt x="199" y="14"/>
                  </a:lnTo>
                  <a:lnTo>
                    <a:pt x="199" y="12"/>
                  </a:lnTo>
                  <a:lnTo>
                    <a:pt x="199" y="14"/>
                  </a:lnTo>
                  <a:lnTo>
                    <a:pt x="199" y="12"/>
                  </a:lnTo>
                  <a:lnTo>
                    <a:pt x="202" y="14"/>
                  </a:lnTo>
                  <a:lnTo>
                    <a:pt x="199" y="14"/>
                  </a:lnTo>
                  <a:lnTo>
                    <a:pt x="202" y="14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6"/>
                  </a:lnTo>
                  <a:lnTo>
                    <a:pt x="199" y="16"/>
                  </a:lnTo>
                  <a:lnTo>
                    <a:pt x="199" y="19"/>
                  </a:lnTo>
                  <a:lnTo>
                    <a:pt x="197" y="19"/>
                  </a:lnTo>
                  <a:lnTo>
                    <a:pt x="199" y="19"/>
                  </a:lnTo>
                  <a:lnTo>
                    <a:pt x="197" y="19"/>
                  </a:lnTo>
                  <a:lnTo>
                    <a:pt x="199" y="19"/>
                  </a:lnTo>
                  <a:lnTo>
                    <a:pt x="197" y="21"/>
                  </a:lnTo>
                  <a:lnTo>
                    <a:pt x="199" y="21"/>
                  </a:lnTo>
                  <a:lnTo>
                    <a:pt x="197" y="21"/>
                  </a:lnTo>
                  <a:lnTo>
                    <a:pt x="197" y="19"/>
                  </a:lnTo>
                  <a:lnTo>
                    <a:pt x="197" y="21"/>
                  </a:lnTo>
                  <a:lnTo>
                    <a:pt x="194" y="21"/>
                  </a:lnTo>
                  <a:lnTo>
                    <a:pt x="197" y="21"/>
                  </a:lnTo>
                  <a:lnTo>
                    <a:pt x="197" y="24"/>
                  </a:lnTo>
                  <a:lnTo>
                    <a:pt x="197" y="21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197" y="24"/>
                  </a:lnTo>
                  <a:lnTo>
                    <a:pt x="197" y="26"/>
                  </a:lnTo>
                  <a:lnTo>
                    <a:pt x="199" y="26"/>
                  </a:lnTo>
                  <a:lnTo>
                    <a:pt x="197" y="26"/>
                  </a:lnTo>
                  <a:lnTo>
                    <a:pt x="197" y="28"/>
                  </a:lnTo>
                  <a:lnTo>
                    <a:pt x="197" y="26"/>
                  </a:lnTo>
                  <a:lnTo>
                    <a:pt x="197" y="28"/>
                  </a:lnTo>
                  <a:lnTo>
                    <a:pt x="194" y="28"/>
                  </a:lnTo>
                  <a:lnTo>
                    <a:pt x="197" y="28"/>
                  </a:lnTo>
                  <a:lnTo>
                    <a:pt x="197" y="31"/>
                  </a:lnTo>
                  <a:lnTo>
                    <a:pt x="194" y="31"/>
                  </a:lnTo>
                  <a:lnTo>
                    <a:pt x="194" y="33"/>
                  </a:lnTo>
                  <a:lnTo>
                    <a:pt x="197" y="33"/>
                  </a:lnTo>
                  <a:lnTo>
                    <a:pt x="197" y="35"/>
                  </a:lnTo>
                  <a:lnTo>
                    <a:pt x="194" y="35"/>
                  </a:lnTo>
                  <a:lnTo>
                    <a:pt x="194" y="33"/>
                  </a:lnTo>
                  <a:lnTo>
                    <a:pt x="194" y="35"/>
                  </a:lnTo>
                  <a:lnTo>
                    <a:pt x="194" y="33"/>
                  </a:lnTo>
                  <a:lnTo>
                    <a:pt x="194" y="35"/>
                  </a:lnTo>
                  <a:lnTo>
                    <a:pt x="194" y="38"/>
                  </a:lnTo>
                  <a:lnTo>
                    <a:pt x="194" y="40"/>
                  </a:lnTo>
                  <a:lnTo>
                    <a:pt x="192" y="40"/>
                  </a:lnTo>
                  <a:lnTo>
                    <a:pt x="194" y="40"/>
                  </a:lnTo>
                  <a:lnTo>
                    <a:pt x="194" y="43"/>
                  </a:lnTo>
                  <a:lnTo>
                    <a:pt x="194" y="40"/>
                  </a:lnTo>
                  <a:lnTo>
                    <a:pt x="192" y="40"/>
                  </a:lnTo>
                  <a:lnTo>
                    <a:pt x="192" y="38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90" y="38"/>
                  </a:lnTo>
                  <a:lnTo>
                    <a:pt x="190" y="35"/>
                  </a:lnTo>
                  <a:lnTo>
                    <a:pt x="192" y="35"/>
                  </a:lnTo>
                  <a:lnTo>
                    <a:pt x="190" y="35"/>
                  </a:lnTo>
                  <a:lnTo>
                    <a:pt x="192" y="35"/>
                  </a:lnTo>
                  <a:lnTo>
                    <a:pt x="192" y="33"/>
                  </a:lnTo>
                  <a:lnTo>
                    <a:pt x="192" y="31"/>
                  </a:lnTo>
                  <a:lnTo>
                    <a:pt x="194" y="28"/>
                  </a:lnTo>
                  <a:lnTo>
                    <a:pt x="194" y="26"/>
                  </a:lnTo>
                  <a:lnTo>
                    <a:pt x="192" y="26"/>
                  </a:lnTo>
                  <a:lnTo>
                    <a:pt x="192" y="24"/>
                  </a:lnTo>
                  <a:lnTo>
                    <a:pt x="194" y="24"/>
                  </a:lnTo>
                  <a:lnTo>
                    <a:pt x="192" y="24"/>
                  </a:lnTo>
                  <a:lnTo>
                    <a:pt x="192" y="26"/>
                  </a:lnTo>
                  <a:lnTo>
                    <a:pt x="192" y="24"/>
                  </a:lnTo>
                  <a:lnTo>
                    <a:pt x="192" y="21"/>
                  </a:lnTo>
                  <a:lnTo>
                    <a:pt x="192" y="24"/>
                  </a:lnTo>
                  <a:lnTo>
                    <a:pt x="192" y="26"/>
                  </a:lnTo>
                  <a:lnTo>
                    <a:pt x="192" y="24"/>
                  </a:lnTo>
                  <a:lnTo>
                    <a:pt x="192" y="21"/>
                  </a:lnTo>
                  <a:lnTo>
                    <a:pt x="192" y="24"/>
                  </a:lnTo>
                  <a:lnTo>
                    <a:pt x="192" y="21"/>
                  </a:lnTo>
                  <a:lnTo>
                    <a:pt x="190" y="21"/>
                  </a:lnTo>
                  <a:lnTo>
                    <a:pt x="192" y="21"/>
                  </a:lnTo>
                  <a:lnTo>
                    <a:pt x="190" y="21"/>
                  </a:lnTo>
                  <a:lnTo>
                    <a:pt x="192" y="21"/>
                  </a:lnTo>
                  <a:lnTo>
                    <a:pt x="190" y="21"/>
                  </a:lnTo>
                  <a:lnTo>
                    <a:pt x="190" y="19"/>
                  </a:lnTo>
                  <a:lnTo>
                    <a:pt x="190" y="21"/>
                  </a:lnTo>
                  <a:lnTo>
                    <a:pt x="192" y="21"/>
                  </a:lnTo>
                  <a:lnTo>
                    <a:pt x="192" y="24"/>
                  </a:lnTo>
                  <a:lnTo>
                    <a:pt x="190" y="24"/>
                  </a:lnTo>
                  <a:lnTo>
                    <a:pt x="192" y="24"/>
                  </a:lnTo>
                  <a:lnTo>
                    <a:pt x="190" y="24"/>
                  </a:lnTo>
                  <a:lnTo>
                    <a:pt x="190" y="21"/>
                  </a:lnTo>
                  <a:lnTo>
                    <a:pt x="190" y="24"/>
                  </a:lnTo>
                  <a:lnTo>
                    <a:pt x="190" y="21"/>
                  </a:lnTo>
                  <a:lnTo>
                    <a:pt x="190" y="24"/>
                  </a:lnTo>
                  <a:lnTo>
                    <a:pt x="187" y="24"/>
                  </a:lnTo>
                  <a:lnTo>
                    <a:pt x="190" y="24"/>
                  </a:lnTo>
                  <a:lnTo>
                    <a:pt x="187" y="24"/>
                  </a:lnTo>
                  <a:lnTo>
                    <a:pt x="187" y="26"/>
                  </a:lnTo>
                  <a:lnTo>
                    <a:pt x="187" y="24"/>
                  </a:lnTo>
                  <a:lnTo>
                    <a:pt x="187" y="26"/>
                  </a:lnTo>
                  <a:lnTo>
                    <a:pt x="185" y="26"/>
                  </a:lnTo>
                  <a:lnTo>
                    <a:pt x="185" y="24"/>
                  </a:lnTo>
                  <a:lnTo>
                    <a:pt x="187" y="24"/>
                  </a:lnTo>
                  <a:lnTo>
                    <a:pt x="187" y="21"/>
                  </a:lnTo>
                  <a:lnTo>
                    <a:pt x="185" y="21"/>
                  </a:lnTo>
                  <a:lnTo>
                    <a:pt x="187" y="21"/>
                  </a:lnTo>
                  <a:lnTo>
                    <a:pt x="185" y="21"/>
                  </a:lnTo>
                  <a:lnTo>
                    <a:pt x="187" y="21"/>
                  </a:lnTo>
                  <a:lnTo>
                    <a:pt x="185" y="21"/>
                  </a:lnTo>
                  <a:lnTo>
                    <a:pt x="185" y="24"/>
                  </a:lnTo>
                  <a:lnTo>
                    <a:pt x="185" y="21"/>
                  </a:lnTo>
                  <a:lnTo>
                    <a:pt x="183" y="21"/>
                  </a:lnTo>
                  <a:lnTo>
                    <a:pt x="183" y="24"/>
                  </a:lnTo>
                  <a:lnTo>
                    <a:pt x="183" y="21"/>
                  </a:lnTo>
                  <a:lnTo>
                    <a:pt x="180" y="21"/>
                  </a:lnTo>
                  <a:lnTo>
                    <a:pt x="183" y="21"/>
                  </a:lnTo>
                  <a:lnTo>
                    <a:pt x="180" y="21"/>
                  </a:lnTo>
                  <a:lnTo>
                    <a:pt x="180" y="19"/>
                  </a:lnTo>
                  <a:lnTo>
                    <a:pt x="180" y="21"/>
                  </a:lnTo>
                  <a:lnTo>
                    <a:pt x="180" y="19"/>
                  </a:lnTo>
                  <a:lnTo>
                    <a:pt x="180" y="16"/>
                  </a:lnTo>
                  <a:lnTo>
                    <a:pt x="183" y="16"/>
                  </a:lnTo>
                  <a:lnTo>
                    <a:pt x="183" y="19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5" y="19"/>
                  </a:lnTo>
                  <a:lnTo>
                    <a:pt x="183" y="16"/>
                  </a:lnTo>
                  <a:lnTo>
                    <a:pt x="185" y="16"/>
                  </a:lnTo>
                  <a:lnTo>
                    <a:pt x="185" y="19"/>
                  </a:lnTo>
                  <a:lnTo>
                    <a:pt x="185" y="16"/>
                  </a:lnTo>
                  <a:lnTo>
                    <a:pt x="187" y="16"/>
                  </a:lnTo>
                  <a:lnTo>
                    <a:pt x="187" y="19"/>
                  </a:lnTo>
                  <a:lnTo>
                    <a:pt x="187" y="16"/>
                  </a:lnTo>
                  <a:lnTo>
                    <a:pt x="187" y="19"/>
                  </a:lnTo>
                  <a:lnTo>
                    <a:pt x="187" y="16"/>
                  </a:lnTo>
                  <a:lnTo>
                    <a:pt x="187" y="19"/>
                  </a:lnTo>
                  <a:lnTo>
                    <a:pt x="187" y="16"/>
                  </a:lnTo>
                  <a:lnTo>
                    <a:pt x="190" y="16"/>
                  </a:lnTo>
                  <a:lnTo>
                    <a:pt x="187" y="16"/>
                  </a:lnTo>
                  <a:lnTo>
                    <a:pt x="190" y="16"/>
                  </a:lnTo>
                  <a:lnTo>
                    <a:pt x="190" y="19"/>
                  </a:lnTo>
                  <a:lnTo>
                    <a:pt x="190" y="16"/>
                  </a:lnTo>
                  <a:lnTo>
                    <a:pt x="192" y="16"/>
                  </a:lnTo>
                  <a:lnTo>
                    <a:pt x="190" y="16"/>
                  </a:lnTo>
                  <a:lnTo>
                    <a:pt x="190" y="14"/>
                  </a:lnTo>
                  <a:lnTo>
                    <a:pt x="192" y="16"/>
                  </a:lnTo>
                  <a:lnTo>
                    <a:pt x="192" y="14"/>
                  </a:lnTo>
                  <a:lnTo>
                    <a:pt x="192" y="16"/>
                  </a:lnTo>
                  <a:lnTo>
                    <a:pt x="192" y="14"/>
                  </a:lnTo>
                  <a:lnTo>
                    <a:pt x="194" y="14"/>
                  </a:lnTo>
                  <a:lnTo>
                    <a:pt x="192" y="14"/>
                  </a:lnTo>
                  <a:lnTo>
                    <a:pt x="190" y="14"/>
                  </a:lnTo>
                  <a:lnTo>
                    <a:pt x="192" y="14"/>
                  </a:lnTo>
                  <a:lnTo>
                    <a:pt x="192" y="12"/>
                  </a:lnTo>
                  <a:lnTo>
                    <a:pt x="190" y="12"/>
                  </a:lnTo>
                  <a:lnTo>
                    <a:pt x="190" y="14"/>
                  </a:lnTo>
                  <a:lnTo>
                    <a:pt x="190" y="12"/>
                  </a:lnTo>
                  <a:lnTo>
                    <a:pt x="187" y="12"/>
                  </a:lnTo>
                  <a:lnTo>
                    <a:pt x="187" y="9"/>
                  </a:lnTo>
                  <a:lnTo>
                    <a:pt x="190" y="9"/>
                  </a:lnTo>
                  <a:lnTo>
                    <a:pt x="187" y="9"/>
                  </a:lnTo>
                  <a:lnTo>
                    <a:pt x="187" y="7"/>
                  </a:lnTo>
                  <a:lnTo>
                    <a:pt x="187" y="9"/>
                  </a:lnTo>
                  <a:lnTo>
                    <a:pt x="185" y="9"/>
                  </a:lnTo>
                  <a:lnTo>
                    <a:pt x="187" y="9"/>
                  </a:lnTo>
                  <a:lnTo>
                    <a:pt x="187" y="7"/>
                  </a:lnTo>
                  <a:lnTo>
                    <a:pt x="185" y="7"/>
                  </a:lnTo>
                  <a:lnTo>
                    <a:pt x="185" y="9"/>
                  </a:lnTo>
                  <a:lnTo>
                    <a:pt x="185" y="7"/>
                  </a:lnTo>
                  <a:lnTo>
                    <a:pt x="183" y="7"/>
                  </a:lnTo>
                  <a:lnTo>
                    <a:pt x="183" y="9"/>
                  </a:lnTo>
                  <a:lnTo>
                    <a:pt x="183" y="7"/>
                  </a:lnTo>
                  <a:lnTo>
                    <a:pt x="185" y="7"/>
                  </a:lnTo>
                  <a:lnTo>
                    <a:pt x="183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7" y="5"/>
                  </a:lnTo>
                  <a:lnTo>
                    <a:pt x="187" y="7"/>
                  </a:lnTo>
                  <a:lnTo>
                    <a:pt x="190" y="7"/>
                  </a:lnTo>
                  <a:lnTo>
                    <a:pt x="187" y="7"/>
                  </a:lnTo>
                  <a:lnTo>
                    <a:pt x="187" y="5"/>
                  </a:lnTo>
                  <a:lnTo>
                    <a:pt x="187" y="2"/>
                  </a:lnTo>
                  <a:lnTo>
                    <a:pt x="190" y="2"/>
                  </a:lnTo>
                  <a:lnTo>
                    <a:pt x="187" y="2"/>
                  </a:lnTo>
                  <a:lnTo>
                    <a:pt x="190" y="2"/>
                  </a:lnTo>
                  <a:lnTo>
                    <a:pt x="187" y="2"/>
                  </a:lnTo>
                  <a:lnTo>
                    <a:pt x="190" y="2"/>
                  </a:lnTo>
                  <a:lnTo>
                    <a:pt x="187" y="2"/>
                  </a:lnTo>
                  <a:lnTo>
                    <a:pt x="190" y="2"/>
                  </a:lnTo>
                  <a:lnTo>
                    <a:pt x="187" y="2"/>
                  </a:lnTo>
                  <a:lnTo>
                    <a:pt x="190" y="0"/>
                  </a:lnTo>
                  <a:lnTo>
                    <a:pt x="187" y="0"/>
                  </a:lnTo>
                  <a:lnTo>
                    <a:pt x="190" y="0"/>
                  </a:lnTo>
                  <a:lnTo>
                    <a:pt x="190" y="2"/>
                  </a:lnTo>
                  <a:lnTo>
                    <a:pt x="192" y="0"/>
                  </a:lnTo>
                  <a:lnTo>
                    <a:pt x="192" y="2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7" name="Freeform 57768"/>
            <p:cNvSpPr>
              <a:spLocks noEditPoints="1"/>
            </p:cNvSpPr>
            <p:nvPr/>
          </p:nvSpPr>
          <p:spPr bwMode="auto">
            <a:xfrm>
              <a:off x="1600196" y="4006872"/>
              <a:ext cx="519113" cy="698503"/>
            </a:xfrm>
            <a:custGeom>
              <a:avLst/>
              <a:gdLst>
                <a:gd name="T0" fmla="*/ 80 w 327"/>
                <a:gd name="T1" fmla="*/ 200 h 440"/>
                <a:gd name="T2" fmla="*/ 88 w 327"/>
                <a:gd name="T3" fmla="*/ 221 h 440"/>
                <a:gd name="T4" fmla="*/ 83 w 327"/>
                <a:gd name="T5" fmla="*/ 226 h 440"/>
                <a:gd name="T6" fmla="*/ 50 w 327"/>
                <a:gd name="T7" fmla="*/ 231 h 440"/>
                <a:gd name="T8" fmla="*/ 2 w 327"/>
                <a:gd name="T9" fmla="*/ 221 h 440"/>
                <a:gd name="T10" fmla="*/ 28 w 327"/>
                <a:gd name="T11" fmla="*/ 190 h 440"/>
                <a:gd name="T12" fmla="*/ 249 w 327"/>
                <a:gd name="T13" fmla="*/ 214 h 440"/>
                <a:gd name="T14" fmla="*/ 258 w 327"/>
                <a:gd name="T15" fmla="*/ 252 h 440"/>
                <a:gd name="T16" fmla="*/ 268 w 327"/>
                <a:gd name="T17" fmla="*/ 259 h 440"/>
                <a:gd name="T18" fmla="*/ 284 w 327"/>
                <a:gd name="T19" fmla="*/ 295 h 440"/>
                <a:gd name="T20" fmla="*/ 322 w 327"/>
                <a:gd name="T21" fmla="*/ 328 h 440"/>
                <a:gd name="T22" fmla="*/ 306 w 327"/>
                <a:gd name="T23" fmla="*/ 340 h 440"/>
                <a:gd name="T24" fmla="*/ 299 w 327"/>
                <a:gd name="T25" fmla="*/ 354 h 440"/>
                <a:gd name="T26" fmla="*/ 273 w 327"/>
                <a:gd name="T27" fmla="*/ 364 h 440"/>
                <a:gd name="T28" fmla="*/ 303 w 327"/>
                <a:gd name="T29" fmla="*/ 371 h 440"/>
                <a:gd name="T30" fmla="*/ 275 w 327"/>
                <a:gd name="T31" fmla="*/ 402 h 440"/>
                <a:gd name="T32" fmla="*/ 232 w 327"/>
                <a:gd name="T33" fmla="*/ 395 h 440"/>
                <a:gd name="T34" fmla="*/ 201 w 327"/>
                <a:gd name="T35" fmla="*/ 404 h 440"/>
                <a:gd name="T36" fmla="*/ 154 w 327"/>
                <a:gd name="T37" fmla="*/ 407 h 440"/>
                <a:gd name="T38" fmla="*/ 144 w 327"/>
                <a:gd name="T39" fmla="*/ 426 h 440"/>
                <a:gd name="T40" fmla="*/ 118 w 327"/>
                <a:gd name="T41" fmla="*/ 421 h 440"/>
                <a:gd name="T42" fmla="*/ 102 w 327"/>
                <a:gd name="T43" fmla="*/ 437 h 440"/>
                <a:gd name="T44" fmla="*/ 102 w 327"/>
                <a:gd name="T45" fmla="*/ 411 h 440"/>
                <a:gd name="T46" fmla="*/ 133 w 327"/>
                <a:gd name="T47" fmla="*/ 383 h 440"/>
                <a:gd name="T48" fmla="*/ 171 w 327"/>
                <a:gd name="T49" fmla="*/ 369 h 440"/>
                <a:gd name="T50" fmla="*/ 168 w 327"/>
                <a:gd name="T51" fmla="*/ 361 h 440"/>
                <a:gd name="T52" fmla="*/ 128 w 327"/>
                <a:gd name="T53" fmla="*/ 357 h 440"/>
                <a:gd name="T54" fmla="*/ 109 w 327"/>
                <a:gd name="T55" fmla="*/ 352 h 440"/>
                <a:gd name="T56" fmla="*/ 104 w 327"/>
                <a:gd name="T57" fmla="*/ 338 h 440"/>
                <a:gd name="T58" fmla="*/ 135 w 327"/>
                <a:gd name="T59" fmla="*/ 302 h 440"/>
                <a:gd name="T60" fmla="*/ 125 w 327"/>
                <a:gd name="T61" fmla="*/ 283 h 440"/>
                <a:gd name="T62" fmla="*/ 166 w 327"/>
                <a:gd name="T63" fmla="*/ 276 h 440"/>
                <a:gd name="T64" fmla="*/ 171 w 327"/>
                <a:gd name="T65" fmla="*/ 257 h 440"/>
                <a:gd name="T66" fmla="*/ 173 w 327"/>
                <a:gd name="T67" fmla="*/ 231 h 440"/>
                <a:gd name="T68" fmla="*/ 154 w 327"/>
                <a:gd name="T69" fmla="*/ 202 h 440"/>
                <a:gd name="T70" fmla="*/ 142 w 327"/>
                <a:gd name="T71" fmla="*/ 195 h 440"/>
                <a:gd name="T72" fmla="*/ 111 w 327"/>
                <a:gd name="T73" fmla="*/ 195 h 440"/>
                <a:gd name="T74" fmla="*/ 111 w 327"/>
                <a:gd name="T75" fmla="*/ 167 h 440"/>
                <a:gd name="T76" fmla="*/ 111 w 327"/>
                <a:gd name="T77" fmla="*/ 138 h 440"/>
                <a:gd name="T78" fmla="*/ 95 w 327"/>
                <a:gd name="T79" fmla="*/ 145 h 440"/>
                <a:gd name="T80" fmla="*/ 90 w 327"/>
                <a:gd name="T81" fmla="*/ 152 h 440"/>
                <a:gd name="T82" fmla="*/ 83 w 327"/>
                <a:gd name="T83" fmla="*/ 150 h 440"/>
                <a:gd name="T84" fmla="*/ 88 w 327"/>
                <a:gd name="T85" fmla="*/ 131 h 440"/>
                <a:gd name="T86" fmla="*/ 102 w 327"/>
                <a:gd name="T87" fmla="*/ 110 h 440"/>
                <a:gd name="T88" fmla="*/ 97 w 327"/>
                <a:gd name="T89" fmla="*/ 95 h 440"/>
                <a:gd name="T90" fmla="*/ 73 w 327"/>
                <a:gd name="T91" fmla="*/ 105 h 440"/>
                <a:gd name="T92" fmla="*/ 80 w 327"/>
                <a:gd name="T93" fmla="*/ 93 h 440"/>
                <a:gd name="T94" fmla="*/ 88 w 327"/>
                <a:gd name="T95" fmla="*/ 81 h 440"/>
                <a:gd name="T96" fmla="*/ 83 w 327"/>
                <a:gd name="T97" fmla="*/ 69 h 440"/>
                <a:gd name="T98" fmla="*/ 80 w 327"/>
                <a:gd name="T99" fmla="*/ 50 h 440"/>
                <a:gd name="T100" fmla="*/ 99 w 327"/>
                <a:gd name="T101" fmla="*/ 41 h 440"/>
                <a:gd name="T102" fmla="*/ 99 w 327"/>
                <a:gd name="T103" fmla="*/ 17 h 440"/>
                <a:gd name="T104" fmla="*/ 114 w 327"/>
                <a:gd name="T105" fmla="*/ 7 h 440"/>
                <a:gd name="T106" fmla="*/ 152 w 327"/>
                <a:gd name="T107" fmla="*/ 3 h 440"/>
                <a:gd name="T108" fmla="*/ 135 w 327"/>
                <a:gd name="T109" fmla="*/ 38 h 440"/>
                <a:gd name="T110" fmla="*/ 135 w 327"/>
                <a:gd name="T111" fmla="*/ 50 h 440"/>
                <a:gd name="T112" fmla="*/ 125 w 327"/>
                <a:gd name="T113" fmla="*/ 62 h 440"/>
                <a:gd name="T114" fmla="*/ 178 w 327"/>
                <a:gd name="T115" fmla="*/ 50 h 440"/>
                <a:gd name="T116" fmla="*/ 201 w 327"/>
                <a:gd name="T117" fmla="*/ 76 h 440"/>
                <a:gd name="T118" fmla="*/ 161 w 327"/>
                <a:gd name="T119" fmla="*/ 119 h 440"/>
                <a:gd name="T120" fmla="*/ 156 w 327"/>
                <a:gd name="T121" fmla="*/ 138 h 440"/>
                <a:gd name="T122" fmla="*/ 182 w 327"/>
                <a:gd name="T123" fmla="*/ 138 h 440"/>
                <a:gd name="T124" fmla="*/ 220 w 327"/>
                <a:gd name="T125" fmla="*/ 18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7" h="440">
                  <a:moveTo>
                    <a:pt x="237" y="397"/>
                  </a:moveTo>
                  <a:lnTo>
                    <a:pt x="237" y="399"/>
                  </a:lnTo>
                  <a:lnTo>
                    <a:pt x="235" y="399"/>
                  </a:lnTo>
                  <a:lnTo>
                    <a:pt x="235" y="397"/>
                  </a:lnTo>
                  <a:lnTo>
                    <a:pt x="237" y="397"/>
                  </a:lnTo>
                  <a:close/>
                  <a:moveTo>
                    <a:pt x="45" y="181"/>
                  </a:moveTo>
                  <a:lnTo>
                    <a:pt x="47" y="181"/>
                  </a:lnTo>
                  <a:lnTo>
                    <a:pt x="47" y="179"/>
                  </a:lnTo>
                  <a:lnTo>
                    <a:pt x="50" y="179"/>
                  </a:lnTo>
                  <a:lnTo>
                    <a:pt x="52" y="179"/>
                  </a:lnTo>
                  <a:lnTo>
                    <a:pt x="54" y="179"/>
                  </a:lnTo>
                  <a:lnTo>
                    <a:pt x="54" y="176"/>
                  </a:lnTo>
                  <a:lnTo>
                    <a:pt x="57" y="176"/>
                  </a:lnTo>
                  <a:lnTo>
                    <a:pt x="59" y="176"/>
                  </a:lnTo>
                  <a:lnTo>
                    <a:pt x="61" y="176"/>
                  </a:lnTo>
                  <a:lnTo>
                    <a:pt x="61" y="179"/>
                  </a:lnTo>
                  <a:lnTo>
                    <a:pt x="64" y="179"/>
                  </a:lnTo>
                  <a:lnTo>
                    <a:pt x="66" y="179"/>
                  </a:lnTo>
                  <a:lnTo>
                    <a:pt x="66" y="176"/>
                  </a:lnTo>
                  <a:lnTo>
                    <a:pt x="66" y="179"/>
                  </a:lnTo>
                  <a:lnTo>
                    <a:pt x="69" y="179"/>
                  </a:lnTo>
                  <a:lnTo>
                    <a:pt x="69" y="181"/>
                  </a:lnTo>
                  <a:lnTo>
                    <a:pt x="71" y="181"/>
                  </a:lnTo>
                  <a:lnTo>
                    <a:pt x="69" y="183"/>
                  </a:lnTo>
                  <a:lnTo>
                    <a:pt x="71" y="183"/>
                  </a:lnTo>
                  <a:lnTo>
                    <a:pt x="69" y="183"/>
                  </a:lnTo>
                  <a:lnTo>
                    <a:pt x="69" y="186"/>
                  </a:lnTo>
                  <a:lnTo>
                    <a:pt x="71" y="186"/>
                  </a:lnTo>
                  <a:lnTo>
                    <a:pt x="73" y="186"/>
                  </a:lnTo>
                  <a:lnTo>
                    <a:pt x="71" y="188"/>
                  </a:lnTo>
                  <a:lnTo>
                    <a:pt x="71" y="190"/>
                  </a:lnTo>
                  <a:lnTo>
                    <a:pt x="73" y="190"/>
                  </a:lnTo>
                  <a:lnTo>
                    <a:pt x="73" y="193"/>
                  </a:lnTo>
                  <a:lnTo>
                    <a:pt x="76" y="193"/>
                  </a:lnTo>
                  <a:lnTo>
                    <a:pt x="76" y="195"/>
                  </a:lnTo>
                  <a:lnTo>
                    <a:pt x="76" y="193"/>
                  </a:lnTo>
                  <a:lnTo>
                    <a:pt x="76" y="195"/>
                  </a:lnTo>
                  <a:lnTo>
                    <a:pt x="78" y="195"/>
                  </a:lnTo>
                  <a:lnTo>
                    <a:pt x="78" y="198"/>
                  </a:lnTo>
                  <a:lnTo>
                    <a:pt x="80" y="198"/>
                  </a:lnTo>
                  <a:lnTo>
                    <a:pt x="78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0" y="198"/>
                  </a:lnTo>
                  <a:lnTo>
                    <a:pt x="78" y="198"/>
                  </a:lnTo>
                  <a:lnTo>
                    <a:pt x="78" y="195"/>
                  </a:lnTo>
                  <a:lnTo>
                    <a:pt x="78" y="198"/>
                  </a:lnTo>
                  <a:lnTo>
                    <a:pt x="78" y="195"/>
                  </a:lnTo>
                  <a:lnTo>
                    <a:pt x="80" y="195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0" y="202"/>
                  </a:lnTo>
                  <a:lnTo>
                    <a:pt x="78" y="202"/>
                  </a:lnTo>
                  <a:lnTo>
                    <a:pt x="78" y="205"/>
                  </a:lnTo>
                  <a:lnTo>
                    <a:pt x="76" y="205"/>
                  </a:lnTo>
                  <a:lnTo>
                    <a:pt x="73" y="205"/>
                  </a:lnTo>
                  <a:lnTo>
                    <a:pt x="73" y="207"/>
                  </a:lnTo>
                  <a:lnTo>
                    <a:pt x="76" y="207"/>
                  </a:lnTo>
                  <a:lnTo>
                    <a:pt x="73" y="207"/>
                  </a:lnTo>
                  <a:lnTo>
                    <a:pt x="73" y="209"/>
                  </a:lnTo>
                  <a:lnTo>
                    <a:pt x="76" y="207"/>
                  </a:lnTo>
                  <a:lnTo>
                    <a:pt x="76" y="209"/>
                  </a:lnTo>
                  <a:lnTo>
                    <a:pt x="73" y="209"/>
                  </a:lnTo>
                  <a:lnTo>
                    <a:pt x="76" y="209"/>
                  </a:lnTo>
                  <a:lnTo>
                    <a:pt x="76" y="207"/>
                  </a:lnTo>
                  <a:lnTo>
                    <a:pt x="78" y="207"/>
                  </a:lnTo>
                  <a:lnTo>
                    <a:pt x="78" y="205"/>
                  </a:lnTo>
                  <a:lnTo>
                    <a:pt x="80" y="205"/>
                  </a:lnTo>
                  <a:lnTo>
                    <a:pt x="83" y="205"/>
                  </a:lnTo>
                  <a:lnTo>
                    <a:pt x="85" y="205"/>
                  </a:lnTo>
                  <a:lnTo>
                    <a:pt x="85" y="207"/>
                  </a:lnTo>
                  <a:lnTo>
                    <a:pt x="88" y="207"/>
                  </a:lnTo>
                  <a:lnTo>
                    <a:pt x="85" y="207"/>
                  </a:lnTo>
                  <a:lnTo>
                    <a:pt x="88" y="207"/>
                  </a:lnTo>
                  <a:lnTo>
                    <a:pt x="85" y="207"/>
                  </a:lnTo>
                  <a:lnTo>
                    <a:pt x="88" y="207"/>
                  </a:lnTo>
                  <a:lnTo>
                    <a:pt x="88" y="209"/>
                  </a:lnTo>
                  <a:lnTo>
                    <a:pt x="88" y="212"/>
                  </a:lnTo>
                  <a:lnTo>
                    <a:pt x="88" y="214"/>
                  </a:lnTo>
                  <a:lnTo>
                    <a:pt x="90" y="214"/>
                  </a:lnTo>
                  <a:lnTo>
                    <a:pt x="90" y="217"/>
                  </a:lnTo>
                  <a:lnTo>
                    <a:pt x="88" y="217"/>
                  </a:lnTo>
                  <a:lnTo>
                    <a:pt x="88" y="219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8" y="221"/>
                  </a:lnTo>
                  <a:lnTo>
                    <a:pt x="88" y="219"/>
                  </a:lnTo>
                  <a:lnTo>
                    <a:pt x="88" y="221"/>
                  </a:lnTo>
                  <a:lnTo>
                    <a:pt x="88" y="224"/>
                  </a:lnTo>
                  <a:lnTo>
                    <a:pt x="88" y="221"/>
                  </a:lnTo>
                  <a:lnTo>
                    <a:pt x="85" y="221"/>
                  </a:lnTo>
                  <a:lnTo>
                    <a:pt x="85" y="219"/>
                  </a:lnTo>
                  <a:lnTo>
                    <a:pt x="85" y="217"/>
                  </a:lnTo>
                  <a:lnTo>
                    <a:pt x="85" y="219"/>
                  </a:lnTo>
                  <a:lnTo>
                    <a:pt x="85" y="217"/>
                  </a:lnTo>
                  <a:lnTo>
                    <a:pt x="88" y="217"/>
                  </a:lnTo>
                  <a:lnTo>
                    <a:pt x="85" y="217"/>
                  </a:lnTo>
                  <a:lnTo>
                    <a:pt x="88" y="217"/>
                  </a:lnTo>
                  <a:lnTo>
                    <a:pt x="85" y="217"/>
                  </a:lnTo>
                  <a:lnTo>
                    <a:pt x="85" y="214"/>
                  </a:lnTo>
                  <a:lnTo>
                    <a:pt x="88" y="214"/>
                  </a:lnTo>
                  <a:lnTo>
                    <a:pt x="85" y="214"/>
                  </a:lnTo>
                  <a:lnTo>
                    <a:pt x="85" y="212"/>
                  </a:lnTo>
                  <a:lnTo>
                    <a:pt x="83" y="212"/>
                  </a:lnTo>
                  <a:lnTo>
                    <a:pt x="83" y="209"/>
                  </a:lnTo>
                  <a:lnTo>
                    <a:pt x="80" y="209"/>
                  </a:lnTo>
                  <a:lnTo>
                    <a:pt x="80" y="212"/>
                  </a:lnTo>
                  <a:lnTo>
                    <a:pt x="80" y="214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0" y="214"/>
                  </a:lnTo>
                  <a:lnTo>
                    <a:pt x="83" y="214"/>
                  </a:lnTo>
                  <a:lnTo>
                    <a:pt x="83" y="217"/>
                  </a:lnTo>
                  <a:lnTo>
                    <a:pt x="83" y="219"/>
                  </a:lnTo>
                  <a:lnTo>
                    <a:pt x="83" y="217"/>
                  </a:lnTo>
                  <a:lnTo>
                    <a:pt x="83" y="219"/>
                  </a:lnTo>
                  <a:lnTo>
                    <a:pt x="83" y="217"/>
                  </a:lnTo>
                  <a:lnTo>
                    <a:pt x="83" y="219"/>
                  </a:lnTo>
                  <a:lnTo>
                    <a:pt x="83" y="221"/>
                  </a:lnTo>
                  <a:lnTo>
                    <a:pt x="80" y="221"/>
                  </a:lnTo>
                  <a:lnTo>
                    <a:pt x="83" y="221"/>
                  </a:lnTo>
                  <a:lnTo>
                    <a:pt x="85" y="221"/>
                  </a:lnTo>
                  <a:lnTo>
                    <a:pt x="85" y="219"/>
                  </a:lnTo>
                  <a:lnTo>
                    <a:pt x="85" y="221"/>
                  </a:lnTo>
                  <a:lnTo>
                    <a:pt x="85" y="224"/>
                  </a:lnTo>
                  <a:lnTo>
                    <a:pt x="88" y="224"/>
                  </a:lnTo>
                  <a:lnTo>
                    <a:pt x="85" y="224"/>
                  </a:lnTo>
                  <a:lnTo>
                    <a:pt x="85" y="226"/>
                  </a:lnTo>
                  <a:lnTo>
                    <a:pt x="83" y="226"/>
                  </a:lnTo>
                  <a:lnTo>
                    <a:pt x="85" y="226"/>
                  </a:lnTo>
                  <a:lnTo>
                    <a:pt x="83" y="226"/>
                  </a:lnTo>
                  <a:lnTo>
                    <a:pt x="83" y="228"/>
                  </a:lnTo>
                  <a:lnTo>
                    <a:pt x="83" y="226"/>
                  </a:lnTo>
                  <a:lnTo>
                    <a:pt x="80" y="226"/>
                  </a:lnTo>
                  <a:lnTo>
                    <a:pt x="78" y="226"/>
                  </a:lnTo>
                  <a:lnTo>
                    <a:pt x="76" y="226"/>
                  </a:lnTo>
                  <a:lnTo>
                    <a:pt x="78" y="226"/>
                  </a:lnTo>
                  <a:lnTo>
                    <a:pt x="76" y="226"/>
                  </a:lnTo>
                  <a:lnTo>
                    <a:pt x="78" y="226"/>
                  </a:lnTo>
                  <a:lnTo>
                    <a:pt x="76" y="226"/>
                  </a:lnTo>
                  <a:lnTo>
                    <a:pt x="76" y="228"/>
                  </a:lnTo>
                  <a:lnTo>
                    <a:pt x="76" y="226"/>
                  </a:lnTo>
                  <a:lnTo>
                    <a:pt x="76" y="228"/>
                  </a:lnTo>
                  <a:lnTo>
                    <a:pt x="76" y="231"/>
                  </a:lnTo>
                  <a:lnTo>
                    <a:pt x="76" y="233"/>
                  </a:lnTo>
                  <a:lnTo>
                    <a:pt x="73" y="233"/>
                  </a:lnTo>
                  <a:lnTo>
                    <a:pt x="73" y="236"/>
                  </a:lnTo>
                  <a:lnTo>
                    <a:pt x="71" y="236"/>
                  </a:lnTo>
                  <a:lnTo>
                    <a:pt x="71" y="238"/>
                  </a:lnTo>
                  <a:lnTo>
                    <a:pt x="69" y="238"/>
                  </a:lnTo>
                  <a:lnTo>
                    <a:pt x="69" y="236"/>
                  </a:lnTo>
                  <a:lnTo>
                    <a:pt x="66" y="236"/>
                  </a:lnTo>
                  <a:lnTo>
                    <a:pt x="64" y="236"/>
                  </a:lnTo>
                  <a:lnTo>
                    <a:pt x="64" y="233"/>
                  </a:lnTo>
                  <a:lnTo>
                    <a:pt x="64" y="236"/>
                  </a:lnTo>
                  <a:lnTo>
                    <a:pt x="61" y="233"/>
                  </a:lnTo>
                  <a:lnTo>
                    <a:pt x="61" y="231"/>
                  </a:lnTo>
                  <a:lnTo>
                    <a:pt x="61" y="233"/>
                  </a:lnTo>
                  <a:lnTo>
                    <a:pt x="61" y="236"/>
                  </a:lnTo>
                  <a:lnTo>
                    <a:pt x="59" y="236"/>
                  </a:lnTo>
                  <a:lnTo>
                    <a:pt x="59" y="233"/>
                  </a:lnTo>
                  <a:lnTo>
                    <a:pt x="59" y="236"/>
                  </a:lnTo>
                  <a:lnTo>
                    <a:pt x="57" y="236"/>
                  </a:lnTo>
                  <a:lnTo>
                    <a:pt x="54" y="236"/>
                  </a:lnTo>
                  <a:lnTo>
                    <a:pt x="52" y="236"/>
                  </a:lnTo>
                  <a:lnTo>
                    <a:pt x="52" y="238"/>
                  </a:lnTo>
                  <a:lnTo>
                    <a:pt x="52" y="236"/>
                  </a:lnTo>
                  <a:lnTo>
                    <a:pt x="52" y="238"/>
                  </a:lnTo>
                  <a:lnTo>
                    <a:pt x="50" y="238"/>
                  </a:lnTo>
                  <a:lnTo>
                    <a:pt x="50" y="236"/>
                  </a:lnTo>
                  <a:lnTo>
                    <a:pt x="50" y="233"/>
                  </a:lnTo>
                  <a:lnTo>
                    <a:pt x="50" y="231"/>
                  </a:lnTo>
                  <a:lnTo>
                    <a:pt x="50" y="228"/>
                  </a:lnTo>
                  <a:lnTo>
                    <a:pt x="47" y="228"/>
                  </a:lnTo>
                  <a:lnTo>
                    <a:pt x="47" y="231"/>
                  </a:lnTo>
                  <a:lnTo>
                    <a:pt x="47" y="228"/>
                  </a:lnTo>
                  <a:lnTo>
                    <a:pt x="45" y="228"/>
                  </a:lnTo>
                  <a:lnTo>
                    <a:pt x="42" y="226"/>
                  </a:lnTo>
                  <a:lnTo>
                    <a:pt x="42" y="224"/>
                  </a:lnTo>
                  <a:lnTo>
                    <a:pt x="42" y="221"/>
                  </a:lnTo>
                  <a:lnTo>
                    <a:pt x="40" y="221"/>
                  </a:lnTo>
                  <a:lnTo>
                    <a:pt x="40" y="219"/>
                  </a:lnTo>
                  <a:lnTo>
                    <a:pt x="38" y="219"/>
                  </a:lnTo>
                  <a:lnTo>
                    <a:pt x="35" y="219"/>
                  </a:lnTo>
                  <a:lnTo>
                    <a:pt x="35" y="221"/>
                  </a:lnTo>
                  <a:lnTo>
                    <a:pt x="33" y="221"/>
                  </a:lnTo>
                  <a:lnTo>
                    <a:pt x="33" y="224"/>
                  </a:lnTo>
                  <a:lnTo>
                    <a:pt x="31" y="224"/>
                  </a:lnTo>
                  <a:lnTo>
                    <a:pt x="33" y="224"/>
                  </a:lnTo>
                  <a:lnTo>
                    <a:pt x="33" y="226"/>
                  </a:lnTo>
                  <a:lnTo>
                    <a:pt x="33" y="228"/>
                  </a:lnTo>
                  <a:lnTo>
                    <a:pt x="31" y="228"/>
                  </a:lnTo>
                  <a:lnTo>
                    <a:pt x="31" y="231"/>
                  </a:lnTo>
                  <a:lnTo>
                    <a:pt x="28" y="231"/>
                  </a:lnTo>
                  <a:lnTo>
                    <a:pt x="28" y="233"/>
                  </a:lnTo>
                  <a:lnTo>
                    <a:pt x="28" y="231"/>
                  </a:lnTo>
                  <a:lnTo>
                    <a:pt x="26" y="231"/>
                  </a:lnTo>
                  <a:lnTo>
                    <a:pt x="28" y="233"/>
                  </a:lnTo>
                  <a:lnTo>
                    <a:pt x="26" y="233"/>
                  </a:lnTo>
                  <a:lnTo>
                    <a:pt x="23" y="233"/>
                  </a:lnTo>
                  <a:lnTo>
                    <a:pt x="23" y="231"/>
                  </a:lnTo>
                  <a:lnTo>
                    <a:pt x="23" y="233"/>
                  </a:lnTo>
                  <a:lnTo>
                    <a:pt x="21" y="233"/>
                  </a:lnTo>
                  <a:lnTo>
                    <a:pt x="19" y="233"/>
                  </a:lnTo>
                  <a:lnTo>
                    <a:pt x="19" y="231"/>
                  </a:lnTo>
                  <a:lnTo>
                    <a:pt x="16" y="231"/>
                  </a:lnTo>
                  <a:lnTo>
                    <a:pt x="16" y="228"/>
                  </a:lnTo>
                  <a:lnTo>
                    <a:pt x="14" y="228"/>
                  </a:lnTo>
                  <a:lnTo>
                    <a:pt x="12" y="228"/>
                  </a:lnTo>
                  <a:lnTo>
                    <a:pt x="9" y="228"/>
                  </a:lnTo>
                  <a:lnTo>
                    <a:pt x="9" y="226"/>
                  </a:lnTo>
                  <a:lnTo>
                    <a:pt x="9" y="224"/>
                  </a:lnTo>
                  <a:lnTo>
                    <a:pt x="7" y="224"/>
                  </a:lnTo>
                  <a:lnTo>
                    <a:pt x="4" y="221"/>
                  </a:lnTo>
                  <a:lnTo>
                    <a:pt x="2" y="221"/>
                  </a:lnTo>
                  <a:lnTo>
                    <a:pt x="2" y="219"/>
                  </a:lnTo>
                  <a:lnTo>
                    <a:pt x="0" y="217"/>
                  </a:lnTo>
                  <a:lnTo>
                    <a:pt x="2" y="217"/>
                  </a:lnTo>
                  <a:lnTo>
                    <a:pt x="2" y="214"/>
                  </a:lnTo>
                  <a:lnTo>
                    <a:pt x="4" y="214"/>
                  </a:lnTo>
                  <a:lnTo>
                    <a:pt x="4" y="212"/>
                  </a:lnTo>
                  <a:lnTo>
                    <a:pt x="7" y="212"/>
                  </a:lnTo>
                  <a:lnTo>
                    <a:pt x="9" y="212"/>
                  </a:lnTo>
                  <a:lnTo>
                    <a:pt x="12" y="212"/>
                  </a:lnTo>
                  <a:lnTo>
                    <a:pt x="12" y="209"/>
                  </a:lnTo>
                  <a:lnTo>
                    <a:pt x="14" y="209"/>
                  </a:lnTo>
                  <a:lnTo>
                    <a:pt x="14" y="207"/>
                  </a:lnTo>
                  <a:lnTo>
                    <a:pt x="12" y="207"/>
                  </a:lnTo>
                  <a:lnTo>
                    <a:pt x="9" y="207"/>
                  </a:lnTo>
                  <a:lnTo>
                    <a:pt x="7" y="205"/>
                  </a:lnTo>
                  <a:lnTo>
                    <a:pt x="9" y="205"/>
                  </a:lnTo>
                  <a:lnTo>
                    <a:pt x="7" y="205"/>
                  </a:lnTo>
                  <a:lnTo>
                    <a:pt x="9" y="205"/>
                  </a:lnTo>
                  <a:lnTo>
                    <a:pt x="9" y="202"/>
                  </a:lnTo>
                  <a:lnTo>
                    <a:pt x="12" y="202"/>
                  </a:lnTo>
                  <a:lnTo>
                    <a:pt x="12" y="205"/>
                  </a:lnTo>
                  <a:lnTo>
                    <a:pt x="14" y="205"/>
                  </a:lnTo>
                  <a:lnTo>
                    <a:pt x="14" y="202"/>
                  </a:lnTo>
                  <a:lnTo>
                    <a:pt x="16" y="202"/>
                  </a:lnTo>
                  <a:lnTo>
                    <a:pt x="19" y="202"/>
                  </a:lnTo>
                  <a:lnTo>
                    <a:pt x="21" y="202"/>
                  </a:lnTo>
                  <a:lnTo>
                    <a:pt x="19" y="200"/>
                  </a:lnTo>
                  <a:lnTo>
                    <a:pt x="21" y="200"/>
                  </a:lnTo>
                  <a:lnTo>
                    <a:pt x="21" y="198"/>
                  </a:lnTo>
                  <a:lnTo>
                    <a:pt x="23" y="198"/>
                  </a:lnTo>
                  <a:lnTo>
                    <a:pt x="23" y="195"/>
                  </a:lnTo>
                  <a:lnTo>
                    <a:pt x="23" y="193"/>
                  </a:lnTo>
                  <a:lnTo>
                    <a:pt x="26" y="193"/>
                  </a:lnTo>
                  <a:lnTo>
                    <a:pt x="23" y="190"/>
                  </a:lnTo>
                  <a:lnTo>
                    <a:pt x="26" y="190"/>
                  </a:lnTo>
                  <a:lnTo>
                    <a:pt x="23" y="190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8" y="186"/>
                  </a:lnTo>
                  <a:lnTo>
                    <a:pt x="31" y="186"/>
                  </a:lnTo>
                  <a:lnTo>
                    <a:pt x="28" y="186"/>
                  </a:lnTo>
                  <a:lnTo>
                    <a:pt x="28" y="188"/>
                  </a:lnTo>
                  <a:lnTo>
                    <a:pt x="28" y="190"/>
                  </a:lnTo>
                  <a:lnTo>
                    <a:pt x="26" y="190"/>
                  </a:lnTo>
                  <a:lnTo>
                    <a:pt x="28" y="190"/>
                  </a:lnTo>
                  <a:lnTo>
                    <a:pt x="28" y="188"/>
                  </a:lnTo>
                  <a:lnTo>
                    <a:pt x="28" y="186"/>
                  </a:lnTo>
                  <a:lnTo>
                    <a:pt x="31" y="186"/>
                  </a:lnTo>
                  <a:lnTo>
                    <a:pt x="33" y="186"/>
                  </a:lnTo>
                  <a:lnTo>
                    <a:pt x="35" y="186"/>
                  </a:lnTo>
                  <a:lnTo>
                    <a:pt x="38" y="186"/>
                  </a:lnTo>
                  <a:lnTo>
                    <a:pt x="38" y="183"/>
                  </a:lnTo>
                  <a:lnTo>
                    <a:pt x="38" y="181"/>
                  </a:lnTo>
                  <a:lnTo>
                    <a:pt x="40" y="181"/>
                  </a:lnTo>
                  <a:lnTo>
                    <a:pt x="40" y="179"/>
                  </a:lnTo>
                  <a:lnTo>
                    <a:pt x="40" y="181"/>
                  </a:lnTo>
                  <a:lnTo>
                    <a:pt x="42" y="181"/>
                  </a:lnTo>
                  <a:lnTo>
                    <a:pt x="45" y="181"/>
                  </a:lnTo>
                  <a:lnTo>
                    <a:pt x="47" y="181"/>
                  </a:lnTo>
                  <a:lnTo>
                    <a:pt x="45" y="181"/>
                  </a:lnTo>
                  <a:close/>
                  <a:moveTo>
                    <a:pt x="223" y="193"/>
                  </a:moveTo>
                  <a:lnTo>
                    <a:pt x="220" y="193"/>
                  </a:lnTo>
                  <a:lnTo>
                    <a:pt x="223" y="193"/>
                  </a:lnTo>
                  <a:lnTo>
                    <a:pt x="225" y="193"/>
                  </a:lnTo>
                  <a:lnTo>
                    <a:pt x="225" y="195"/>
                  </a:lnTo>
                  <a:lnTo>
                    <a:pt x="225" y="198"/>
                  </a:lnTo>
                  <a:lnTo>
                    <a:pt x="225" y="200"/>
                  </a:lnTo>
                  <a:lnTo>
                    <a:pt x="227" y="202"/>
                  </a:lnTo>
                  <a:lnTo>
                    <a:pt x="230" y="205"/>
                  </a:lnTo>
                  <a:lnTo>
                    <a:pt x="230" y="207"/>
                  </a:lnTo>
                  <a:lnTo>
                    <a:pt x="230" y="209"/>
                  </a:lnTo>
                  <a:lnTo>
                    <a:pt x="230" y="207"/>
                  </a:lnTo>
                  <a:lnTo>
                    <a:pt x="232" y="209"/>
                  </a:lnTo>
                  <a:lnTo>
                    <a:pt x="230" y="207"/>
                  </a:lnTo>
                  <a:lnTo>
                    <a:pt x="232" y="207"/>
                  </a:lnTo>
                  <a:lnTo>
                    <a:pt x="235" y="209"/>
                  </a:lnTo>
                  <a:lnTo>
                    <a:pt x="237" y="209"/>
                  </a:lnTo>
                  <a:lnTo>
                    <a:pt x="239" y="209"/>
                  </a:lnTo>
                  <a:lnTo>
                    <a:pt x="239" y="212"/>
                  </a:lnTo>
                  <a:lnTo>
                    <a:pt x="239" y="209"/>
                  </a:lnTo>
                  <a:lnTo>
                    <a:pt x="242" y="209"/>
                  </a:lnTo>
                  <a:lnTo>
                    <a:pt x="242" y="212"/>
                  </a:lnTo>
                  <a:lnTo>
                    <a:pt x="244" y="212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9" y="214"/>
                  </a:lnTo>
                  <a:lnTo>
                    <a:pt x="251" y="217"/>
                  </a:lnTo>
                  <a:lnTo>
                    <a:pt x="251" y="219"/>
                  </a:lnTo>
                  <a:lnTo>
                    <a:pt x="254" y="219"/>
                  </a:lnTo>
                  <a:lnTo>
                    <a:pt x="254" y="221"/>
                  </a:lnTo>
                  <a:lnTo>
                    <a:pt x="256" y="221"/>
                  </a:lnTo>
                  <a:lnTo>
                    <a:pt x="256" y="224"/>
                  </a:lnTo>
                  <a:lnTo>
                    <a:pt x="256" y="226"/>
                  </a:lnTo>
                  <a:lnTo>
                    <a:pt x="258" y="228"/>
                  </a:lnTo>
                  <a:lnTo>
                    <a:pt x="258" y="226"/>
                  </a:lnTo>
                  <a:lnTo>
                    <a:pt x="258" y="228"/>
                  </a:lnTo>
                  <a:lnTo>
                    <a:pt x="261" y="228"/>
                  </a:lnTo>
                  <a:lnTo>
                    <a:pt x="258" y="228"/>
                  </a:lnTo>
                  <a:lnTo>
                    <a:pt x="258" y="231"/>
                  </a:lnTo>
                  <a:lnTo>
                    <a:pt x="261" y="231"/>
                  </a:lnTo>
                  <a:lnTo>
                    <a:pt x="263" y="231"/>
                  </a:lnTo>
                  <a:lnTo>
                    <a:pt x="263" y="233"/>
                  </a:lnTo>
                  <a:lnTo>
                    <a:pt x="265" y="233"/>
                  </a:lnTo>
                  <a:lnTo>
                    <a:pt x="263" y="233"/>
                  </a:lnTo>
                  <a:lnTo>
                    <a:pt x="263" y="236"/>
                  </a:lnTo>
                  <a:lnTo>
                    <a:pt x="261" y="238"/>
                  </a:lnTo>
                  <a:lnTo>
                    <a:pt x="263" y="240"/>
                  </a:lnTo>
                  <a:lnTo>
                    <a:pt x="263" y="243"/>
                  </a:lnTo>
                  <a:lnTo>
                    <a:pt x="263" y="245"/>
                  </a:lnTo>
                  <a:lnTo>
                    <a:pt x="265" y="245"/>
                  </a:lnTo>
                  <a:lnTo>
                    <a:pt x="265" y="247"/>
                  </a:lnTo>
                  <a:lnTo>
                    <a:pt x="268" y="250"/>
                  </a:lnTo>
                  <a:lnTo>
                    <a:pt x="268" y="252"/>
                  </a:lnTo>
                  <a:lnTo>
                    <a:pt x="270" y="252"/>
                  </a:lnTo>
                  <a:lnTo>
                    <a:pt x="270" y="255"/>
                  </a:lnTo>
                  <a:lnTo>
                    <a:pt x="273" y="255"/>
                  </a:lnTo>
                  <a:lnTo>
                    <a:pt x="273" y="257"/>
                  </a:lnTo>
                  <a:lnTo>
                    <a:pt x="273" y="259"/>
                  </a:lnTo>
                  <a:lnTo>
                    <a:pt x="273" y="262"/>
                  </a:lnTo>
                  <a:lnTo>
                    <a:pt x="273" y="259"/>
                  </a:lnTo>
                  <a:lnTo>
                    <a:pt x="273" y="257"/>
                  </a:lnTo>
                  <a:lnTo>
                    <a:pt x="270" y="257"/>
                  </a:lnTo>
                  <a:lnTo>
                    <a:pt x="268" y="257"/>
                  </a:lnTo>
                  <a:lnTo>
                    <a:pt x="265" y="257"/>
                  </a:lnTo>
                  <a:lnTo>
                    <a:pt x="263" y="257"/>
                  </a:lnTo>
                  <a:lnTo>
                    <a:pt x="263" y="255"/>
                  </a:lnTo>
                  <a:lnTo>
                    <a:pt x="261" y="255"/>
                  </a:lnTo>
                  <a:lnTo>
                    <a:pt x="261" y="252"/>
                  </a:lnTo>
                  <a:lnTo>
                    <a:pt x="258" y="252"/>
                  </a:lnTo>
                  <a:lnTo>
                    <a:pt x="256" y="252"/>
                  </a:lnTo>
                  <a:lnTo>
                    <a:pt x="256" y="255"/>
                  </a:lnTo>
                  <a:lnTo>
                    <a:pt x="254" y="255"/>
                  </a:lnTo>
                  <a:lnTo>
                    <a:pt x="251" y="255"/>
                  </a:lnTo>
                  <a:lnTo>
                    <a:pt x="249" y="252"/>
                  </a:lnTo>
                  <a:lnTo>
                    <a:pt x="246" y="252"/>
                  </a:lnTo>
                  <a:lnTo>
                    <a:pt x="246" y="255"/>
                  </a:lnTo>
                  <a:lnTo>
                    <a:pt x="244" y="255"/>
                  </a:lnTo>
                  <a:lnTo>
                    <a:pt x="242" y="255"/>
                  </a:lnTo>
                  <a:lnTo>
                    <a:pt x="239" y="255"/>
                  </a:lnTo>
                  <a:lnTo>
                    <a:pt x="242" y="255"/>
                  </a:lnTo>
                  <a:lnTo>
                    <a:pt x="242" y="252"/>
                  </a:lnTo>
                  <a:lnTo>
                    <a:pt x="239" y="252"/>
                  </a:lnTo>
                  <a:lnTo>
                    <a:pt x="242" y="252"/>
                  </a:lnTo>
                  <a:lnTo>
                    <a:pt x="242" y="255"/>
                  </a:lnTo>
                  <a:lnTo>
                    <a:pt x="239" y="255"/>
                  </a:lnTo>
                  <a:lnTo>
                    <a:pt x="242" y="255"/>
                  </a:lnTo>
                  <a:lnTo>
                    <a:pt x="244" y="255"/>
                  </a:lnTo>
                  <a:lnTo>
                    <a:pt x="246" y="255"/>
                  </a:lnTo>
                  <a:lnTo>
                    <a:pt x="246" y="257"/>
                  </a:lnTo>
                  <a:lnTo>
                    <a:pt x="244" y="257"/>
                  </a:lnTo>
                  <a:lnTo>
                    <a:pt x="246" y="259"/>
                  </a:lnTo>
                  <a:lnTo>
                    <a:pt x="246" y="257"/>
                  </a:lnTo>
                  <a:lnTo>
                    <a:pt x="246" y="255"/>
                  </a:lnTo>
                  <a:lnTo>
                    <a:pt x="249" y="255"/>
                  </a:lnTo>
                  <a:lnTo>
                    <a:pt x="251" y="255"/>
                  </a:lnTo>
                  <a:lnTo>
                    <a:pt x="254" y="255"/>
                  </a:lnTo>
                  <a:lnTo>
                    <a:pt x="256" y="255"/>
                  </a:lnTo>
                  <a:lnTo>
                    <a:pt x="258" y="255"/>
                  </a:lnTo>
                  <a:lnTo>
                    <a:pt x="261" y="255"/>
                  </a:lnTo>
                  <a:lnTo>
                    <a:pt x="261" y="257"/>
                  </a:lnTo>
                  <a:lnTo>
                    <a:pt x="263" y="257"/>
                  </a:lnTo>
                  <a:lnTo>
                    <a:pt x="261" y="257"/>
                  </a:lnTo>
                  <a:lnTo>
                    <a:pt x="263" y="257"/>
                  </a:lnTo>
                  <a:lnTo>
                    <a:pt x="261" y="257"/>
                  </a:lnTo>
                  <a:lnTo>
                    <a:pt x="263" y="257"/>
                  </a:lnTo>
                  <a:lnTo>
                    <a:pt x="263" y="259"/>
                  </a:lnTo>
                  <a:lnTo>
                    <a:pt x="263" y="257"/>
                  </a:lnTo>
                  <a:lnTo>
                    <a:pt x="263" y="259"/>
                  </a:lnTo>
                  <a:lnTo>
                    <a:pt x="265" y="259"/>
                  </a:lnTo>
                  <a:lnTo>
                    <a:pt x="265" y="262"/>
                  </a:lnTo>
                  <a:lnTo>
                    <a:pt x="265" y="259"/>
                  </a:lnTo>
                  <a:lnTo>
                    <a:pt x="268" y="259"/>
                  </a:lnTo>
                  <a:lnTo>
                    <a:pt x="265" y="259"/>
                  </a:lnTo>
                  <a:lnTo>
                    <a:pt x="268" y="259"/>
                  </a:lnTo>
                  <a:lnTo>
                    <a:pt x="268" y="262"/>
                  </a:lnTo>
                  <a:lnTo>
                    <a:pt x="270" y="264"/>
                  </a:lnTo>
                  <a:lnTo>
                    <a:pt x="273" y="264"/>
                  </a:lnTo>
                  <a:lnTo>
                    <a:pt x="273" y="266"/>
                  </a:lnTo>
                  <a:lnTo>
                    <a:pt x="275" y="266"/>
                  </a:lnTo>
                  <a:lnTo>
                    <a:pt x="275" y="269"/>
                  </a:lnTo>
                  <a:lnTo>
                    <a:pt x="277" y="271"/>
                  </a:lnTo>
                  <a:lnTo>
                    <a:pt x="277" y="274"/>
                  </a:lnTo>
                  <a:lnTo>
                    <a:pt x="280" y="276"/>
                  </a:lnTo>
                  <a:lnTo>
                    <a:pt x="280" y="278"/>
                  </a:lnTo>
                  <a:lnTo>
                    <a:pt x="280" y="281"/>
                  </a:lnTo>
                  <a:lnTo>
                    <a:pt x="280" y="283"/>
                  </a:lnTo>
                  <a:lnTo>
                    <a:pt x="280" y="285"/>
                  </a:lnTo>
                  <a:lnTo>
                    <a:pt x="277" y="285"/>
                  </a:lnTo>
                  <a:lnTo>
                    <a:pt x="277" y="288"/>
                  </a:lnTo>
                  <a:lnTo>
                    <a:pt x="275" y="288"/>
                  </a:lnTo>
                  <a:lnTo>
                    <a:pt x="275" y="290"/>
                  </a:lnTo>
                  <a:lnTo>
                    <a:pt x="273" y="290"/>
                  </a:lnTo>
                  <a:lnTo>
                    <a:pt x="273" y="293"/>
                  </a:lnTo>
                  <a:lnTo>
                    <a:pt x="270" y="293"/>
                  </a:lnTo>
                  <a:lnTo>
                    <a:pt x="270" y="295"/>
                  </a:lnTo>
                  <a:lnTo>
                    <a:pt x="270" y="293"/>
                  </a:lnTo>
                  <a:lnTo>
                    <a:pt x="270" y="295"/>
                  </a:lnTo>
                  <a:lnTo>
                    <a:pt x="273" y="295"/>
                  </a:lnTo>
                  <a:lnTo>
                    <a:pt x="270" y="295"/>
                  </a:lnTo>
                  <a:lnTo>
                    <a:pt x="273" y="295"/>
                  </a:lnTo>
                  <a:lnTo>
                    <a:pt x="275" y="295"/>
                  </a:lnTo>
                  <a:lnTo>
                    <a:pt x="273" y="295"/>
                  </a:lnTo>
                  <a:lnTo>
                    <a:pt x="275" y="295"/>
                  </a:lnTo>
                  <a:lnTo>
                    <a:pt x="275" y="297"/>
                  </a:lnTo>
                  <a:lnTo>
                    <a:pt x="277" y="297"/>
                  </a:lnTo>
                  <a:lnTo>
                    <a:pt x="280" y="297"/>
                  </a:lnTo>
                  <a:lnTo>
                    <a:pt x="280" y="300"/>
                  </a:lnTo>
                  <a:lnTo>
                    <a:pt x="282" y="300"/>
                  </a:lnTo>
                  <a:lnTo>
                    <a:pt x="282" y="302"/>
                  </a:lnTo>
                  <a:lnTo>
                    <a:pt x="282" y="300"/>
                  </a:lnTo>
                  <a:lnTo>
                    <a:pt x="280" y="300"/>
                  </a:lnTo>
                  <a:lnTo>
                    <a:pt x="282" y="300"/>
                  </a:lnTo>
                  <a:lnTo>
                    <a:pt x="282" y="297"/>
                  </a:lnTo>
                  <a:lnTo>
                    <a:pt x="284" y="297"/>
                  </a:lnTo>
                  <a:lnTo>
                    <a:pt x="284" y="295"/>
                  </a:lnTo>
                  <a:lnTo>
                    <a:pt x="284" y="293"/>
                  </a:lnTo>
                  <a:lnTo>
                    <a:pt x="287" y="290"/>
                  </a:lnTo>
                  <a:lnTo>
                    <a:pt x="289" y="290"/>
                  </a:lnTo>
                  <a:lnTo>
                    <a:pt x="292" y="290"/>
                  </a:lnTo>
                  <a:lnTo>
                    <a:pt x="294" y="290"/>
                  </a:lnTo>
                  <a:lnTo>
                    <a:pt x="296" y="290"/>
                  </a:lnTo>
                  <a:lnTo>
                    <a:pt x="296" y="293"/>
                  </a:lnTo>
                  <a:lnTo>
                    <a:pt x="296" y="290"/>
                  </a:lnTo>
                  <a:lnTo>
                    <a:pt x="299" y="290"/>
                  </a:lnTo>
                  <a:lnTo>
                    <a:pt x="301" y="290"/>
                  </a:lnTo>
                  <a:lnTo>
                    <a:pt x="303" y="290"/>
                  </a:lnTo>
                  <a:lnTo>
                    <a:pt x="301" y="290"/>
                  </a:lnTo>
                  <a:lnTo>
                    <a:pt x="306" y="293"/>
                  </a:lnTo>
                  <a:lnTo>
                    <a:pt x="308" y="293"/>
                  </a:lnTo>
                  <a:lnTo>
                    <a:pt x="311" y="293"/>
                  </a:lnTo>
                  <a:lnTo>
                    <a:pt x="313" y="293"/>
                  </a:lnTo>
                  <a:lnTo>
                    <a:pt x="313" y="295"/>
                  </a:lnTo>
                  <a:lnTo>
                    <a:pt x="315" y="295"/>
                  </a:lnTo>
                  <a:lnTo>
                    <a:pt x="318" y="297"/>
                  </a:lnTo>
                  <a:lnTo>
                    <a:pt x="320" y="297"/>
                  </a:lnTo>
                  <a:lnTo>
                    <a:pt x="320" y="300"/>
                  </a:lnTo>
                  <a:lnTo>
                    <a:pt x="322" y="300"/>
                  </a:lnTo>
                  <a:lnTo>
                    <a:pt x="322" y="302"/>
                  </a:lnTo>
                  <a:lnTo>
                    <a:pt x="325" y="302"/>
                  </a:lnTo>
                  <a:lnTo>
                    <a:pt x="325" y="304"/>
                  </a:lnTo>
                  <a:lnTo>
                    <a:pt x="325" y="307"/>
                  </a:lnTo>
                  <a:lnTo>
                    <a:pt x="327" y="307"/>
                  </a:lnTo>
                  <a:lnTo>
                    <a:pt x="327" y="309"/>
                  </a:lnTo>
                  <a:lnTo>
                    <a:pt x="327" y="312"/>
                  </a:lnTo>
                  <a:lnTo>
                    <a:pt x="325" y="312"/>
                  </a:lnTo>
                  <a:lnTo>
                    <a:pt x="327" y="312"/>
                  </a:lnTo>
                  <a:lnTo>
                    <a:pt x="327" y="314"/>
                  </a:lnTo>
                  <a:lnTo>
                    <a:pt x="327" y="316"/>
                  </a:lnTo>
                  <a:lnTo>
                    <a:pt x="325" y="319"/>
                  </a:lnTo>
                  <a:lnTo>
                    <a:pt x="327" y="319"/>
                  </a:lnTo>
                  <a:lnTo>
                    <a:pt x="325" y="319"/>
                  </a:lnTo>
                  <a:lnTo>
                    <a:pt x="327" y="319"/>
                  </a:lnTo>
                  <a:lnTo>
                    <a:pt x="325" y="319"/>
                  </a:lnTo>
                  <a:lnTo>
                    <a:pt x="325" y="321"/>
                  </a:lnTo>
                  <a:lnTo>
                    <a:pt x="325" y="323"/>
                  </a:lnTo>
                  <a:lnTo>
                    <a:pt x="322" y="323"/>
                  </a:lnTo>
                  <a:lnTo>
                    <a:pt x="322" y="326"/>
                  </a:lnTo>
                  <a:lnTo>
                    <a:pt x="322" y="328"/>
                  </a:lnTo>
                  <a:lnTo>
                    <a:pt x="322" y="331"/>
                  </a:lnTo>
                  <a:lnTo>
                    <a:pt x="322" y="333"/>
                  </a:lnTo>
                  <a:lnTo>
                    <a:pt x="320" y="333"/>
                  </a:lnTo>
                  <a:lnTo>
                    <a:pt x="320" y="335"/>
                  </a:lnTo>
                  <a:lnTo>
                    <a:pt x="318" y="335"/>
                  </a:lnTo>
                  <a:lnTo>
                    <a:pt x="318" y="338"/>
                  </a:lnTo>
                  <a:lnTo>
                    <a:pt x="318" y="335"/>
                  </a:lnTo>
                  <a:lnTo>
                    <a:pt x="320" y="335"/>
                  </a:lnTo>
                  <a:lnTo>
                    <a:pt x="320" y="333"/>
                  </a:lnTo>
                  <a:lnTo>
                    <a:pt x="322" y="333"/>
                  </a:lnTo>
                  <a:lnTo>
                    <a:pt x="322" y="331"/>
                  </a:lnTo>
                  <a:lnTo>
                    <a:pt x="320" y="333"/>
                  </a:lnTo>
                  <a:lnTo>
                    <a:pt x="320" y="331"/>
                  </a:lnTo>
                  <a:lnTo>
                    <a:pt x="318" y="331"/>
                  </a:lnTo>
                  <a:lnTo>
                    <a:pt x="320" y="331"/>
                  </a:lnTo>
                  <a:lnTo>
                    <a:pt x="320" y="333"/>
                  </a:lnTo>
                  <a:lnTo>
                    <a:pt x="322" y="333"/>
                  </a:lnTo>
                  <a:lnTo>
                    <a:pt x="320" y="333"/>
                  </a:lnTo>
                  <a:lnTo>
                    <a:pt x="320" y="335"/>
                  </a:lnTo>
                  <a:lnTo>
                    <a:pt x="318" y="335"/>
                  </a:lnTo>
                  <a:lnTo>
                    <a:pt x="318" y="338"/>
                  </a:lnTo>
                  <a:lnTo>
                    <a:pt x="315" y="338"/>
                  </a:lnTo>
                  <a:lnTo>
                    <a:pt x="315" y="340"/>
                  </a:lnTo>
                  <a:lnTo>
                    <a:pt x="315" y="338"/>
                  </a:lnTo>
                  <a:lnTo>
                    <a:pt x="313" y="338"/>
                  </a:lnTo>
                  <a:lnTo>
                    <a:pt x="313" y="335"/>
                  </a:lnTo>
                  <a:lnTo>
                    <a:pt x="313" y="333"/>
                  </a:lnTo>
                  <a:lnTo>
                    <a:pt x="313" y="335"/>
                  </a:lnTo>
                  <a:lnTo>
                    <a:pt x="313" y="338"/>
                  </a:lnTo>
                  <a:lnTo>
                    <a:pt x="315" y="338"/>
                  </a:lnTo>
                  <a:lnTo>
                    <a:pt x="315" y="340"/>
                  </a:lnTo>
                  <a:lnTo>
                    <a:pt x="313" y="340"/>
                  </a:lnTo>
                  <a:lnTo>
                    <a:pt x="313" y="342"/>
                  </a:lnTo>
                  <a:lnTo>
                    <a:pt x="313" y="340"/>
                  </a:lnTo>
                  <a:lnTo>
                    <a:pt x="311" y="340"/>
                  </a:lnTo>
                  <a:lnTo>
                    <a:pt x="311" y="338"/>
                  </a:lnTo>
                  <a:lnTo>
                    <a:pt x="308" y="338"/>
                  </a:lnTo>
                  <a:lnTo>
                    <a:pt x="306" y="338"/>
                  </a:lnTo>
                  <a:lnTo>
                    <a:pt x="308" y="338"/>
                  </a:lnTo>
                  <a:lnTo>
                    <a:pt x="308" y="340"/>
                  </a:lnTo>
                  <a:lnTo>
                    <a:pt x="311" y="340"/>
                  </a:lnTo>
                  <a:lnTo>
                    <a:pt x="308" y="340"/>
                  </a:lnTo>
                  <a:lnTo>
                    <a:pt x="306" y="340"/>
                  </a:lnTo>
                  <a:lnTo>
                    <a:pt x="303" y="340"/>
                  </a:lnTo>
                  <a:lnTo>
                    <a:pt x="303" y="342"/>
                  </a:lnTo>
                  <a:lnTo>
                    <a:pt x="303" y="340"/>
                  </a:lnTo>
                  <a:lnTo>
                    <a:pt x="303" y="342"/>
                  </a:lnTo>
                  <a:lnTo>
                    <a:pt x="306" y="342"/>
                  </a:lnTo>
                  <a:lnTo>
                    <a:pt x="308" y="342"/>
                  </a:lnTo>
                  <a:lnTo>
                    <a:pt x="311" y="342"/>
                  </a:lnTo>
                  <a:lnTo>
                    <a:pt x="311" y="345"/>
                  </a:lnTo>
                  <a:lnTo>
                    <a:pt x="308" y="345"/>
                  </a:lnTo>
                  <a:lnTo>
                    <a:pt x="311" y="345"/>
                  </a:lnTo>
                  <a:lnTo>
                    <a:pt x="308" y="345"/>
                  </a:lnTo>
                  <a:lnTo>
                    <a:pt x="311" y="345"/>
                  </a:lnTo>
                  <a:lnTo>
                    <a:pt x="311" y="347"/>
                  </a:lnTo>
                  <a:lnTo>
                    <a:pt x="308" y="350"/>
                  </a:lnTo>
                  <a:lnTo>
                    <a:pt x="306" y="350"/>
                  </a:lnTo>
                  <a:lnTo>
                    <a:pt x="308" y="350"/>
                  </a:lnTo>
                  <a:lnTo>
                    <a:pt x="306" y="350"/>
                  </a:lnTo>
                  <a:lnTo>
                    <a:pt x="303" y="350"/>
                  </a:lnTo>
                  <a:lnTo>
                    <a:pt x="303" y="347"/>
                  </a:lnTo>
                  <a:lnTo>
                    <a:pt x="303" y="350"/>
                  </a:lnTo>
                  <a:lnTo>
                    <a:pt x="301" y="350"/>
                  </a:lnTo>
                  <a:lnTo>
                    <a:pt x="301" y="347"/>
                  </a:lnTo>
                  <a:lnTo>
                    <a:pt x="301" y="350"/>
                  </a:lnTo>
                  <a:lnTo>
                    <a:pt x="301" y="347"/>
                  </a:lnTo>
                  <a:lnTo>
                    <a:pt x="299" y="347"/>
                  </a:lnTo>
                  <a:lnTo>
                    <a:pt x="299" y="350"/>
                  </a:lnTo>
                  <a:lnTo>
                    <a:pt x="296" y="350"/>
                  </a:lnTo>
                  <a:lnTo>
                    <a:pt x="299" y="350"/>
                  </a:lnTo>
                  <a:lnTo>
                    <a:pt x="296" y="350"/>
                  </a:lnTo>
                  <a:lnTo>
                    <a:pt x="299" y="352"/>
                  </a:lnTo>
                  <a:lnTo>
                    <a:pt x="296" y="352"/>
                  </a:lnTo>
                  <a:lnTo>
                    <a:pt x="294" y="352"/>
                  </a:lnTo>
                  <a:lnTo>
                    <a:pt x="296" y="352"/>
                  </a:lnTo>
                  <a:lnTo>
                    <a:pt x="294" y="352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4" y="354"/>
                  </a:lnTo>
                  <a:lnTo>
                    <a:pt x="294" y="352"/>
                  </a:lnTo>
                  <a:lnTo>
                    <a:pt x="296" y="352"/>
                  </a:lnTo>
                  <a:lnTo>
                    <a:pt x="299" y="352"/>
                  </a:lnTo>
                  <a:lnTo>
                    <a:pt x="301" y="352"/>
                  </a:lnTo>
                  <a:lnTo>
                    <a:pt x="301" y="354"/>
                  </a:lnTo>
                  <a:lnTo>
                    <a:pt x="299" y="354"/>
                  </a:lnTo>
                  <a:lnTo>
                    <a:pt x="301" y="354"/>
                  </a:lnTo>
                  <a:lnTo>
                    <a:pt x="301" y="357"/>
                  </a:lnTo>
                  <a:lnTo>
                    <a:pt x="299" y="357"/>
                  </a:lnTo>
                  <a:lnTo>
                    <a:pt x="296" y="357"/>
                  </a:lnTo>
                  <a:lnTo>
                    <a:pt x="294" y="357"/>
                  </a:lnTo>
                  <a:lnTo>
                    <a:pt x="292" y="357"/>
                  </a:lnTo>
                  <a:lnTo>
                    <a:pt x="289" y="357"/>
                  </a:lnTo>
                  <a:lnTo>
                    <a:pt x="292" y="357"/>
                  </a:lnTo>
                  <a:lnTo>
                    <a:pt x="294" y="357"/>
                  </a:lnTo>
                  <a:lnTo>
                    <a:pt x="296" y="357"/>
                  </a:lnTo>
                  <a:lnTo>
                    <a:pt x="296" y="359"/>
                  </a:lnTo>
                  <a:lnTo>
                    <a:pt x="294" y="359"/>
                  </a:lnTo>
                  <a:lnTo>
                    <a:pt x="296" y="359"/>
                  </a:lnTo>
                  <a:lnTo>
                    <a:pt x="299" y="359"/>
                  </a:lnTo>
                  <a:lnTo>
                    <a:pt x="299" y="357"/>
                  </a:lnTo>
                  <a:lnTo>
                    <a:pt x="299" y="359"/>
                  </a:lnTo>
                  <a:lnTo>
                    <a:pt x="299" y="357"/>
                  </a:lnTo>
                  <a:lnTo>
                    <a:pt x="301" y="357"/>
                  </a:lnTo>
                  <a:lnTo>
                    <a:pt x="301" y="359"/>
                  </a:lnTo>
                  <a:lnTo>
                    <a:pt x="299" y="359"/>
                  </a:lnTo>
                  <a:lnTo>
                    <a:pt x="296" y="361"/>
                  </a:lnTo>
                  <a:lnTo>
                    <a:pt x="294" y="361"/>
                  </a:lnTo>
                  <a:lnTo>
                    <a:pt x="292" y="361"/>
                  </a:lnTo>
                  <a:lnTo>
                    <a:pt x="289" y="361"/>
                  </a:lnTo>
                  <a:lnTo>
                    <a:pt x="287" y="361"/>
                  </a:lnTo>
                  <a:lnTo>
                    <a:pt x="289" y="361"/>
                  </a:lnTo>
                  <a:lnTo>
                    <a:pt x="289" y="364"/>
                  </a:lnTo>
                  <a:lnTo>
                    <a:pt x="287" y="364"/>
                  </a:lnTo>
                  <a:lnTo>
                    <a:pt x="287" y="361"/>
                  </a:lnTo>
                  <a:lnTo>
                    <a:pt x="284" y="361"/>
                  </a:lnTo>
                  <a:lnTo>
                    <a:pt x="287" y="361"/>
                  </a:lnTo>
                  <a:lnTo>
                    <a:pt x="287" y="364"/>
                  </a:lnTo>
                  <a:lnTo>
                    <a:pt x="284" y="364"/>
                  </a:lnTo>
                  <a:lnTo>
                    <a:pt x="282" y="366"/>
                  </a:lnTo>
                  <a:lnTo>
                    <a:pt x="280" y="366"/>
                  </a:lnTo>
                  <a:lnTo>
                    <a:pt x="280" y="364"/>
                  </a:lnTo>
                  <a:lnTo>
                    <a:pt x="277" y="364"/>
                  </a:lnTo>
                  <a:lnTo>
                    <a:pt x="277" y="366"/>
                  </a:lnTo>
                  <a:lnTo>
                    <a:pt x="277" y="364"/>
                  </a:lnTo>
                  <a:lnTo>
                    <a:pt x="275" y="364"/>
                  </a:lnTo>
                  <a:lnTo>
                    <a:pt x="273" y="364"/>
                  </a:lnTo>
                  <a:lnTo>
                    <a:pt x="273" y="361"/>
                  </a:lnTo>
                  <a:lnTo>
                    <a:pt x="273" y="364"/>
                  </a:lnTo>
                  <a:lnTo>
                    <a:pt x="270" y="364"/>
                  </a:lnTo>
                  <a:lnTo>
                    <a:pt x="268" y="364"/>
                  </a:lnTo>
                  <a:lnTo>
                    <a:pt x="265" y="364"/>
                  </a:lnTo>
                  <a:lnTo>
                    <a:pt x="263" y="364"/>
                  </a:lnTo>
                  <a:lnTo>
                    <a:pt x="263" y="366"/>
                  </a:lnTo>
                  <a:lnTo>
                    <a:pt x="261" y="366"/>
                  </a:lnTo>
                  <a:lnTo>
                    <a:pt x="263" y="366"/>
                  </a:lnTo>
                  <a:lnTo>
                    <a:pt x="263" y="364"/>
                  </a:lnTo>
                  <a:lnTo>
                    <a:pt x="265" y="364"/>
                  </a:lnTo>
                  <a:lnTo>
                    <a:pt x="268" y="364"/>
                  </a:lnTo>
                  <a:lnTo>
                    <a:pt x="270" y="364"/>
                  </a:lnTo>
                  <a:lnTo>
                    <a:pt x="273" y="364"/>
                  </a:lnTo>
                  <a:lnTo>
                    <a:pt x="275" y="364"/>
                  </a:lnTo>
                  <a:lnTo>
                    <a:pt x="277" y="364"/>
                  </a:lnTo>
                  <a:lnTo>
                    <a:pt x="277" y="366"/>
                  </a:lnTo>
                  <a:lnTo>
                    <a:pt x="280" y="366"/>
                  </a:lnTo>
                  <a:lnTo>
                    <a:pt x="282" y="366"/>
                  </a:lnTo>
                  <a:lnTo>
                    <a:pt x="284" y="366"/>
                  </a:lnTo>
                  <a:lnTo>
                    <a:pt x="284" y="364"/>
                  </a:lnTo>
                  <a:lnTo>
                    <a:pt x="287" y="364"/>
                  </a:lnTo>
                  <a:lnTo>
                    <a:pt x="289" y="364"/>
                  </a:lnTo>
                  <a:lnTo>
                    <a:pt x="292" y="364"/>
                  </a:lnTo>
                  <a:lnTo>
                    <a:pt x="292" y="366"/>
                  </a:lnTo>
                  <a:lnTo>
                    <a:pt x="289" y="366"/>
                  </a:lnTo>
                  <a:lnTo>
                    <a:pt x="292" y="366"/>
                  </a:lnTo>
                  <a:lnTo>
                    <a:pt x="289" y="366"/>
                  </a:lnTo>
                  <a:lnTo>
                    <a:pt x="289" y="369"/>
                  </a:lnTo>
                  <a:lnTo>
                    <a:pt x="287" y="369"/>
                  </a:lnTo>
                  <a:lnTo>
                    <a:pt x="284" y="369"/>
                  </a:lnTo>
                  <a:lnTo>
                    <a:pt x="287" y="369"/>
                  </a:lnTo>
                  <a:lnTo>
                    <a:pt x="289" y="369"/>
                  </a:lnTo>
                  <a:lnTo>
                    <a:pt x="292" y="369"/>
                  </a:lnTo>
                  <a:lnTo>
                    <a:pt x="292" y="366"/>
                  </a:lnTo>
                  <a:lnTo>
                    <a:pt x="292" y="369"/>
                  </a:lnTo>
                  <a:lnTo>
                    <a:pt x="294" y="366"/>
                  </a:lnTo>
                  <a:lnTo>
                    <a:pt x="294" y="369"/>
                  </a:lnTo>
                  <a:lnTo>
                    <a:pt x="292" y="369"/>
                  </a:lnTo>
                  <a:lnTo>
                    <a:pt x="294" y="369"/>
                  </a:lnTo>
                  <a:lnTo>
                    <a:pt x="294" y="371"/>
                  </a:lnTo>
                  <a:lnTo>
                    <a:pt x="296" y="371"/>
                  </a:lnTo>
                  <a:lnTo>
                    <a:pt x="299" y="371"/>
                  </a:lnTo>
                  <a:lnTo>
                    <a:pt x="301" y="371"/>
                  </a:lnTo>
                  <a:lnTo>
                    <a:pt x="303" y="371"/>
                  </a:lnTo>
                  <a:lnTo>
                    <a:pt x="306" y="371"/>
                  </a:lnTo>
                  <a:lnTo>
                    <a:pt x="306" y="369"/>
                  </a:lnTo>
                  <a:lnTo>
                    <a:pt x="308" y="369"/>
                  </a:lnTo>
                  <a:lnTo>
                    <a:pt x="311" y="369"/>
                  </a:lnTo>
                  <a:lnTo>
                    <a:pt x="313" y="369"/>
                  </a:lnTo>
                  <a:lnTo>
                    <a:pt x="315" y="369"/>
                  </a:lnTo>
                  <a:lnTo>
                    <a:pt x="318" y="369"/>
                  </a:lnTo>
                  <a:lnTo>
                    <a:pt x="318" y="371"/>
                  </a:lnTo>
                  <a:lnTo>
                    <a:pt x="315" y="371"/>
                  </a:lnTo>
                  <a:lnTo>
                    <a:pt x="315" y="373"/>
                  </a:lnTo>
                  <a:lnTo>
                    <a:pt x="315" y="371"/>
                  </a:lnTo>
                  <a:lnTo>
                    <a:pt x="313" y="371"/>
                  </a:lnTo>
                  <a:lnTo>
                    <a:pt x="313" y="373"/>
                  </a:lnTo>
                  <a:lnTo>
                    <a:pt x="315" y="373"/>
                  </a:lnTo>
                  <a:lnTo>
                    <a:pt x="315" y="376"/>
                  </a:lnTo>
                  <a:lnTo>
                    <a:pt x="315" y="378"/>
                  </a:lnTo>
                  <a:lnTo>
                    <a:pt x="315" y="380"/>
                  </a:lnTo>
                  <a:lnTo>
                    <a:pt x="313" y="380"/>
                  </a:lnTo>
                  <a:lnTo>
                    <a:pt x="313" y="383"/>
                  </a:lnTo>
                  <a:lnTo>
                    <a:pt x="311" y="383"/>
                  </a:lnTo>
                  <a:lnTo>
                    <a:pt x="308" y="383"/>
                  </a:lnTo>
                  <a:lnTo>
                    <a:pt x="308" y="385"/>
                  </a:lnTo>
                  <a:lnTo>
                    <a:pt x="306" y="385"/>
                  </a:lnTo>
                  <a:lnTo>
                    <a:pt x="303" y="385"/>
                  </a:lnTo>
                  <a:lnTo>
                    <a:pt x="301" y="388"/>
                  </a:lnTo>
                  <a:lnTo>
                    <a:pt x="301" y="390"/>
                  </a:lnTo>
                  <a:lnTo>
                    <a:pt x="301" y="392"/>
                  </a:lnTo>
                  <a:lnTo>
                    <a:pt x="299" y="392"/>
                  </a:lnTo>
                  <a:lnTo>
                    <a:pt x="296" y="392"/>
                  </a:lnTo>
                  <a:lnTo>
                    <a:pt x="294" y="392"/>
                  </a:lnTo>
                  <a:lnTo>
                    <a:pt x="292" y="392"/>
                  </a:lnTo>
                  <a:lnTo>
                    <a:pt x="292" y="395"/>
                  </a:lnTo>
                  <a:lnTo>
                    <a:pt x="289" y="395"/>
                  </a:lnTo>
                  <a:lnTo>
                    <a:pt x="287" y="395"/>
                  </a:lnTo>
                  <a:lnTo>
                    <a:pt x="284" y="397"/>
                  </a:lnTo>
                  <a:lnTo>
                    <a:pt x="282" y="397"/>
                  </a:lnTo>
                  <a:lnTo>
                    <a:pt x="280" y="397"/>
                  </a:lnTo>
                  <a:lnTo>
                    <a:pt x="280" y="399"/>
                  </a:lnTo>
                  <a:lnTo>
                    <a:pt x="280" y="397"/>
                  </a:lnTo>
                  <a:lnTo>
                    <a:pt x="280" y="399"/>
                  </a:lnTo>
                  <a:lnTo>
                    <a:pt x="277" y="399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5" y="399"/>
                  </a:lnTo>
                  <a:lnTo>
                    <a:pt x="273" y="399"/>
                  </a:lnTo>
                  <a:lnTo>
                    <a:pt x="270" y="399"/>
                  </a:lnTo>
                  <a:lnTo>
                    <a:pt x="268" y="399"/>
                  </a:lnTo>
                  <a:lnTo>
                    <a:pt x="268" y="397"/>
                  </a:lnTo>
                  <a:lnTo>
                    <a:pt x="265" y="397"/>
                  </a:lnTo>
                  <a:lnTo>
                    <a:pt x="263" y="397"/>
                  </a:lnTo>
                  <a:lnTo>
                    <a:pt x="261" y="397"/>
                  </a:lnTo>
                  <a:lnTo>
                    <a:pt x="258" y="397"/>
                  </a:lnTo>
                  <a:lnTo>
                    <a:pt x="256" y="397"/>
                  </a:lnTo>
                  <a:lnTo>
                    <a:pt x="254" y="397"/>
                  </a:lnTo>
                  <a:lnTo>
                    <a:pt x="251" y="397"/>
                  </a:lnTo>
                  <a:lnTo>
                    <a:pt x="249" y="397"/>
                  </a:lnTo>
                  <a:lnTo>
                    <a:pt x="249" y="399"/>
                  </a:lnTo>
                  <a:lnTo>
                    <a:pt x="246" y="399"/>
                  </a:lnTo>
                  <a:lnTo>
                    <a:pt x="244" y="399"/>
                  </a:lnTo>
                  <a:lnTo>
                    <a:pt x="244" y="402"/>
                  </a:lnTo>
                  <a:lnTo>
                    <a:pt x="242" y="402"/>
                  </a:lnTo>
                  <a:lnTo>
                    <a:pt x="242" y="399"/>
                  </a:lnTo>
                  <a:lnTo>
                    <a:pt x="239" y="399"/>
                  </a:lnTo>
                  <a:lnTo>
                    <a:pt x="239" y="397"/>
                  </a:lnTo>
                  <a:lnTo>
                    <a:pt x="242" y="397"/>
                  </a:lnTo>
                  <a:lnTo>
                    <a:pt x="239" y="397"/>
                  </a:lnTo>
                  <a:lnTo>
                    <a:pt x="242" y="397"/>
                  </a:lnTo>
                  <a:lnTo>
                    <a:pt x="239" y="397"/>
                  </a:lnTo>
                  <a:lnTo>
                    <a:pt x="239" y="395"/>
                  </a:lnTo>
                  <a:lnTo>
                    <a:pt x="239" y="397"/>
                  </a:lnTo>
                  <a:lnTo>
                    <a:pt x="239" y="395"/>
                  </a:lnTo>
                  <a:lnTo>
                    <a:pt x="239" y="397"/>
                  </a:lnTo>
                  <a:lnTo>
                    <a:pt x="237" y="397"/>
                  </a:lnTo>
                  <a:lnTo>
                    <a:pt x="237" y="395"/>
                  </a:lnTo>
                  <a:lnTo>
                    <a:pt x="237" y="397"/>
                  </a:lnTo>
                  <a:lnTo>
                    <a:pt x="237" y="395"/>
                  </a:lnTo>
                  <a:lnTo>
                    <a:pt x="237" y="397"/>
                  </a:lnTo>
                  <a:lnTo>
                    <a:pt x="237" y="395"/>
                  </a:lnTo>
                  <a:lnTo>
                    <a:pt x="235" y="395"/>
                  </a:lnTo>
                  <a:lnTo>
                    <a:pt x="235" y="397"/>
                  </a:lnTo>
                  <a:lnTo>
                    <a:pt x="235" y="399"/>
                  </a:lnTo>
                  <a:lnTo>
                    <a:pt x="235" y="397"/>
                  </a:lnTo>
                  <a:lnTo>
                    <a:pt x="235" y="399"/>
                  </a:lnTo>
                  <a:lnTo>
                    <a:pt x="232" y="399"/>
                  </a:lnTo>
                  <a:lnTo>
                    <a:pt x="232" y="397"/>
                  </a:lnTo>
                  <a:lnTo>
                    <a:pt x="232" y="395"/>
                  </a:lnTo>
                  <a:lnTo>
                    <a:pt x="232" y="397"/>
                  </a:lnTo>
                  <a:lnTo>
                    <a:pt x="232" y="395"/>
                  </a:lnTo>
                  <a:lnTo>
                    <a:pt x="230" y="395"/>
                  </a:lnTo>
                  <a:lnTo>
                    <a:pt x="230" y="397"/>
                  </a:lnTo>
                  <a:lnTo>
                    <a:pt x="230" y="395"/>
                  </a:lnTo>
                  <a:lnTo>
                    <a:pt x="230" y="397"/>
                  </a:lnTo>
                  <a:lnTo>
                    <a:pt x="232" y="397"/>
                  </a:lnTo>
                  <a:lnTo>
                    <a:pt x="232" y="399"/>
                  </a:lnTo>
                  <a:lnTo>
                    <a:pt x="230" y="399"/>
                  </a:lnTo>
                  <a:lnTo>
                    <a:pt x="230" y="397"/>
                  </a:lnTo>
                  <a:lnTo>
                    <a:pt x="227" y="397"/>
                  </a:lnTo>
                  <a:lnTo>
                    <a:pt x="225" y="397"/>
                  </a:lnTo>
                  <a:lnTo>
                    <a:pt x="225" y="395"/>
                  </a:lnTo>
                  <a:lnTo>
                    <a:pt x="225" y="392"/>
                  </a:lnTo>
                  <a:lnTo>
                    <a:pt x="227" y="392"/>
                  </a:lnTo>
                  <a:lnTo>
                    <a:pt x="225" y="392"/>
                  </a:lnTo>
                  <a:lnTo>
                    <a:pt x="225" y="395"/>
                  </a:lnTo>
                  <a:lnTo>
                    <a:pt x="223" y="395"/>
                  </a:lnTo>
                  <a:lnTo>
                    <a:pt x="223" y="392"/>
                  </a:lnTo>
                  <a:lnTo>
                    <a:pt x="223" y="395"/>
                  </a:lnTo>
                  <a:lnTo>
                    <a:pt x="223" y="392"/>
                  </a:lnTo>
                  <a:lnTo>
                    <a:pt x="220" y="392"/>
                  </a:lnTo>
                  <a:lnTo>
                    <a:pt x="223" y="392"/>
                  </a:lnTo>
                  <a:lnTo>
                    <a:pt x="223" y="395"/>
                  </a:lnTo>
                  <a:lnTo>
                    <a:pt x="225" y="395"/>
                  </a:lnTo>
                  <a:lnTo>
                    <a:pt x="225" y="397"/>
                  </a:lnTo>
                  <a:lnTo>
                    <a:pt x="225" y="399"/>
                  </a:lnTo>
                  <a:lnTo>
                    <a:pt x="223" y="399"/>
                  </a:lnTo>
                  <a:lnTo>
                    <a:pt x="220" y="399"/>
                  </a:lnTo>
                  <a:lnTo>
                    <a:pt x="218" y="399"/>
                  </a:lnTo>
                  <a:lnTo>
                    <a:pt x="218" y="402"/>
                  </a:lnTo>
                  <a:lnTo>
                    <a:pt x="216" y="402"/>
                  </a:lnTo>
                  <a:lnTo>
                    <a:pt x="213" y="402"/>
                  </a:lnTo>
                  <a:lnTo>
                    <a:pt x="211" y="402"/>
                  </a:lnTo>
                  <a:lnTo>
                    <a:pt x="209" y="402"/>
                  </a:lnTo>
                  <a:lnTo>
                    <a:pt x="206" y="402"/>
                  </a:lnTo>
                  <a:lnTo>
                    <a:pt x="204" y="404"/>
                  </a:lnTo>
                  <a:lnTo>
                    <a:pt x="206" y="402"/>
                  </a:lnTo>
                  <a:lnTo>
                    <a:pt x="204" y="402"/>
                  </a:lnTo>
                  <a:lnTo>
                    <a:pt x="201" y="402"/>
                  </a:lnTo>
                  <a:lnTo>
                    <a:pt x="199" y="402"/>
                  </a:lnTo>
                  <a:lnTo>
                    <a:pt x="201" y="402"/>
                  </a:lnTo>
                  <a:lnTo>
                    <a:pt x="201" y="404"/>
                  </a:lnTo>
                  <a:lnTo>
                    <a:pt x="201" y="402"/>
                  </a:lnTo>
                  <a:lnTo>
                    <a:pt x="201" y="404"/>
                  </a:lnTo>
                  <a:lnTo>
                    <a:pt x="204" y="404"/>
                  </a:lnTo>
                  <a:lnTo>
                    <a:pt x="201" y="404"/>
                  </a:lnTo>
                  <a:lnTo>
                    <a:pt x="204" y="404"/>
                  </a:lnTo>
                  <a:lnTo>
                    <a:pt x="204" y="407"/>
                  </a:lnTo>
                  <a:lnTo>
                    <a:pt x="206" y="407"/>
                  </a:lnTo>
                  <a:lnTo>
                    <a:pt x="204" y="407"/>
                  </a:lnTo>
                  <a:lnTo>
                    <a:pt x="204" y="409"/>
                  </a:lnTo>
                  <a:lnTo>
                    <a:pt x="201" y="409"/>
                  </a:lnTo>
                  <a:lnTo>
                    <a:pt x="201" y="407"/>
                  </a:lnTo>
                  <a:lnTo>
                    <a:pt x="199" y="409"/>
                  </a:lnTo>
                  <a:lnTo>
                    <a:pt x="199" y="407"/>
                  </a:lnTo>
                  <a:lnTo>
                    <a:pt x="197" y="407"/>
                  </a:lnTo>
                  <a:lnTo>
                    <a:pt x="194" y="407"/>
                  </a:lnTo>
                  <a:lnTo>
                    <a:pt x="192" y="407"/>
                  </a:lnTo>
                  <a:lnTo>
                    <a:pt x="190" y="407"/>
                  </a:lnTo>
                  <a:lnTo>
                    <a:pt x="187" y="407"/>
                  </a:lnTo>
                  <a:lnTo>
                    <a:pt x="190" y="407"/>
                  </a:lnTo>
                  <a:lnTo>
                    <a:pt x="187" y="407"/>
                  </a:lnTo>
                  <a:lnTo>
                    <a:pt x="187" y="409"/>
                  </a:lnTo>
                  <a:lnTo>
                    <a:pt x="190" y="409"/>
                  </a:lnTo>
                  <a:lnTo>
                    <a:pt x="190" y="411"/>
                  </a:lnTo>
                  <a:lnTo>
                    <a:pt x="187" y="411"/>
                  </a:lnTo>
                  <a:lnTo>
                    <a:pt x="187" y="409"/>
                  </a:lnTo>
                  <a:lnTo>
                    <a:pt x="185" y="407"/>
                  </a:lnTo>
                  <a:lnTo>
                    <a:pt x="182" y="404"/>
                  </a:lnTo>
                  <a:lnTo>
                    <a:pt x="180" y="404"/>
                  </a:lnTo>
                  <a:lnTo>
                    <a:pt x="178" y="402"/>
                  </a:lnTo>
                  <a:lnTo>
                    <a:pt x="175" y="402"/>
                  </a:lnTo>
                  <a:lnTo>
                    <a:pt x="173" y="402"/>
                  </a:lnTo>
                  <a:lnTo>
                    <a:pt x="171" y="402"/>
                  </a:lnTo>
                  <a:lnTo>
                    <a:pt x="168" y="402"/>
                  </a:lnTo>
                  <a:lnTo>
                    <a:pt x="166" y="402"/>
                  </a:lnTo>
                  <a:lnTo>
                    <a:pt x="166" y="404"/>
                  </a:lnTo>
                  <a:lnTo>
                    <a:pt x="163" y="404"/>
                  </a:lnTo>
                  <a:lnTo>
                    <a:pt x="161" y="404"/>
                  </a:lnTo>
                  <a:lnTo>
                    <a:pt x="161" y="407"/>
                  </a:lnTo>
                  <a:lnTo>
                    <a:pt x="159" y="407"/>
                  </a:lnTo>
                  <a:lnTo>
                    <a:pt x="156" y="407"/>
                  </a:lnTo>
                  <a:lnTo>
                    <a:pt x="156" y="404"/>
                  </a:lnTo>
                  <a:lnTo>
                    <a:pt x="154" y="404"/>
                  </a:lnTo>
                  <a:lnTo>
                    <a:pt x="154" y="407"/>
                  </a:lnTo>
                  <a:lnTo>
                    <a:pt x="156" y="407"/>
                  </a:lnTo>
                  <a:lnTo>
                    <a:pt x="156" y="409"/>
                  </a:lnTo>
                  <a:lnTo>
                    <a:pt x="154" y="409"/>
                  </a:lnTo>
                  <a:lnTo>
                    <a:pt x="154" y="411"/>
                  </a:lnTo>
                  <a:lnTo>
                    <a:pt x="152" y="409"/>
                  </a:lnTo>
                  <a:lnTo>
                    <a:pt x="152" y="411"/>
                  </a:lnTo>
                  <a:lnTo>
                    <a:pt x="154" y="411"/>
                  </a:lnTo>
                  <a:lnTo>
                    <a:pt x="154" y="414"/>
                  </a:lnTo>
                  <a:lnTo>
                    <a:pt x="152" y="414"/>
                  </a:lnTo>
                  <a:lnTo>
                    <a:pt x="152" y="416"/>
                  </a:lnTo>
                  <a:lnTo>
                    <a:pt x="154" y="416"/>
                  </a:lnTo>
                  <a:lnTo>
                    <a:pt x="154" y="418"/>
                  </a:lnTo>
                  <a:lnTo>
                    <a:pt x="154" y="416"/>
                  </a:lnTo>
                  <a:lnTo>
                    <a:pt x="154" y="418"/>
                  </a:lnTo>
                  <a:lnTo>
                    <a:pt x="154" y="416"/>
                  </a:lnTo>
                  <a:lnTo>
                    <a:pt x="154" y="418"/>
                  </a:lnTo>
                  <a:lnTo>
                    <a:pt x="152" y="418"/>
                  </a:lnTo>
                  <a:lnTo>
                    <a:pt x="154" y="418"/>
                  </a:lnTo>
                  <a:lnTo>
                    <a:pt x="154" y="421"/>
                  </a:lnTo>
                  <a:lnTo>
                    <a:pt x="152" y="421"/>
                  </a:lnTo>
                  <a:lnTo>
                    <a:pt x="152" y="418"/>
                  </a:lnTo>
                  <a:lnTo>
                    <a:pt x="149" y="418"/>
                  </a:lnTo>
                  <a:lnTo>
                    <a:pt x="152" y="418"/>
                  </a:lnTo>
                  <a:lnTo>
                    <a:pt x="149" y="418"/>
                  </a:lnTo>
                  <a:lnTo>
                    <a:pt x="149" y="416"/>
                  </a:lnTo>
                  <a:lnTo>
                    <a:pt x="149" y="418"/>
                  </a:lnTo>
                  <a:lnTo>
                    <a:pt x="152" y="418"/>
                  </a:lnTo>
                  <a:lnTo>
                    <a:pt x="149" y="418"/>
                  </a:lnTo>
                  <a:lnTo>
                    <a:pt x="152" y="418"/>
                  </a:lnTo>
                  <a:lnTo>
                    <a:pt x="152" y="421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9" y="426"/>
                  </a:lnTo>
                  <a:lnTo>
                    <a:pt x="147" y="426"/>
                  </a:lnTo>
                  <a:lnTo>
                    <a:pt x="147" y="428"/>
                  </a:lnTo>
                  <a:lnTo>
                    <a:pt x="147" y="426"/>
                  </a:lnTo>
                  <a:lnTo>
                    <a:pt x="144" y="426"/>
                  </a:lnTo>
                  <a:lnTo>
                    <a:pt x="147" y="426"/>
                  </a:lnTo>
                  <a:lnTo>
                    <a:pt x="144" y="426"/>
                  </a:lnTo>
                  <a:lnTo>
                    <a:pt x="144" y="423"/>
                  </a:lnTo>
                  <a:lnTo>
                    <a:pt x="147" y="423"/>
                  </a:lnTo>
                  <a:lnTo>
                    <a:pt x="144" y="423"/>
                  </a:lnTo>
                  <a:lnTo>
                    <a:pt x="144" y="426"/>
                  </a:lnTo>
                  <a:lnTo>
                    <a:pt x="142" y="426"/>
                  </a:lnTo>
                  <a:lnTo>
                    <a:pt x="142" y="423"/>
                  </a:lnTo>
                  <a:lnTo>
                    <a:pt x="140" y="423"/>
                  </a:lnTo>
                  <a:lnTo>
                    <a:pt x="142" y="423"/>
                  </a:lnTo>
                  <a:lnTo>
                    <a:pt x="142" y="421"/>
                  </a:lnTo>
                  <a:lnTo>
                    <a:pt x="142" y="423"/>
                  </a:lnTo>
                  <a:lnTo>
                    <a:pt x="140" y="423"/>
                  </a:lnTo>
                  <a:lnTo>
                    <a:pt x="140" y="421"/>
                  </a:lnTo>
                  <a:lnTo>
                    <a:pt x="137" y="421"/>
                  </a:lnTo>
                  <a:lnTo>
                    <a:pt x="137" y="423"/>
                  </a:lnTo>
                  <a:lnTo>
                    <a:pt x="135" y="423"/>
                  </a:lnTo>
                  <a:lnTo>
                    <a:pt x="135" y="421"/>
                  </a:lnTo>
                  <a:lnTo>
                    <a:pt x="137" y="421"/>
                  </a:lnTo>
                  <a:lnTo>
                    <a:pt x="135" y="421"/>
                  </a:lnTo>
                  <a:lnTo>
                    <a:pt x="133" y="421"/>
                  </a:lnTo>
                  <a:lnTo>
                    <a:pt x="133" y="418"/>
                  </a:lnTo>
                  <a:lnTo>
                    <a:pt x="135" y="418"/>
                  </a:lnTo>
                  <a:lnTo>
                    <a:pt x="133" y="418"/>
                  </a:lnTo>
                  <a:lnTo>
                    <a:pt x="130" y="418"/>
                  </a:lnTo>
                  <a:lnTo>
                    <a:pt x="133" y="418"/>
                  </a:lnTo>
                  <a:lnTo>
                    <a:pt x="130" y="418"/>
                  </a:lnTo>
                  <a:lnTo>
                    <a:pt x="130" y="416"/>
                  </a:lnTo>
                  <a:lnTo>
                    <a:pt x="133" y="416"/>
                  </a:lnTo>
                  <a:lnTo>
                    <a:pt x="133" y="414"/>
                  </a:lnTo>
                  <a:lnTo>
                    <a:pt x="130" y="414"/>
                  </a:lnTo>
                  <a:lnTo>
                    <a:pt x="130" y="416"/>
                  </a:lnTo>
                  <a:lnTo>
                    <a:pt x="130" y="414"/>
                  </a:lnTo>
                  <a:lnTo>
                    <a:pt x="128" y="414"/>
                  </a:lnTo>
                  <a:lnTo>
                    <a:pt x="130" y="414"/>
                  </a:lnTo>
                  <a:lnTo>
                    <a:pt x="130" y="416"/>
                  </a:lnTo>
                  <a:lnTo>
                    <a:pt x="130" y="418"/>
                  </a:lnTo>
                  <a:lnTo>
                    <a:pt x="128" y="418"/>
                  </a:lnTo>
                  <a:lnTo>
                    <a:pt x="130" y="418"/>
                  </a:lnTo>
                  <a:lnTo>
                    <a:pt x="130" y="421"/>
                  </a:lnTo>
                  <a:lnTo>
                    <a:pt x="130" y="418"/>
                  </a:lnTo>
                  <a:lnTo>
                    <a:pt x="130" y="421"/>
                  </a:lnTo>
                  <a:lnTo>
                    <a:pt x="128" y="421"/>
                  </a:lnTo>
                  <a:lnTo>
                    <a:pt x="128" y="418"/>
                  </a:lnTo>
                  <a:lnTo>
                    <a:pt x="125" y="418"/>
                  </a:lnTo>
                  <a:lnTo>
                    <a:pt x="123" y="418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18" y="421"/>
                  </a:lnTo>
                  <a:lnTo>
                    <a:pt x="116" y="421"/>
                  </a:lnTo>
                  <a:lnTo>
                    <a:pt x="116" y="418"/>
                  </a:lnTo>
                  <a:lnTo>
                    <a:pt x="116" y="421"/>
                  </a:lnTo>
                  <a:lnTo>
                    <a:pt x="114" y="421"/>
                  </a:lnTo>
                  <a:lnTo>
                    <a:pt x="111" y="421"/>
                  </a:lnTo>
                  <a:lnTo>
                    <a:pt x="111" y="423"/>
                  </a:lnTo>
                  <a:lnTo>
                    <a:pt x="111" y="426"/>
                  </a:lnTo>
                  <a:lnTo>
                    <a:pt x="109" y="426"/>
                  </a:lnTo>
                  <a:lnTo>
                    <a:pt x="106" y="426"/>
                  </a:lnTo>
                  <a:lnTo>
                    <a:pt x="106" y="428"/>
                  </a:lnTo>
                  <a:lnTo>
                    <a:pt x="106" y="426"/>
                  </a:lnTo>
                  <a:lnTo>
                    <a:pt x="106" y="428"/>
                  </a:lnTo>
                  <a:lnTo>
                    <a:pt x="106" y="426"/>
                  </a:lnTo>
                  <a:lnTo>
                    <a:pt x="106" y="428"/>
                  </a:lnTo>
                  <a:lnTo>
                    <a:pt x="104" y="428"/>
                  </a:lnTo>
                  <a:lnTo>
                    <a:pt x="104" y="430"/>
                  </a:lnTo>
                  <a:lnTo>
                    <a:pt x="104" y="428"/>
                  </a:lnTo>
                  <a:lnTo>
                    <a:pt x="104" y="430"/>
                  </a:lnTo>
                  <a:lnTo>
                    <a:pt x="104" y="428"/>
                  </a:lnTo>
                  <a:lnTo>
                    <a:pt x="102" y="428"/>
                  </a:lnTo>
                  <a:lnTo>
                    <a:pt x="104" y="426"/>
                  </a:lnTo>
                  <a:lnTo>
                    <a:pt x="104" y="423"/>
                  </a:lnTo>
                  <a:lnTo>
                    <a:pt x="104" y="426"/>
                  </a:lnTo>
                  <a:lnTo>
                    <a:pt x="102" y="426"/>
                  </a:lnTo>
                  <a:lnTo>
                    <a:pt x="104" y="426"/>
                  </a:lnTo>
                  <a:lnTo>
                    <a:pt x="102" y="426"/>
                  </a:lnTo>
                  <a:lnTo>
                    <a:pt x="102" y="428"/>
                  </a:lnTo>
                  <a:lnTo>
                    <a:pt x="102" y="426"/>
                  </a:lnTo>
                  <a:lnTo>
                    <a:pt x="102" y="428"/>
                  </a:lnTo>
                  <a:lnTo>
                    <a:pt x="102" y="430"/>
                  </a:lnTo>
                  <a:lnTo>
                    <a:pt x="102" y="428"/>
                  </a:lnTo>
                  <a:lnTo>
                    <a:pt x="102" y="430"/>
                  </a:lnTo>
                  <a:lnTo>
                    <a:pt x="102" y="433"/>
                  </a:lnTo>
                  <a:lnTo>
                    <a:pt x="99" y="433"/>
                  </a:lnTo>
                  <a:lnTo>
                    <a:pt x="99" y="430"/>
                  </a:lnTo>
                  <a:lnTo>
                    <a:pt x="99" y="433"/>
                  </a:lnTo>
                  <a:lnTo>
                    <a:pt x="97" y="433"/>
                  </a:lnTo>
                  <a:lnTo>
                    <a:pt x="99" y="433"/>
                  </a:lnTo>
                  <a:lnTo>
                    <a:pt x="102" y="433"/>
                  </a:lnTo>
                  <a:lnTo>
                    <a:pt x="99" y="433"/>
                  </a:lnTo>
                  <a:lnTo>
                    <a:pt x="102" y="433"/>
                  </a:lnTo>
                  <a:lnTo>
                    <a:pt x="102" y="435"/>
                  </a:lnTo>
                  <a:lnTo>
                    <a:pt x="102" y="437"/>
                  </a:lnTo>
                  <a:lnTo>
                    <a:pt x="99" y="437"/>
                  </a:lnTo>
                  <a:lnTo>
                    <a:pt x="97" y="437"/>
                  </a:lnTo>
                  <a:lnTo>
                    <a:pt x="97" y="440"/>
                  </a:lnTo>
                  <a:lnTo>
                    <a:pt x="97" y="437"/>
                  </a:lnTo>
                  <a:lnTo>
                    <a:pt x="95" y="437"/>
                  </a:lnTo>
                  <a:lnTo>
                    <a:pt x="95" y="435"/>
                  </a:lnTo>
                  <a:lnTo>
                    <a:pt x="95" y="433"/>
                  </a:lnTo>
                  <a:lnTo>
                    <a:pt x="92" y="433"/>
                  </a:lnTo>
                  <a:lnTo>
                    <a:pt x="90" y="433"/>
                  </a:lnTo>
                  <a:lnTo>
                    <a:pt x="90" y="430"/>
                  </a:lnTo>
                  <a:lnTo>
                    <a:pt x="88" y="430"/>
                  </a:lnTo>
                  <a:lnTo>
                    <a:pt x="85" y="430"/>
                  </a:lnTo>
                  <a:lnTo>
                    <a:pt x="85" y="433"/>
                  </a:lnTo>
                  <a:lnTo>
                    <a:pt x="88" y="433"/>
                  </a:lnTo>
                  <a:lnTo>
                    <a:pt x="85" y="433"/>
                  </a:lnTo>
                  <a:lnTo>
                    <a:pt x="85" y="435"/>
                  </a:lnTo>
                  <a:lnTo>
                    <a:pt x="83" y="435"/>
                  </a:lnTo>
                  <a:lnTo>
                    <a:pt x="80" y="435"/>
                  </a:lnTo>
                  <a:lnTo>
                    <a:pt x="80" y="433"/>
                  </a:lnTo>
                  <a:lnTo>
                    <a:pt x="80" y="430"/>
                  </a:lnTo>
                  <a:lnTo>
                    <a:pt x="80" y="428"/>
                  </a:lnTo>
                  <a:lnTo>
                    <a:pt x="83" y="428"/>
                  </a:lnTo>
                  <a:lnTo>
                    <a:pt x="85" y="428"/>
                  </a:lnTo>
                  <a:lnTo>
                    <a:pt x="85" y="426"/>
                  </a:lnTo>
                  <a:lnTo>
                    <a:pt x="88" y="426"/>
                  </a:lnTo>
                  <a:lnTo>
                    <a:pt x="88" y="428"/>
                  </a:lnTo>
                  <a:lnTo>
                    <a:pt x="90" y="428"/>
                  </a:lnTo>
                  <a:lnTo>
                    <a:pt x="90" y="426"/>
                  </a:lnTo>
                  <a:lnTo>
                    <a:pt x="92" y="426"/>
                  </a:lnTo>
                  <a:lnTo>
                    <a:pt x="95" y="426"/>
                  </a:lnTo>
                  <a:lnTo>
                    <a:pt x="95" y="423"/>
                  </a:lnTo>
                  <a:lnTo>
                    <a:pt x="97" y="423"/>
                  </a:lnTo>
                  <a:lnTo>
                    <a:pt x="97" y="421"/>
                  </a:lnTo>
                  <a:lnTo>
                    <a:pt x="99" y="421"/>
                  </a:lnTo>
                  <a:lnTo>
                    <a:pt x="99" y="418"/>
                  </a:lnTo>
                  <a:lnTo>
                    <a:pt x="99" y="416"/>
                  </a:lnTo>
                  <a:lnTo>
                    <a:pt x="102" y="416"/>
                  </a:lnTo>
                  <a:lnTo>
                    <a:pt x="102" y="414"/>
                  </a:lnTo>
                  <a:lnTo>
                    <a:pt x="102" y="411"/>
                  </a:lnTo>
                  <a:lnTo>
                    <a:pt x="104" y="411"/>
                  </a:lnTo>
                  <a:lnTo>
                    <a:pt x="102" y="411"/>
                  </a:lnTo>
                  <a:lnTo>
                    <a:pt x="104" y="411"/>
                  </a:lnTo>
                  <a:lnTo>
                    <a:pt x="102" y="411"/>
                  </a:lnTo>
                  <a:lnTo>
                    <a:pt x="104" y="411"/>
                  </a:lnTo>
                  <a:lnTo>
                    <a:pt x="102" y="411"/>
                  </a:lnTo>
                  <a:lnTo>
                    <a:pt x="102" y="409"/>
                  </a:lnTo>
                  <a:lnTo>
                    <a:pt x="104" y="409"/>
                  </a:lnTo>
                  <a:lnTo>
                    <a:pt x="104" y="411"/>
                  </a:lnTo>
                  <a:lnTo>
                    <a:pt x="104" y="409"/>
                  </a:lnTo>
                  <a:lnTo>
                    <a:pt x="106" y="409"/>
                  </a:lnTo>
                  <a:lnTo>
                    <a:pt x="106" y="411"/>
                  </a:lnTo>
                  <a:lnTo>
                    <a:pt x="109" y="411"/>
                  </a:lnTo>
                  <a:lnTo>
                    <a:pt x="106" y="411"/>
                  </a:lnTo>
                  <a:lnTo>
                    <a:pt x="106" y="409"/>
                  </a:lnTo>
                  <a:lnTo>
                    <a:pt x="109" y="409"/>
                  </a:lnTo>
                  <a:lnTo>
                    <a:pt x="109" y="407"/>
                  </a:lnTo>
                  <a:lnTo>
                    <a:pt x="109" y="409"/>
                  </a:lnTo>
                  <a:lnTo>
                    <a:pt x="109" y="407"/>
                  </a:lnTo>
                  <a:lnTo>
                    <a:pt x="109" y="409"/>
                  </a:lnTo>
                  <a:lnTo>
                    <a:pt x="109" y="407"/>
                  </a:lnTo>
                  <a:lnTo>
                    <a:pt x="109" y="409"/>
                  </a:lnTo>
                  <a:lnTo>
                    <a:pt x="109" y="407"/>
                  </a:lnTo>
                  <a:lnTo>
                    <a:pt x="111" y="407"/>
                  </a:lnTo>
                  <a:lnTo>
                    <a:pt x="111" y="404"/>
                  </a:lnTo>
                  <a:lnTo>
                    <a:pt x="114" y="404"/>
                  </a:lnTo>
                  <a:lnTo>
                    <a:pt x="114" y="402"/>
                  </a:lnTo>
                  <a:lnTo>
                    <a:pt x="116" y="402"/>
                  </a:lnTo>
                  <a:lnTo>
                    <a:pt x="116" y="399"/>
                  </a:lnTo>
                  <a:lnTo>
                    <a:pt x="118" y="399"/>
                  </a:lnTo>
                  <a:lnTo>
                    <a:pt x="118" y="397"/>
                  </a:lnTo>
                  <a:lnTo>
                    <a:pt x="118" y="395"/>
                  </a:lnTo>
                  <a:lnTo>
                    <a:pt x="118" y="392"/>
                  </a:lnTo>
                  <a:lnTo>
                    <a:pt x="118" y="390"/>
                  </a:lnTo>
                  <a:lnTo>
                    <a:pt x="118" y="388"/>
                  </a:lnTo>
                  <a:lnTo>
                    <a:pt x="121" y="388"/>
                  </a:lnTo>
                  <a:lnTo>
                    <a:pt x="118" y="388"/>
                  </a:lnTo>
                  <a:lnTo>
                    <a:pt x="121" y="388"/>
                  </a:lnTo>
                  <a:lnTo>
                    <a:pt x="123" y="388"/>
                  </a:lnTo>
                  <a:lnTo>
                    <a:pt x="125" y="388"/>
                  </a:lnTo>
                  <a:lnTo>
                    <a:pt x="128" y="388"/>
                  </a:lnTo>
                  <a:lnTo>
                    <a:pt x="128" y="385"/>
                  </a:lnTo>
                  <a:lnTo>
                    <a:pt x="130" y="385"/>
                  </a:lnTo>
                  <a:lnTo>
                    <a:pt x="130" y="388"/>
                  </a:lnTo>
                  <a:lnTo>
                    <a:pt x="130" y="385"/>
                  </a:lnTo>
                  <a:lnTo>
                    <a:pt x="133" y="385"/>
                  </a:lnTo>
                  <a:lnTo>
                    <a:pt x="133" y="383"/>
                  </a:lnTo>
                  <a:lnTo>
                    <a:pt x="135" y="385"/>
                  </a:lnTo>
                  <a:lnTo>
                    <a:pt x="135" y="383"/>
                  </a:lnTo>
                  <a:lnTo>
                    <a:pt x="133" y="383"/>
                  </a:lnTo>
                  <a:lnTo>
                    <a:pt x="130" y="385"/>
                  </a:lnTo>
                  <a:lnTo>
                    <a:pt x="130" y="383"/>
                  </a:lnTo>
                  <a:lnTo>
                    <a:pt x="128" y="383"/>
                  </a:lnTo>
                  <a:lnTo>
                    <a:pt x="130" y="380"/>
                  </a:lnTo>
                  <a:lnTo>
                    <a:pt x="128" y="380"/>
                  </a:lnTo>
                  <a:lnTo>
                    <a:pt x="130" y="380"/>
                  </a:lnTo>
                  <a:lnTo>
                    <a:pt x="130" y="378"/>
                  </a:lnTo>
                  <a:lnTo>
                    <a:pt x="133" y="378"/>
                  </a:lnTo>
                  <a:lnTo>
                    <a:pt x="135" y="378"/>
                  </a:lnTo>
                  <a:lnTo>
                    <a:pt x="137" y="378"/>
                  </a:lnTo>
                  <a:lnTo>
                    <a:pt x="140" y="378"/>
                  </a:lnTo>
                  <a:lnTo>
                    <a:pt x="140" y="376"/>
                  </a:lnTo>
                  <a:lnTo>
                    <a:pt x="140" y="378"/>
                  </a:lnTo>
                  <a:lnTo>
                    <a:pt x="140" y="376"/>
                  </a:lnTo>
                  <a:lnTo>
                    <a:pt x="142" y="376"/>
                  </a:lnTo>
                  <a:lnTo>
                    <a:pt x="144" y="376"/>
                  </a:lnTo>
                  <a:lnTo>
                    <a:pt x="147" y="376"/>
                  </a:lnTo>
                  <a:lnTo>
                    <a:pt x="149" y="378"/>
                  </a:lnTo>
                  <a:lnTo>
                    <a:pt x="152" y="378"/>
                  </a:lnTo>
                  <a:lnTo>
                    <a:pt x="152" y="376"/>
                  </a:lnTo>
                  <a:lnTo>
                    <a:pt x="154" y="378"/>
                  </a:lnTo>
                  <a:lnTo>
                    <a:pt x="156" y="378"/>
                  </a:lnTo>
                  <a:lnTo>
                    <a:pt x="159" y="378"/>
                  </a:lnTo>
                  <a:lnTo>
                    <a:pt x="161" y="378"/>
                  </a:lnTo>
                  <a:lnTo>
                    <a:pt x="163" y="378"/>
                  </a:lnTo>
                  <a:lnTo>
                    <a:pt x="166" y="378"/>
                  </a:lnTo>
                  <a:lnTo>
                    <a:pt x="168" y="378"/>
                  </a:lnTo>
                  <a:lnTo>
                    <a:pt x="168" y="380"/>
                  </a:lnTo>
                  <a:lnTo>
                    <a:pt x="168" y="378"/>
                  </a:lnTo>
                  <a:lnTo>
                    <a:pt x="171" y="378"/>
                  </a:lnTo>
                  <a:lnTo>
                    <a:pt x="171" y="376"/>
                  </a:lnTo>
                  <a:lnTo>
                    <a:pt x="168" y="376"/>
                  </a:lnTo>
                  <a:lnTo>
                    <a:pt x="168" y="373"/>
                  </a:lnTo>
                  <a:lnTo>
                    <a:pt x="171" y="373"/>
                  </a:lnTo>
                  <a:lnTo>
                    <a:pt x="168" y="373"/>
                  </a:lnTo>
                  <a:lnTo>
                    <a:pt x="168" y="371"/>
                  </a:lnTo>
                  <a:lnTo>
                    <a:pt x="171" y="371"/>
                  </a:lnTo>
                  <a:lnTo>
                    <a:pt x="171" y="373"/>
                  </a:lnTo>
                  <a:lnTo>
                    <a:pt x="171" y="371"/>
                  </a:lnTo>
                  <a:lnTo>
                    <a:pt x="171" y="369"/>
                  </a:lnTo>
                  <a:lnTo>
                    <a:pt x="173" y="369"/>
                  </a:lnTo>
                  <a:lnTo>
                    <a:pt x="173" y="366"/>
                  </a:lnTo>
                  <a:lnTo>
                    <a:pt x="175" y="366"/>
                  </a:lnTo>
                  <a:lnTo>
                    <a:pt x="175" y="364"/>
                  </a:lnTo>
                  <a:lnTo>
                    <a:pt x="178" y="364"/>
                  </a:lnTo>
                  <a:lnTo>
                    <a:pt x="180" y="364"/>
                  </a:lnTo>
                  <a:lnTo>
                    <a:pt x="180" y="361"/>
                  </a:lnTo>
                  <a:lnTo>
                    <a:pt x="180" y="359"/>
                  </a:lnTo>
                  <a:lnTo>
                    <a:pt x="182" y="359"/>
                  </a:lnTo>
                  <a:lnTo>
                    <a:pt x="182" y="357"/>
                  </a:lnTo>
                  <a:lnTo>
                    <a:pt x="185" y="357"/>
                  </a:lnTo>
                  <a:lnTo>
                    <a:pt x="185" y="354"/>
                  </a:lnTo>
                  <a:lnTo>
                    <a:pt x="187" y="354"/>
                  </a:lnTo>
                  <a:lnTo>
                    <a:pt x="187" y="352"/>
                  </a:lnTo>
                  <a:lnTo>
                    <a:pt x="190" y="352"/>
                  </a:lnTo>
                  <a:lnTo>
                    <a:pt x="190" y="350"/>
                  </a:lnTo>
                  <a:lnTo>
                    <a:pt x="187" y="350"/>
                  </a:lnTo>
                  <a:lnTo>
                    <a:pt x="190" y="350"/>
                  </a:lnTo>
                  <a:lnTo>
                    <a:pt x="190" y="347"/>
                  </a:lnTo>
                  <a:lnTo>
                    <a:pt x="190" y="350"/>
                  </a:lnTo>
                  <a:lnTo>
                    <a:pt x="192" y="350"/>
                  </a:lnTo>
                  <a:lnTo>
                    <a:pt x="192" y="347"/>
                  </a:lnTo>
                  <a:lnTo>
                    <a:pt x="192" y="350"/>
                  </a:lnTo>
                  <a:lnTo>
                    <a:pt x="190" y="350"/>
                  </a:lnTo>
                  <a:lnTo>
                    <a:pt x="190" y="347"/>
                  </a:lnTo>
                  <a:lnTo>
                    <a:pt x="187" y="347"/>
                  </a:lnTo>
                  <a:lnTo>
                    <a:pt x="187" y="350"/>
                  </a:lnTo>
                  <a:lnTo>
                    <a:pt x="190" y="350"/>
                  </a:lnTo>
                  <a:lnTo>
                    <a:pt x="187" y="352"/>
                  </a:lnTo>
                  <a:lnTo>
                    <a:pt x="187" y="354"/>
                  </a:lnTo>
                  <a:lnTo>
                    <a:pt x="185" y="354"/>
                  </a:lnTo>
                  <a:lnTo>
                    <a:pt x="182" y="354"/>
                  </a:lnTo>
                  <a:lnTo>
                    <a:pt x="182" y="357"/>
                  </a:lnTo>
                  <a:lnTo>
                    <a:pt x="182" y="359"/>
                  </a:lnTo>
                  <a:lnTo>
                    <a:pt x="180" y="359"/>
                  </a:lnTo>
                  <a:lnTo>
                    <a:pt x="180" y="357"/>
                  </a:lnTo>
                  <a:lnTo>
                    <a:pt x="180" y="359"/>
                  </a:lnTo>
                  <a:lnTo>
                    <a:pt x="178" y="359"/>
                  </a:lnTo>
                  <a:lnTo>
                    <a:pt x="178" y="361"/>
                  </a:lnTo>
                  <a:lnTo>
                    <a:pt x="175" y="361"/>
                  </a:lnTo>
                  <a:lnTo>
                    <a:pt x="173" y="361"/>
                  </a:lnTo>
                  <a:lnTo>
                    <a:pt x="171" y="361"/>
                  </a:lnTo>
                  <a:lnTo>
                    <a:pt x="168" y="361"/>
                  </a:lnTo>
                  <a:lnTo>
                    <a:pt x="168" y="364"/>
                  </a:lnTo>
                  <a:lnTo>
                    <a:pt x="166" y="364"/>
                  </a:lnTo>
                  <a:lnTo>
                    <a:pt x="166" y="366"/>
                  </a:lnTo>
                  <a:lnTo>
                    <a:pt x="163" y="366"/>
                  </a:lnTo>
                  <a:lnTo>
                    <a:pt x="163" y="369"/>
                  </a:lnTo>
                  <a:lnTo>
                    <a:pt x="161" y="369"/>
                  </a:lnTo>
                  <a:lnTo>
                    <a:pt x="159" y="369"/>
                  </a:lnTo>
                  <a:lnTo>
                    <a:pt x="156" y="369"/>
                  </a:lnTo>
                  <a:lnTo>
                    <a:pt x="154" y="369"/>
                  </a:lnTo>
                  <a:lnTo>
                    <a:pt x="152" y="369"/>
                  </a:lnTo>
                  <a:lnTo>
                    <a:pt x="152" y="366"/>
                  </a:lnTo>
                  <a:lnTo>
                    <a:pt x="149" y="366"/>
                  </a:lnTo>
                  <a:lnTo>
                    <a:pt x="149" y="364"/>
                  </a:lnTo>
                  <a:lnTo>
                    <a:pt x="147" y="364"/>
                  </a:lnTo>
                  <a:lnTo>
                    <a:pt x="144" y="364"/>
                  </a:lnTo>
                  <a:lnTo>
                    <a:pt x="144" y="361"/>
                  </a:lnTo>
                  <a:lnTo>
                    <a:pt x="144" y="359"/>
                  </a:lnTo>
                  <a:lnTo>
                    <a:pt x="142" y="359"/>
                  </a:lnTo>
                  <a:lnTo>
                    <a:pt x="144" y="359"/>
                  </a:lnTo>
                  <a:lnTo>
                    <a:pt x="142" y="359"/>
                  </a:lnTo>
                  <a:lnTo>
                    <a:pt x="144" y="359"/>
                  </a:lnTo>
                  <a:lnTo>
                    <a:pt x="142" y="359"/>
                  </a:lnTo>
                  <a:lnTo>
                    <a:pt x="142" y="357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37" y="359"/>
                  </a:lnTo>
                  <a:lnTo>
                    <a:pt x="137" y="361"/>
                  </a:lnTo>
                  <a:lnTo>
                    <a:pt x="137" y="359"/>
                  </a:lnTo>
                  <a:lnTo>
                    <a:pt x="137" y="361"/>
                  </a:lnTo>
                  <a:lnTo>
                    <a:pt x="135" y="361"/>
                  </a:lnTo>
                  <a:lnTo>
                    <a:pt x="135" y="359"/>
                  </a:lnTo>
                  <a:lnTo>
                    <a:pt x="135" y="361"/>
                  </a:lnTo>
                  <a:lnTo>
                    <a:pt x="135" y="359"/>
                  </a:lnTo>
                  <a:lnTo>
                    <a:pt x="135" y="361"/>
                  </a:lnTo>
                  <a:lnTo>
                    <a:pt x="133" y="361"/>
                  </a:lnTo>
                  <a:lnTo>
                    <a:pt x="133" y="359"/>
                  </a:lnTo>
                  <a:lnTo>
                    <a:pt x="133" y="361"/>
                  </a:lnTo>
                  <a:lnTo>
                    <a:pt x="130" y="361"/>
                  </a:lnTo>
                  <a:lnTo>
                    <a:pt x="128" y="361"/>
                  </a:lnTo>
                  <a:lnTo>
                    <a:pt x="128" y="359"/>
                  </a:lnTo>
                  <a:lnTo>
                    <a:pt x="125" y="359"/>
                  </a:lnTo>
                  <a:lnTo>
                    <a:pt x="128" y="359"/>
                  </a:lnTo>
                  <a:lnTo>
                    <a:pt x="128" y="357"/>
                  </a:lnTo>
                  <a:lnTo>
                    <a:pt x="128" y="359"/>
                  </a:lnTo>
                  <a:lnTo>
                    <a:pt x="128" y="357"/>
                  </a:lnTo>
                  <a:lnTo>
                    <a:pt x="130" y="357"/>
                  </a:lnTo>
                  <a:lnTo>
                    <a:pt x="133" y="357"/>
                  </a:lnTo>
                  <a:lnTo>
                    <a:pt x="135" y="357"/>
                  </a:lnTo>
                  <a:lnTo>
                    <a:pt x="135" y="354"/>
                  </a:lnTo>
                  <a:lnTo>
                    <a:pt x="133" y="357"/>
                  </a:lnTo>
                  <a:lnTo>
                    <a:pt x="130" y="354"/>
                  </a:lnTo>
                  <a:lnTo>
                    <a:pt x="128" y="354"/>
                  </a:lnTo>
                  <a:lnTo>
                    <a:pt x="125" y="354"/>
                  </a:lnTo>
                  <a:lnTo>
                    <a:pt x="125" y="352"/>
                  </a:lnTo>
                  <a:lnTo>
                    <a:pt x="125" y="350"/>
                  </a:lnTo>
                  <a:lnTo>
                    <a:pt x="125" y="347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3" y="352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3" y="352"/>
                  </a:lnTo>
                  <a:lnTo>
                    <a:pt x="121" y="352"/>
                  </a:lnTo>
                  <a:lnTo>
                    <a:pt x="118" y="352"/>
                  </a:lnTo>
                  <a:lnTo>
                    <a:pt x="116" y="352"/>
                  </a:lnTo>
                  <a:lnTo>
                    <a:pt x="114" y="352"/>
                  </a:lnTo>
                  <a:lnTo>
                    <a:pt x="114" y="354"/>
                  </a:lnTo>
                  <a:lnTo>
                    <a:pt x="114" y="357"/>
                  </a:lnTo>
                  <a:lnTo>
                    <a:pt x="111" y="357"/>
                  </a:lnTo>
                  <a:lnTo>
                    <a:pt x="109" y="357"/>
                  </a:lnTo>
                  <a:lnTo>
                    <a:pt x="106" y="357"/>
                  </a:lnTo>
                  <a:lnTo>
                    <a:pt x="106" y="359"/>
                  </a:lnTo>
                  <a:lnTo>
                    <a:pt x="104" y="359"/>
                  </a:lnTo>
                  <a:lnTo>
                    <a:pt x="104" y="357"/>
                  </a:lnTo>
                  <a:lnTo>
                    <a:pt x="102" y="357"/>
                  </a:lnTo>
                  <a:lnTo>
                    <a:pt x="102" y="354"/>
                  </a:lnTo>
                  <a:lnTo>
                    <a:pt x="99" y="354"/>
                  </a:lnTo>
                  <a:lnTo>
                    <a:pt x="102" y="354"/>
                  </a:lnTo>
                  <a:lnTo>
                    <a:pt x="104" y="354"/>
                  </a:lnTo>
                  <a:lnTo>
                    <a:pt x="106" y="354"/>
                  </a:lnTo>
                  <a:lnTo>
                    <a:pt x="104" y="354"/>
                  </a:lnTo>
                  <a:lnTo>
                    <a:pt x="106" y="354"/>
                  </a:lnTo>
                  <a:lnTo>
                    <a:pt x="106" y="352"/>
                  </a:lnTo>
                  <a:lnTo>
                    <a:pt x="109" y="352"/>
                  </a:lnTo>
                  <a:lnTo>
                    <a:pt x="109" y="354"/>
                  </a:lnTo>
                  <a:lnTo>
                    <a:pt x="109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9" y="350"/>
                  </a:lnTo>
                  <a:lnTo>
                    <a:pt x="106" y="350"/>
                  </a:lnTo>
                  <a:lnTo>
                    <a:pt x="106" y="352"/>
                  </a:lnTo>
                  <a:lnTo>
                    <a:pt x="106" y="354"/>
                  </a:lnTo>
                  <a:lnTo>
                    <a:pt x="106" y="352"/>
                  </a:lnTo>
                  <a:lnTo>
                    <a:pt x="106" y="354"/>
                  </a:lnTo>
                  <a:lnTo>
                    <a:pt x="104" y="354"/>
                  </a:lnTo>
                  <a:lnTo>
                    <a:pt x="104" y="352"/>
                  </a:lnTo>
                  <a:lnTo>
                    <a:pt x="104" y="354"/>
                  </a:lnTo>
                  <a:lnTo>
                    <a:pt x="102" y="352"/>
                  </a:lnTo>
                  <a:lnTo>
                    <a:pt x="102" y="354"/>
                  </a:lnTo>
                  <a:lnTo>
                    <a:pt x="102" y="352"/>
                  </a:lnTo>
                  <a:lnTo>
                    <a:pt x="99" y="352"/>
                  </a:lnTo>
                  <a:lnTo>
                    <a:pt x="99" y="354"/>
                  </a:lnTo>
                  <a:lnTo>
                    <a:pt x="99" y="352"/>
                  </a:lnTo>
                  <a:lnTo>
                    <a:pt x="99" y="354"/>
                  </a:lnTo>
                  <a:lnTo>
                    <a:pt x="97" y="354"/>
                  </a:lnTo>
                  <a:lnTo>
                    <a:pt x="97" y="352"/>
                  </a:lnTo>
                  <a:lnTo>
                    <a:pt x="95" y="352"/>
                  </a:lnTo>
                  <a:lnTo>
                    <a:pt x="97" y="352"/>
                  </a:lnTo>
                  <a:lnTo>
                    <a:pt x="97" y="350"/>
                  </a:lnTo>
                  <a:lnTo>
                    <a:pt x="99" y="350"/>
                  </a:lnTo>
                  <a:lnTo>
                    <a:pt x="99" y="347"/>
                  </a:lnTo>
                  <a:lnTo>
                    <a:pt x="99" y="345"/>
                  </a:lnTo>
                  <a:lnTo>
                    <a:pt x="97" y="345"/>
                  </a:lnTo>
                  <a:lnTo>
                    <a:pt x="95" y="345"/>
                  </a:lnTo>
                  <a:lnTo>
                    <a:pt x="92" y="345"/>
                  </a:lnTo>
                  <a:lnTo>
                    <a:pt x="95" y="345"/>
                  </a:lnTo>
                  <a:lnTo>
                    <a:pt x="95" y="342"/>
                  </a:lnTo>
                  <a:lnTo>
                    <a:pt x="97" y="342"/>
                  </a:lnTo>
                  <a:lnTo>
                    <a:pt x="99" y="342"/>
                  </a:lnTo>
                  <a:lnTo>
                    <a:pt x="99" y="340"/>
                  </a:lnTo>
                  <a:lnTo>
                    <a:pt x="102" y="340"/>
                  </a:lnTo>
                  <a:lnTo>
                    <a:pt x="102" y="338"/>
                  </a:lnTo>
                  <a:lnTo>
                    <a:pt x="104" y="338"/>
                  </a:lnTo>
                  <a:lnTo>
                    <a:pt x="104" y="340"/>
                  </a:lnTo>
                  <a:lnTo>
                    <a:pt x="104" y="338"/>
                  </a:lnTo>
                  <a:lnTo>
                    <a:pt x="104" y="340"/>
                  </a:lnTo>
                  <a:lnTo>
                    <a:pt x="104" y="338"/>
                  </a:lnTo>
                  <a:lnTo>
                    <a:pt x="106" y="338"/>
                  </a:lnTo>
                  <a:lnTo>
                    <a:pt x="109" y="338"/>
                  </a:lnTo>
                  <a:lnTo>
                    <a:pt x="109" y="335"/>
                  </a:lnTo>
                  <a:lnTo>
                    <a:pt x="111" y="335"/>
                  </a:lnTo>
                  <a:lnTo>
                    <a:pt x="111" y="333"/>
                  </a:lnTo>
                  <a:lnTo>
                    <a:pt x="114" y="333"/>
                  </a:lnTo>
                  <a:lnTo>
                    <a:pt x="114" y="335"/>
                  </a:lnTo>
                  <a:lnTo>
                    <a:pt x="114" y="333"/>
                  </a:lnTo>
                  <a:lnTo>
                    <a:pt x="116" y="333"/>
                  </a:lnTo>
                  <a:lnTo>
                    <a:pt x="118" y="333"/>
                  </a:lnTo>
                  <a:lnTo>
                    <a:pt x="118" y="331"/>
                  </a:lnTo>
                  <a:lnTo>
                    <a:pt x="118" y="333"/>
                  </a:lnTo>
                  <a:lnTo>
                    <a:pt x="121" y="333"/>
                  </a:lnTo>
                  <a:lnTo>
                    <a:pt x="121" y="331"/>
                  </a:lnTo>
                  <a:lnTo>
                    <a:pt x="123" y="331"/>
                  </a:lnTo>
                  <a:lnTo>
                    <a:pt x="123" y="328"/>
                  </a:lnTo>
                  <a:lnTo>
                    <a:pt x="125" y="328"/>
                  </a:lnTo>
                  <a:lnTo>
                    <a:pt x="128" y="328"/>
                  </a:lnTo>
                  <a:lnTo>
                    <a:pt x="128" y="326"/>
                  </a:lnTo>
                  <a:lnTo>
                    <a:pt x="130" y="326"/>
                  </a:lnTo>
                  <a:lnTo>
                    <a:pt x="130" y="323"/>
                  </a:lnTo>
                  <a:lnTo>
                    <a:pt x="133" y="323"/>
                  </a:lnTo>
                  <a:lnTo>
                    <a:pt x="133" y="321"/>
                  </a:lnTo>
                  <a:lnTo>
                    <a:pt x="133" y="319"/>
                  </a:lnTo>
                  <a:lnTo>
                    <a:pt x="135" y="319"/>
                  </a:lnTo>
                  <a:lnTo>
                    <a:pt x="135" y="316"/>
                  </a:lnTo>
                  <a:lnTo>
                    <a:pt x="135" y="314"/>
                  </a:lnTo>
                  <a:lnTo>
                    <a:pt x="135" y="312"/>
                  </a:lnTo>
                  <a:lnTo>
                    <a:pt x="135" y="314"/>
                  </a:lnTo>
                  <a:lnTo>
                    <a:pt x="137" y="314"/>
                  </a:lnTo>
                  <a:lnTo>
                    <a:pt x="137" y="312"/>
                  </a:lnTo>
                  <a:lnTo>
                    <a:pt x="140" y="312"/>
                  </a:lnTo>
                  <a:lnTo>
                    <a:pt x="137" y="312"/>
                  </a:lnTo>
                  <a:lnTo>
                    <a:pt x="135" y="312"/>
                  </a:lnTo>
                  <a:lnTo>
                    <a:pt x="133" y="309"/>
                  </a:lnTo>
                  <a:lnTo>
                    <a:pt x="133" y="307"/>
                  </a:lnTo>
                  <a:lnTo>
                    <a:pt x="135" y="304"/>
                  </a:lnTo>
                  <a:lnTo>
                    <a:pt x="137" y="302"/>
                  </a:lnTo>
                  <a:lnTo>
                    <a:pt x="137" y="304"/>
                  </a:lnTo>
                  <a:lnTo>
                    <a:pt x="137" y="302"/>
                  </a:lnTo>
                  <a:lnTo>
                    <a:pt x="140" y="302"/>
                  </a:lnTo>
                  <a:lnTo>
                    <a:pt x="137" y="302"/>
                  </a:lnTo>
                  <a:lnTo>
                    <a:pt x="135" y="302"/>
                  </a:lnTo>
                  <a:lnTo>
                    <a:pt x="135" y="304"/>
                  </a:lnTo>
                  <a:lnTo>
                    <a:pt x="135" y="302"/>
                  </a:lnTo>
                  <a:lnTo>
                    <a:pt x="133" y="302"/>
                  </a:lnTo>
                  <a:lnTo>
                    <a:pt x="133" y="300"/>
                  </a:lnTo>
                  <a:lnTo>
                    <a:pt x="133" y="297"/>
                  </a:lnTo>
                  <a:lnTo>
                    <a:pt x="133" y="295"/>
                  </a:lnTo>
                  <a:lnTo>
                    <a:pt x="135" y="295"/>
                  </a:lnTo>
                  <a:lnTo>
                    <a:pt x="135" y="293"/>
                  </a:lnTo>
                  <a:lnTo>
                    <a:pt x="137" y="293"/>
                  </a:lnTo>
                  <a:lnTo>
                    <a:pt x="135" y="293"/>
                  </a:lnTo>
                  <a:lnTo>
                    <a:pt x="133" y="295"/>
                  </a:lnTo>
                  <a:lnTo>
                    <a:pt x="133" y="293"/>
                  </a:lnTo>
                  <a:lnTo>
                    <a:pt x="133" y="295"/>
                  </a:lnTo>
                  <a:lnTo>
                    <a:pt x="130" y="295"/>
                  </a:lnTo>
                  <a:lnTo>
                    <a:pt x="130" y="293"/>
                  </a:lnTo>
                  <a:lnTo>
                    <a:pt x="128" y="293"/>
                  </a:lnTo>
                  <a:lnTo>
                    <a:pt x="128" y="295"/>
                  </a:lnTo>
                  <a:lnTo>
                    <a:pt x="128" y="293"/>
                  </a:lnTo>
                  <a:lnTo>
                    <a:pt x="128" y="295"/>
                  </a:lnTo>
                  <a:lnTo>
                    <a:pt x="125" y="295"/>
                  </a:lnTo>
                  <a:lnTo>
                    <a:pt x="123" y="295"/>
                  </a:lnTo>
                  <a:lnTo>
                    <a:pt x="121" y="295"/>
                  </a:lnTo>
                  <a:lnTo>
                    <a:pt x="121" y="297"/>
                  </a:lnTo>
                  <a:lnTo>
                    <a:pt x="121" y="300"/>
                  </a:lnTo>
                  <a:lnTo>
                    <a:pt x="118" y="300"/>
                  </a:lnTo>
                  <a:lnTo>
                    <a:pt x="118" y="297"/>
                  </a:lnTo>
                  <a:lnTo>
                    <a:pt x="116" y="297"/>
                  </a:lnTo>
                  <a:lnTo>
                    <a:pt x="116" y="300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11" y="297"/>
                  </a:lnTo>
                  <a:lnTo>
                    <a:pt x="114" y="297"/>
                  </a:lnTo>
                  <a:lnTo>
                    <a:pt x="114" y="295"/>
                  </a:lnTo>
                  <a:lnTo>
                    <a:pt x="116" y="295"/>
                  </a:lnTo>
                  <a:lnTo>
                    <a:pt x="116" y="293"/>
                  </a:lnTo>
                  <a:lnTo>
                    <a:pt x="118" y="293"/>
                  </a:lnTo>
                  <a:lnTo>
                    <a:pt x="121" y="293"/>
                  </a:lnTo>
                  <a:lnTo>
                    <a:pt x="121" y="290"/>
                  </a:lnTo>
                  <a:lnTo>
                    <a:pt x="123" y="290"/>
                  </a:lnTo>
                  <a:lnTo>
                    <a:pt x="123" y="288"/>
                  </a:lnTo>
                  <a:lnTo>
                    <a:pt x="125" y="288"/>
                  </a:lnTo>
                  <a:lnTo>
                    <a:pt x="125" y="285"/>
                  </a:lnTo>
                  <a:lnTo>
                    <a:pt x="125" y="283"/>
                  </a:lnTo>
                  <a:lnTo>
                    <a:pt x="125" y="285"/>
                  </a:lnTo>
                  <a:lnTo>
                    <a:pt x="125" y="283"/>
                  </a:lnTo>
                  <a:lnTo>
                    <a:pt x="128" y="283"/>
                  </a:lnTo>
                  <a:lnTo>
                    <a:pt x="125" y="283"/>
                  </a:lnTo>
                  <a:lnTo>
                    <a:pt x="128" y="283"/>
                  </a:lnTo>
                  <a:lnTo>
                    <a:pt x="128" y="281"/>
                  </a:lnTo>
                  <a:lnTo>
                    <a:pt x="130" y="281"/>
                  </a:lnTo>
                  <a:lnTo>
                    <a:pt x="130" y="278"/>
                  </a:lnTo>
                  <a:lnTo>
                    <a:pt x="133" y="278"/>
                  </a:lnTo>
                  <a:lnTo>
                    <a:pt x="135" y="278"/>
                  </a:lnTo>
                  <a:lnTo>
                    <a:pt x="137" y="278"/>
                  </a:lnTo>
                  <a:lnTo>
                    <a:pt x="137" y="276"/>
                  </a:lnTo>
                  <a:lnTo>
                    <a:pt x="140" y="276"/>
                  </a:lnTo>
                  <a:lnTo>
                    <a:pt x="142" y="276"/>
                  </a:lnTo>
                  <a:lnTo>
                    <a:pt x="142" y="274"/>
                  </a:lnTo>
                  <a:lnTo>
                    <a:pt x="142" y="276"/>
                  </a:lnTo>
                  <a:lnTo>
                    <a:pt x="144" y="276"/>
                  </a:lnTo>
                  <a:lnTo>
                    <a:pt x="142" y="276"/>
                  </a:lnTo>
                  <a:lnTo>
                    <a:pt x="142" y="274"/>
                  </a:lnTo>
                  <a:lnTo>
                    <a:pt x="140" y="274"/>
                  </a:lnTo>
                  <a:lnTo>
                    <a:pt x="142" y="271"/>
                  </a:lnTo>
                  <a:lnTo>
                    <a:pt x="142" y="274"/>
                  </a:lnTo>
                  <a:lnTo>
                    <a:pt x="144" y="274"/>
                  </a:lnTo>
                  <a:lnTo>
                    <a:pt x="147" y="274"/>
                  </a:lnTo>
                  <a:lnTo>
                    <a:pt x="149" y="276"/>
                  </a:lnTo>
                  <a:lnTo>
                    <a:pt x="149" y="274"/>
                  </a:lnTo>
                  <a:lnTo>
                    <a:pt x="149" y="276"/>
                  </a:lnTo>
                  <a:lnTo>
                    <a:pt x="149" y="274"/>
                  </a:lnTo>
                  <a:lnTo>
                    <a:pt x="152" y="274"/>
                  </a:lnTo>
                  <a:lnTo>
                    <a:pt x="154" y="274"/>
                  </a:lnTo>
                  <a:lnTo>
                    <a:pt x="156" y="274"/>
                  </a:lnTo>
                  <a:lnTo>
                    <a:pt x="156" y="271"/>
                  </a:lnTo>
                  <a:lnTo>
                    <a:pt x="159" y="271"/>
                  </a:lnTo>
                  <a:lnTo>
                    <a:pt x="159" y="274"/>
                  </a:lnTo>
                  <a:lnTo>
                    <a:pt x="161" y="274"/>
                  </a:lnTo>
                  <a:lnTo>
                    <a:pt x="163" y="274"/>
                  </a:lnTo>
                  <a:lnTo>
                    <a:pt x="163" y="276"/>
                  </a:lnTo>
                  <a:lnTo>
                    <a:pt x="166" y="276"/>
                  </a:lnTo>
                  <a:lnTo>
                    <a:pt x="166" y="278"/>
                  </a:lnTo>
                  <a:lnTo>
                    <a:pt x="168" y="278"/>
                  </a:lnTo>
                  <a:lnTo>
                    <a:pt x="166" y="276"/>
                  </a:lnTo>
                  <a:lnTo>
                    <a:pt x="168" y="276"/>
                  </a:lnTo>
                  <a:lnTo>
                    <a:pt x="166" y="276"/>
                  </a:lnTo>
                  <a:lnTo>
                    <a:pt x="168" y="276"/>
                  </a:lnTo>
                  <a:lnTo>
                    <a:pt x="166" y="276"/>
                  </a:lnTo>
                  <a:lnTo>
                    <a:pt x="166" y="274"/>
                  </a:lnTo>
                  <a:lnTo>
                    <a:pt x="166" y="271"/>
                  </a:lnTo>
                  <a:lnTo>
                    <a:pt x="163" y="271"/>
                  </a:lnTo>
                  <a:lnTo>
                    <a:pt x="163" y="269"/>
                  </a:lnTo>
                  <a:lnTo>
                    <a:pt x="166" y="269"/>
                  </a:lnTo>
                  <a:lnTo>
                    <a:pt x="168" y="269"/>
                  </a:lnTo>
                  <a:lnTo>
                    <a:pt x="168" y="266"/>
                  </a:lnTo>
                  <a:lnTo>
                    <a:pt x="168" y="269"/>
                  </a:lnTo>
                  <a:lnTo>
                    <a:pt x="171" y="269"/>
                  </a:lnTo>
                  <a:lnTo>
                    <a:pt x="168" y="269"/>
                  </a:lnTo>
                  <a:lnTo>
                    <a:pt x="171" y="269"/>
                  </a:lnTo>
                  <a:lnTo>
                    <a:pt x="171" y="271"/>
                  </a:lnTo>
                  <a:lnTo>
                    <a:pt x="171" y="274"/>
                  </a:lnTo>
                  <a:lnTo>
                    <a:pt x="173" y="274"/>
                  </a:lnTo>
                  <a:lnTo>
                    <a:pt x="173" y="276"/>
                  </a:lnTo>
                  <a:lnTo>
                    <a:pt x="175" y="276"/>
                  </a:lnTo>
                  <a:lnTo>
                    <a:pt x="175" y="274"/>
                  </a:lnTo>
                  <a:lnTo>
                    <a:pt x="178" y="274"/>
                  </a:lnTo>
                  <a:lnTo>
                    <a:pt x="178" y="271"/>
                  </a:lnTo>
                  <a:lnTo>
                    <a:pt x="180" y="271"/>
                  </a:lnTo>
                  <a:lnTo>
                    <a:pt x="182" y="271"/>
                  </a:lnTo>
                  <a:lnTo>
                    <a:pt x="180" y="271"/>
                  </a:lnTo>
                  <a:lnTo>
                    <a:pt x="178" y="271"/>
                  </a:lnTo>
                  <a:lnTo>
                    <a:pt x="178" y="274"/>
                  </a:lnTo>
                  <a:lnTo>
                    <a:pt x="175" y="274"/>
                  </a:lnTo>
                  <a:lnTo>
                    <a:pt x="173" y="274"/>
                  </a:lnTo>
                  <a:lnTo>
                    <a:pt x="173" y="271"/>
                  </a:lnTo>
                  <a:lnTo>
                    <a:pt x="171" y="271"/>
                  </a:lnTo>
                  <a:lnTo>
                    <a:pt x="171" y="269"/>
                  </a:lnTo>
                  <a:lnTo>
                    <a:pt x="171" y="266"/>
                  </a:lnTo>
                  <a:lnTo>
                    <a:pt x="168" y="266"/>
                  </a:lnTo>
                  <a:lnTo>
                    <a:pt x="171" y="266"/>
                  </a:lnTo>
                  <a:lnTo>
                    <a:pt x="168" y="266"/>
                  </a:lnTo>
                  <a:lnTo>
                    <a:pt x="171" y="266"/>
                  </a:lnTo>
                  <a:lnTo>
                    <a:pt x="168" y="266"/>
                  </a:lnTo>
                  <a:lnTo>
                    <a:pt x="168" y="264"/>
                  </a:lnTo>
                  <a:lnTo>
                    <a:pt x="168" y="262"/>
                  </a:lnTo>
                  <a:lnTo>
                    <a:pt x="166" y="262"/>
                  </a:lnTo>
                  <a:lnTo>
                    <a:pt x="168" y="259"/>
                  </a:lnTo>
                  <a:lnTo>
                    <a:pt x="168" y="257"/>
                  </a:lnTo>
                  <a:lnTo>
                    <a:pt x="171" y="257"/>
                  </a:lnTo>
                  <a:lnTo>
                    <a:pt x="171" y="255"/>
                  </a:lnTo>
                  <a:lnTo>
                    <a:pt x="173" y="255"/>
                  </a:lnTo>
                  <a:lnTo>
                    <a:pt x="173" y="252"/>
                  </a:lnTo>
                  <a:lnTo>
                    <a:pt x="175" y="252"/>
                  </a:lnTo>
                  <a:lnTo>
                    <a:pt x="178" y="252"/>
                  </a:lnTo>
                  <a:lnTo>
                    <a:pt x="175" y="252"/>
                  </a:lnTo>
                  <a:lnTo>
                    <a:pt x="173" y="252"/>
                  </a:lnTo>
                  <a:lnTo>
                    <a:pt x="171" y="252"/>
                  </a:lnTo>
                  <a:lnTo>
                    <a:pt x="168" y="252"/>
                  </a:lnTo>
                  <a:lnTo>
                    <a:pt x="168" y="250"/>
                  </a:lnTo>
                  <a:lnTo>
                    <a:pt x="168" y="247"/>
                  </a:lnTo>
                  <a:lnTo>
                    <a:pt x="168" y="245"/>
                  </a:lnTo>
                  <a:lnTo>
                    <a:pt x="168" y="243"/>
                  </a:lnTo>
                  <a:lnTo>
                    <a:pt x="171" y="243"/>
                  </a:lnTo>
                  <a:lnTo>
                    <a:pt x="171" y="245"/>
                  </a:lnTo>
                  <a:lnTo>
                    <a:pt x="171" y="247"/>
                  </a:lnTo>
                  <a:lnTo>
                    <a:pt x="173" y="247"/>
                  </a:lnTo>
                  <a:lnTo>
                    <a:pt x="171" y="247"/>
                  </a:lnTo>
                  <a:lnTo>
                    <a:pt x="171" y="245"/>
                  </a:lnTo>
                  <a:lnTo>
                    <a:pt x="171" y="243"/>
                  </a:lnTo>
                  <a:lnTo>
                    <a:pt x="173" y="243"/>
                  </a:lnTo>
                  <a:lnTo>
                    <a:pt x="175" y="243"/>
                  </a:lnTo>
                  <a:lnTo>
                    <a:pt x="175" y="240"/>
                  </a:lnTo>
                  <a:lnTo>
                    <a:pt x="173" y="240"/>
                  </a:lnTo>
                  <a:lnTo>
                    <a:pt x="175" y="240"/>
                  </a:lnTo>
                  <a:lnTo>
                    <a:pt x="175" y="238"/>
                  </a:lnTo>
                  <a:lnTo>
                    <a:pt x="175" y="240"/>
                  </a:lnTo>
                  <a:lnTo>
                    <a:pt x="175" y="238"/>
                  </a:lnTo>
                  <a:lnTo>
                    <a:pt x="175" y="240"/>
                  </a:lnTo>
                  <a:lnTo>
                    <a:pt x="173" y="240"/>
                  </a:lnTo>
                  <a:lnTo>
                    <a:pt x="173" y="238"/>
                  </a:lnTo>
                  <a:lnTo>
                    <a:pt x="173" y="236"/>
                  </a:lnTo>
                  <a:lnTo>
                    <a:pt x="175" y="236"/>
                  </a:lnTo>
                  <a:lnTo>
                    <a:pt x="175" y="233"/>
                  </a:lnTo>
                  <a:lnTo>
                    <a:pt x="178" y="233"/>
                  </a:lnTo>
                  <a:lnTo>
                    <a:pt x="175" y="233"/>
                  </a:lnTo>
                  <a:lnTo>
                    <a:pt x="175" y="231"/>
                  </a:lnTo>
                  <a:lnTo>
                    <a:pt x="175" y="228"/>
                  </a:lnTo>
                  <a:lnTo>
                    <a:pt x="178" y="228"/>
                  </a:lnTo>
                  <a:lnTo>
                    <a:pt x="175" y="226"/>
                  </a:lnTo>
                  <a:lnTo>
                    <a:pt x="175" y="228"/>
                  </a:lnTo>
                  <a:lnTo>
                    <a:pt x="173" y="228"/>
                  </a:lnTo>
                  <a:lnTo>
                    <a:pt x="173" y="231"/>
                  </a:lnTo>
                  <a:lnTo>
                    <a:pt x="171" y="231"/>
                  </a:lnTo>
                  <a:lnTo>
                    <a:pt x="168" y="228"/>
                  </a:lnTo>
                  <a:lnTo>
                    <a:pt x="171" y="228"/>
                  </a:lnTo>
                  <a:lnTo>
                    <a:pt x="168" y="228"/>
                  </a:lnTo>
                  <a:lnTo>
                    <a:pt x="168" y="226"/>
                  </a:lnTo>
                  <a:lnTo>
                    <a:pt x="168" y="228"/>
                  </a:lnTo>
                  <a:lnTo>
                    <a:pt x="168" y="231"/>
                  </a:lnTo>
                  <a:lnTo>
                    <a:pt x="168" y="233"/>
                  </a:lnTo>
                  <a:lnTo>
                    <a:pt x="166" y="233"/>
                  </a:lnTo>
                  <a:lnTo>
                    <a:pt x="166" y="236"/>
                  </a:lnTo>
                  <a:lnTo>
                    <a:pt x="163" y="236"/>
                  </a:lnTo>
                  <a:lnTo>
                    <a:pt x="166" y="236"/>
                  </a:lnTo>
                  <a:lnTo>
                    <a:pt x="163" y="236"/>
                  </a:lnTo>
                  <a:lnTo>
                    <a:pt x="163" y="233"/>
                  </a:lnTo>
                  <a:lnTo>
                    <a:pt x="163" y="236"/>
                  </a:lnTo>
                  <a:lnTo>
                    <a:pt x="161" y="233"/>
                  </a:lnTo>
                  <a:lnTo>
                    <a:pt x="161" y="231"/>
                  </a:lnTo>
                  <a:lnTo>
                    <a:pt x="163" y="231"/>
                  </a:lnTo>
                  <a:lnTo>
                    <a:pt x="163" y="228"/>
                  </a:lnTo>
                  <a:lnTo>
                    <a:pt x="163" y="226"/>
                  </a:lnTo>
                  <a:lnTo>
                    <a:pt x="161" y="226"/>
                  </a:lnTo>
                  <a:lnTo>
                    <a:pt x="163" y="226"/>
                  </a:lnTo>
                  <a:lnTo>
                    <a:pt x="161" y="228"/>
                  </a:lnTo>
                  <a:lnTo>
                    <a:pt x="161" y="231"/>
                  </a:lnTo>
                  <a:lnTo>
                    <a:pt x="161" y="228"/>
                  </a:lnTo>
                  <a:lnTo>
                    <a:pt x="161" y="231"/>
                  </a:lnTo>
                  <a:lnTo>
                    <a:pt x="159" y="231"/>
                  </a:lnTo>
                  <a:lnTo>
                    <a:pt x="159" y="228"/>
                  </a:lnTo>
                  <a:lnTo>
                    <a:pt x="156" y="226"/>
                  </a:lnTo>
                  <a:lnTo>
                    <a:pt x="156" y="224"/>
                  </a:lnTo>
                  <a:lnTo>
                    <a:pt x="156" y="221"/>
                  </a:lnTo>
                  <a:lnTo>
                    <a:pt x="154" y="221"/>
                  </a:lnTo>
                  <a:lnTo>
                    <a:pt x="154" y="219"/>
                  </a:lnTo>
                  <a:lnTo>
                    <a:pt x="152" y="219"/>
                  </a:lnTo>
                  <a:lnTo>
                    <a:pt x="152" y="217"/>
                  </a:lnTo>
                  <a:lnTo>
                    <a:pt x="149" y="214"/>
                  </a:lnTo>
                  <a:lnTo>
                    <a:pt x="149" y="212"/>
                  </a:lnTo>
                  <a:lnTo>
                    <a:pt x="152" y="212"/>
                  </a:lnTo>
                  <a:lnTo>
                    <a:pt x="152" y="209"/>
                  </a:lnTo>
                  <a:lnTo>
                    <a:pt x="152" y="207"/>
                  </a:lnTo>
                  <a:lnTo>
                    <a:pt x="152" y="205"/>
                  </a:lnTo>
                  <a:lnTo>
                    <a:pt x="154" y="205"/>
                  </a:lnTo>
                  <a:lnTo>
                    <a:pt x="154" y="202"/>
                  </a:lnTo>
                  <a:lnTo>
                    <a:pt x="156" y="202"/>
                  </a:lnTo>
                  <a:lnTo>
                    <a:pt x="156" y="200"/>
                  </a:lnTo>
                  <a:lnTo>
                    <a:pt x="156" y="198"/>
                  </a:lnTo>
                  <a:lnTo>
                    <a:pt x="156" y="195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5"/>
                  </a:lnTo>
                  <a:lnTo>
                    <a:pt x="161" y="195"/>
                  </a:lnTo>
                  <a:lnTo>
                    <a:pt x="161" y="193"/>
                  </a:lnTo>
                  <a:lnTo>
                    <a:pt x="163" y="193"/>
                  </a:lnTo>
                  <a:lnTo>
                    <a:pt x="161" y="193"/>
                  </a:lnTo>
                  <a:lnTo>
                    <a:pt x="161" y="190"/>
                  </a:lnTo>
                  <a:lnTo>
                    <a:pt x="163" y="190"/>
                  </a:lnTo>
                  <a:lnTo>
                    <a:pt x="163" y="193"/>
                  </a:lnTo>
                  <a:lnTo>
                    <a:pt x="166" y="193"/>
                  </a:lnTo>
                  <a:lnTo>
                    <a:pt x="168" y="193"/>
                  </a:lnTo>
                  <a:lnTo>
                    <a:pt x="168" y="190"/>
                  </a:lnTo>
                  <a:lnTo>
                    <a:pt x="168" y="193"/>
                  </a:lnTo>
                  <a:lnTo>
                    <a:pt x="168" y="190"/>
                  </a:lnTo>
                  <a:lnTo>
                    <a:pt x="168" y="193"/>
                  </a:lnTo>
                  <a:lnTo>
                    <a:pt x="168" y="190"/>
                  </a:lnTo>
                  <a:lnTo>
                    <a:pt x="166" y="190"/>
                  </a:lnTo>
                  <a:lnTo>
                    <a:pt x="168" y="190"/>
                  </a:lnTo>
                  <a:lnTo>
                    <a:pt x="166" y="190"/>
                  </a:lnTo>
                  <a:lnTo>
                    <a:pt x="163" y="190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56" y="190"/>
                  </a:lnTo>
                  <a:lnTo>
                    <a:pt x="154" y="190"/>
                  </a:lnTo>
                  <a:lnTo>
                    <a:pt x="156" y="190"/>
                  </a:lnTo>
                  <a:lnTo>
                    <a:pt x="154" y="190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90"/>
                  </a:lnTo>
                  <a:lnTo>
                    <a:pt x="152" y="193"/>
                  </a:lnTo>
                  <a:lnTo>
                    <a:pt x="152" y="195"/>
                  </a:lnTo>
                  <a:lnTo>
                    <a:pt x="149" y="195"/>
                  </a:lnTo>
                  <a:lnTo>
                    <a:pt x="147" y="195"/>
                  </a:lnTo>
                  <a:lnTo>
                    <a:pt x="144" y="195"/>
                  </a:lnTo>
                  <a:lnTo>
                    <a:pt x="142" y="195"/>
                  </a:lnTo>
                  <a:lnTo>
                    <a:pt x="144" y="198"/>
                  </a:lnTo>
                  <a:lnTo>
                    <a:pt x="142" y="198"/>
                  </a:lnTo>
                  <a:lnTo>
                    <a:pt x="142" y="195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0" y="200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5" y="198"/>
                  </a:lnTo>
                  <a:lnTo>
                    <a:pt x="135" y="200"/>
                  </a:lnTo>
                  <a:lnTo>
                    <a:pt x="133" y="200"/>
                  </a:lnTo>
                  <a:lnTo>
                    <a:pt x="135" y="200"/>
                  </a:lnTo>
                  <a:lnTo>
                    <a:pt x="133" y="200"/>
                  </a:lnTo>
                  <a:lnTo>
                    <a:pt x="130" y="200"/>
                  </a:lnTo>
                  <a:lnTo>
                    <a:pt x="130" y="198"/>
                  </a:lnTo>
                  <a:lnTo>
                    <a:pt x="130" y="200"/>
                  </a:lnTo>
                  <a:lnTo>
                    <a:pt x="130" y="198"/>
                  </a:lnTo>
                  <a:lnTo>
                    <a:pt x="130" y="200"/>
                  </a:lnTo>
                  <a:lnTo>
                    <a:pt x="130" y="198"/>
                  </a:lnTo>
                  <a:lnTo>
                    <a:pt x="130" y="195"/>
                  </a:lnTo>
                  <a:lnTo>
                    <a:pt x="130" y="198"/>
                  </a:lnTo>
                  <a:lnTo>
                    <a:pt x="128" y="198"/>
                  </a:lnTo>
                  <a:lnTo>
                    <a:pt x="125" y="198"/>
                  </a:lnTo>
                  <a:lnTo>
                    <a:pt x="125" y="195"/>
                  </a:lnTo>
                  <a:lnTo>
                    <a:pt x="123" y="195"/>
                  </a:lnTo>
                  <a:lnTo>
                    <a:pt x="125" y="195"/>
                  </a:lnTo>
                  <a:lnTo>
                    <a:pt x="123" y="195"/>
                  </a:lnTo>
                  <a:lnTo>
                    <a:pt x="123" y="193"/>
                  </a:lnTo>
                  <a:lnTo>
                    <a:pt x="121" y="193"/>
                  </a:lnTo>
                  <a:lnTo>
                    <a:pt x="123" y="193"/>
                  </a:lnTo>
                  <a:lnTo>
                    <a:pt x="123" y="195"/>
                  </a:lnTo>
                  <a:lnTo>
                    <a:pt x="123" y="198"/>
                  </a:lnTo>
                  <a:lnTo>
                    <a:pt x="125" y="198"/>
                  </a:lnTo>
                  <a:lnTo>
                    <a:pt x="125" y="200"/>
                  </a:lnTo>
                  <a:lnTo>
                    <a:pt x="125" y="202"/>
                  </a:lnTo>
                  <a:lnTo>
                    <a:pt x="125" y="205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21" y="202"/>
                  </a:lnTo>
                  <a:lnTo>
                    <a:pt x="118" y="202"/>
                  </a:lnTo>
                  <a:lnTo>
                    <a:pt x="118" y="200"/>
                  </a:lnTo>
                  <a:lnTo>
                    <a:pt x="116" y="200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1" y="198"/>
                  </a:lnTo>
                  <a:lnTo>
                    <a:pt x="111" y="195"/>
                  </a:lnTo>
                  <a:lnTo>
                    <a:pt x="109" y="195"/>
                  </a:lnTo>
                  <a:lnTo>
                    <a:pt x="106" y="198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6" y="202"/>
                  </a:lnTo>
                  <a:lnTo>
                    <a:pt x="106" y="205"/>
                  </a:lnTo>
                  <a:lnTo>
                    <a:pt x="109" y="205"/>
                  </a:lnTo>
                  <a:lnTo>
                    <a:pt x="109" y="207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4" y="205"/>
                  </a:lnTo>
                  <a:lnTo>
                    <a:pt x="106" y="205"/>
                  </a:lnTo>
                  <a:lnTo>
                    <a:pt x="104" y="202"/>
                  </a:lnTo>
                  <a:lnTo>
                    <a:pt x="106" y="202"/>
                  </a:lnTo>
                  <a:lnTo>
                    <a:pt x="104" y="202"/>
                  </a:lnTo>
                  <a:lnTo>
                    <a:pt x="104" y="200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99" y="198"/>
                  </a:lnTo>
                  <a:lnTo>
                    <a:pt x="99" y="195"/>
                  </a:lnTo>
                  <a:lnTo>
                    <a:pt x="97" y="193"/>
                  </a:lnTo>
                  <a:lnTo>
                    <a:pt x="97" y="190"/>
                  </a:lnTo>
                  <a:lnTo>
                    <a:pt x="97" y="188"/>
                  </a:lnTo>
                  <a:lnTo>
                    <a:pt x="99" y="188"/>
                  </a:lnTo>
                  <a:lnTo>
                    <a:pt x="102" y="188"/>
                  </a:lnTo>
                  <a:lnTo>
                    <a:pt x="102" y="190"/>
                  </a:lnTo>
                  <a:lnTo>
                    <a:pt x="102" y="193"/>
                  </a:lnTo>
                  <a:lnTo>
                    <a:pt x="104" y="193"/>
                  </a:lnTo>
                  <a:lnTo>
                    <a:pt x="104" y="190"/>
                  </a:lnTo>
                  <a:lnTo>
                    <a:pt x="102" y="190"/>
                  </a:lnTo>
                  <a:lnTo>
                    <a:pt x="102" y="188"/>
                  </a:lnTo>
                  <a:lnTo>
                    <a:pt x="102" y="186"/>
                  </a:lnTo>
                  <a:lnTo>
                    <a:pt x="104" y="183"/>
                  </a:lnTo>
                  <a:lnTo>
                    <a:pt x="104" y="181"/>
                  </a:lnTo>
                  <a:lnTo>
                    <a:pt x="106" y="181"/>
                  </a:lnTo>
                  <a:lnTo>
                    <a:pt x="106" y="179"/>
                  </a:lnTo>
                  <a:lnTo>
                    <a:pt x="109" y="179"/>
                  </a:lnTo>
                  <a:lnTo>
                    <a:pt x="109" y="176"/>
                  </a:lnTo>
                  <a:lnTo>
                    <a:pt x="109" y="174"/>
                  </a:lnTo>
                  <a:lnTo>
                    <a:pt x="109" y="171"/>
                  </a:lnTo>
                  <a:lnTo>
                    <a:pt x="111" y="171"/>
                  </a:lnTo>
                  <a:lnTo>
                    <a:pt x="111" y="169"/>
                  </a:lnTo>
                  <a:lnTo>
                    <a:pt x="111" y="167"/>
                  </a:lnTo>
                  <a:lnTo>
                    <a:pt x="114" y="167"/>
                  </a:lnTo>
                  <a:lnTo>
                    <a:pt x="116" y="167"/>
                  </a:lnTo>
                  <a:lnTo>
                    <a:pt x="116" y="164"/>
                  </a:lnTo>
                  <a:lnTo>
                    <a:pt x="116" y="162"/>
                  </a:lnTo>
                  <a:lnTo>
                    <a:pt x="114" y="162"/>
                  </a:lnTo>
                  <a:lnTo>
                    <a:pt x="116" y="162"/>
                  </a:lnTo>
                  <a:lnTo>
                    <a:pt x="116" y="160"/>
                  </a:lnTo>
                  <a:lnTo>
                    <a:pt x="114" y="160"/>
                  </a:lnTo>
                  <a:lnTo>
                    <a:pt x="114" y="157"/>
                  </a:lnTo>
                  <a:lnTo>
                    <a:pt x="111" y="157"/>
                  </a:lnTo>
                  <a:lnTo>
                    <a:pt x="109" y="157"/>
                  </a:lnTo>
                  <a:lnTo>
                    <a:pt x="111" y="157"/>
                  </a:lnTo>
                  <a:lnTo>
                    <a:pt x="109" y="157"/>
                  </a:lnTo>
                  <a:lnTo>
                    <a:pt x="109" y="155"/>
                  </a:lnTo>
                  <a:lnTo>
                    <a:pt x="106" y="155"/>
                  </a:lnTo>
                  <a:lnTo>
                    <a:pt x="106" y="152"/>
                  </a:lnTo>
                  <a:lnTo>
                    <a:pt x="109" y="152"/>
                  </a:lnTo>
                  <a:lnTo>
                    <a:pt x="109" y="150"/>
                  </a:lnTo>
                  <a:lnTo>
                    <a:pt x="109" y="148"/>
                  </a:lnTo>
                  <a:lnTo>
                    <a:pt x="106" y="148"/>
                  </a:lnTo>
                  <a:lnTo>
                    <a:pt x="106" y="145"/>
                  </a:lnTo>
                  <a:lnTo>
                    <a:pt x="106" y="143"/>
                  </a:lnTo>
                  <a:lnTo>
                    <a:pt x="109" y="143"/>
                  </a:lnTo>
                  <a:lnTo>
                    <a:pt x="109" y="141"/>
                  </a:lnTo>
                  <a:lnTo>
                    <a:pt x="111" y="141"/>
                  </a:lnTo>
                  <a:lnTo>
                    <a:pt x="114" y="141"/>
                  </a:lnTo>
                  <a:lnTo>
                    <a:pt x="116" y="141"/>
                  </a:lnTo>
                  <a:lnTo>
                    <a:pt x="118" y="143"/>
                  </a:lnTo>
                  <a:lnTo>
                    <a:pt x="121" y="143"/>
                  </a:lnTo>
                  <a:lnTo>
                    <a:pt x="121" y="141"/>
                  </a:lnTo>
                  <a:lnTo>
                    <a:pt x="118" y="141"/>
                  </a:lnTo>
                  <a:lnTo>
                    <a:pt x="116" y="141"/>
                  </a:lnTo>
                  <a:lnTo>
                    <a:pt x="114" y="141"/>
                  </a:lnTo>
                  <a:lnTo>
                    <a:pt x="114" y="138"/>
                  </a:lnTo>
                  <a:lnTo>
                    <a:pt x="114" y="141"/>
                  </a:lnTo>
                  <a:lnTo>
                    <a:pt x="114" y="138"/>
                  </a:lnTo>
                  <a:lnTo>
                    <a:pt x="111" y="138"/>
                  </a:lnTo>
                  <a:lnTo>
                    <a:pt x="111" y="136"/>
                  </a:lnTo>
                  <a:lnTo>
                    <a:pt x="109" y="136"/>
                  </a:lnTo>
                  <a:lnTo>
                    <a:pt x="109" y="133"/>
                  </a:lnTo>
                  <a:lnTo>
                    <a:pt x="109" y="136"/>
                  </a:lnTo>
                  <a:lnTo>
                    <a:pt x="111" y="136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9" y="136"/>
                  </a:lnTo>
                  <a:lnTo>
                    <a:pt x="109" y="133"/>
                  </a:lnTo>
                  <a:lnTo>
                    <a:pt x="109" y="131"/>
                  </a:lnTo>
                  <a:lnTo>
                    <a:pt x="111" y="131"/>
                  </a:lnTo>
                  <a:lnTo>
                    <a:pt x="111" y="129"/>
                  </a:lnTo>
                  <a:lnTo>
                    <a:pt x="109" y="131"/>
                  </a:lnTo>
                  <a:lnTo>
                    <a:pt x="109" y="133"/>
                  </a:lnTo>
                  <a:lnTo>
                    <a:pt x="106" y="131"/>
                  </a:lnTo>
                  <a:lnTo>
                    <a:pt x="109" y="131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33"/>
                  </a:lnTo>
                  <a:lnTo>
                    <a:pt x="109" y="133"/>
                  </a:lnTo>
                  <a:lnTo>
                    <a:pt x="106" y="136"/>
                  </a:lnTo>
                  <a:lnTo>
                    <a:pt x="106" y="138"/>
                  </a:lnTo>
                  <a:lnTo>
                    <a:pt x="104" y="138"/>
                  </a:lnTo>
                  <a:lnTo>
                    <a:pt x="106" y="138"/>
                  </a:lnTo>
                  <a:lnTo>
                    <a:pt x="106" y="141"/>
                  </a:lnTo>
                  <a:lnTo>
                    <a:pt x="106" y="143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2" y="145"/>
                  </a:lnTo>
                  <a:lnTo>
                    <a:pt x="102" y="143"/>
                  </a:lnTo>
                  <a:lnTo>
                    <a:pt x="102" y="141"/>
                  </a:lnTo>
                  <a:lnTo>
                    <a:pt x="99" y="141"/>
                  </a:lnTo>
                  <a:lnTo>
                    <a:pt x="99" y="138"/>
                  </a:lnTo>
                  <a:lnTo>
                    <a:pt x="99" y="141"/>
                  </a:lnTo>
                  <a:lnTo>
                    <a:pt x="102" y="141"/>
                  </a:lnTo>
                  <a:lnTo>
                    <a:pt x="102" y="143"/>
                  </a:lnTo>
                  <a:lnTo>
                    <a:pt x="99" y="143"/>
                  </a:lnTo>
                  <a:lnTo>
                    <a:pt x="99" y="141"/>
                  </a:lnTo>
                  <a:lnTo>
                    <a:pt x="97" y="141"/>
                  </a:lnTo>
                  <a:lnTo>
                    <a:pt x="97" y="138"/>
                  </a:lnTo>
                  <a:lnTo>
                    <a:pt x="97" y="141"/>
                  </a:lnTo>
                  <a:lnTo>
                    <a:pt x="97" y="143"/>
                  </a:lnTo>
                  <a:lnTo>
                    <a:pt x="97" y="145"/>
                  </a:lnTo>
                  <a:lnTo>
                    <a:pt x="97" y="148"/>
                  </a:lnTo>
                  <a:lnTo>
                    <a:pt x="97" y="145"/>
                  </a:lnTo>
                  <a:lnTo>
                    <a:pt x="95" y="145"/>
                  </a:lnTo>
                  <a:lnTo>
                    <a:pt x="92" y="145"/>
                  </a:lnTo>
                  <a:lnTo>
                    <a:pt x="95" y="145"/>
                  </a:lnTo>
                  <a:lnTo>
                    <a:pt x="92" y="145"/>
                  </a:lnTo>
                  <a:lnTo>
                    <a:pt x="95" y="145"/>
                  </a:lnTo>
                  <a:lnTo>
                    <a:pt x="92" y="145"/>
                  </a:lnTo>
                  <a:lnTo>
                    <a:pt x="92" y="143"/>
                  </a:lnTo>
                  <a:lnTo>
                    <a:pt x="92" y="141"/>
                  </a:lnTo>
                  <a:lnTo>
                    <a:pt x="92" y="138"/>
                  </a:lnTo>
                  <a:lnTo>
                    <a:pt x="95" y="138"/>
                  </a:lnTo>
                  <a:lnTo>
                    <a:pt x="95" y="136"/>
                  </a:lnTo>
                  <a:lnTo>
                    <a:pt x="95" y="133"/>
                  </a:lnTo>
                  <a:lnTo>
                    <a:pt x="97" y="133"/>
                  </a:lnTo>
                  <a:lnTo>
                    <a:pt x="97" y="131"/>
                  </a:lnTo>
                  <a:lnTo>
                    <a:pt x="99" y="131"/>
                  </a:lnTo>
                  <a:lnTo>
                    <a:pt x="102" y="131"/>
                  </a:lnTo>
                  <a:lnTo>
                    <a:pt x="102" y="129"/>
                  </a:lnTo>
                  <a:lnTo>
                    <a:pt x="102" y="126"/>
                  </a:lnTo>
                  <a:lnTo>
                    <a:pt x="104" y="126"/>
                  </a:lnTo>
                  <a:lnTo>
                    <a:pt x="106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6"/>
                  </a:lnTo>
                  <a:lnTo>
                    <a:pt x="102" y="126"/>
                  </a:lnTo>
                  <a:lnTo>
                    <a:pt x="102" y="129"/>
                  </a:lnTo>
                  <a:lnTo>
                    <a:pt x="99" y="129"/>
                  </a:lnTo>
                  <a:lnTo>
                    <a:pt x="99" y="131"/>
                  </a:lnTo>
                  <a:lnTo>
                    <a:pt x="97" y="131"/>
                  </a:lnTo>
                  <a:lnTo>
                    <a:pt x="95" y="133"/>
                  </a:lnTo>
                  <a:lnTo>
                    <a:pt x="95" y="136"/>
                  </a:lnTo>
                  <a:lnTo>
                    <a:pt x="92" y="136"/>
                  </a:lnTo>
                  <a:lnTo>
                    <a:pt x="92" y="133"/>
                  </a:lnTo>
                  <a:lnTo>
                    <a:pt x="92" y="136"/>
                  </a:lnTo>
                  <a:lnTo>
                    <a:pt x="92" y="138"/>
                  </a:lnTo>
                  <a:lnTo>
                    <a:pt x="90" y="138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0" y="141"/>
                  </a:lnTo>
                  <a:lnTo>
                    <a:pt x="90" y="143"/>
                  </a:lnTo>
                  <a:lnTo>
                    <a:pt x="90" y="145"/>
                  </a:lnTo>
                  <a:lnTo>
                    <a:pt x="92" y="145"/>
                  </a:lnTo>
                  <a:lnTo>
                    <a:pt x="92" y="148"/>
                  </a:lnTo>
                  <a:lnTo>
                    <a:pt x="95" y="150"/>
                  </a:lnTo>
                  <a:lnTo>
                    <a:pt x="92" y="150"/>
                  </a:lnTo>
                  <a:lnTo>
                    <a:pt x="90" y="150"/>
                  </a:lnTo>
                  <a:lnTo>
                    <a:pt x="90" y="152"/>
                  </a:lnTo>
                  <a:lnTo>
                    <a:pt x="90" y="155"/>
                  </a:lnTo>
                  <a:lnTo>
                    <a:pt x="88" y="155"/>
                  </a:lnTo>
                  <a:lnTo>
                    <a:pt x="88" y="157"/>
                  </a:lnTo>
                  <a:lnTo>
                    <a:pt x="88" y="160"/>
                  </a:lnTo>
                  <a:lnTo>
                    <a:pt x="90" y="160"/>
                  </a:lnTo>
                  <a:lnTo>
                    <a:pt x="88" y="160"/>
                  </a:lnTo>
                  <a:lnTo>
                    <a:pt x="90" y="160"/>
                  </a:lnTo>
                  <a:lnTo>
                    <a:pt x="88" y="160"/>
                  </a:lnTo>
                  <a:lnTo>
                    <a:pt x="88" y="162"/>
                  </a:lnTo>
                  <a:lnTo>
                    <a:pt x="88" y="164"/>
                  </a:lnTo>
                  <a:lnTo>
                    <a:pt x="85" y="164"/>
                  </a:lnTo>
                  <a:lnTo>
                    <a:pt x="85" y="167"/>
                  </a:lnTo>
                  <a:lnTo>
                    <a:pt x="85" y="169"/>
                  </a:lnTo>
                  <a:lnTo>
                    <a:pt x="85" y="167"/>
                  </a:lnTo>
                  <a:lnTo>
                    <a:pt x="85" y="169"/>
                  </a:lnTo>
                  <a:lnTo>
                    <a:pt x="88" y="169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5" y="174"/>
                  </a:lnTo>
                  <a:lnTo>
                    <a:pt x="83" y="174"/>
                  </a:lnTo>
                  <a:lnTo>
                    <a:pt x="80" y="174"/>
                  </a:lnTo>
                  <a:lnTo>
                    <a:pt x="78" y="174"/>
                  </a:lnTo>
                  <a:lnTo>
                    <a:pt x="78" y="171"/>
                  </a:lnTo>
                  <a:lnTo>
                    <a:pt x="78" y="169"/>
                  </a:lnTo>
                  <a:lnTo>
                    <a:pt x="78" y="167"/>
                  </a:lnTo>
                  <a:lnTo>
                    <a:pt x="80" y="167"/>
                  </a:lnTo>
                  <a:lnTo>
                    <a:pt x="80" y="164"/>
                  </a:lnTo>
                  <a:lnTo>
                    <a:pt x="80" y="162"/>
                  </a:lnTo>
                  <a:lnTo>
                    <a:pt x="80" y="160"/>
                  </a:lnTo>
                  <a:lnTo>
                    <a:pt x="80" y="157"/>
                  </a:lnTo>
                  <a:lnTo>
                    <a:pt x="83" y="157"/>
                  </a:lnTo>
                  <a:lnTo>
                    <a:pt x="83" y="155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5" y="150"/>
                  </a:lnTo>
                  <a:lnTo>
                    <a:pt x="88" y="150"/>
                  </a:lnTo>
                  <a:lnTo>
                    <a:pt x="88" y="148"/>
                  </a:lnTo>
                  <a:lnTo>
                    <a:pt x="90" y="148"/>
                  </a:lnTo>
                  <a:lnTo>
                    <a:pt x="90" y="145"/>
                  </a:lnTo>
                  <a:lnTo>
                    <a:pt x="88" y="145"/>
                  </a:lnTo>
                  <a:lnTo>
                    <a:pt x="88" y="148"/>
                  </a:lnTo>
                  <a:lnTo>
                    <a:pt x="85" y="150"/>
                  </a:lnTo>
                  <a:lnTo>
                    <a:pt x="83" y="150"/>
                  </a:lnTo>
                  <a:lnTo>
                    <a:pt x="85" y="150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5"/>
                  </a:lnTo>
                  <a:lnTo>
                    <a:pt x="83" y="143"/>
                  </a:lnTo>
                  <a:lnTo>
                    <a:pt x="85" y="143"/>
                  </a:lnTo>
                  <a:lnTo>
                    <a:pt x="85" y="141"/>
                  </a:lnTo>
                  <a:lnTo>
                    <a:pt x="83" y="141"/>
                  </a:lnTo>
                  <a:lnTo>
                    <a:pt x="83" y="143"/>
                  </a:lnTo>
                  <a:lnTo>
                    <a:pt x="80" y="143"/>
                  </a:lnTo>
                  <a:lnTo>
                    <a:pt x="83" y="141"/>
                  </a:lnTo>
                  <a:lnTo>
                    <a:pt x="83" y="138"/>
                  </a:lnTo>
                  <a:lnTo>
                    <a:pt x="85" y="138"/>
                  </a:lnTo>
                  <a:lnTo>
                    <a:pt x="85" y="136"/>
                  </a:lnTo>
                  <a:lnTo>
                    <a:pt x="85" y="138"/>
                  </a:lnTo>
                  <a:lnTo>
                    <a:pt x="85" y="136"/>
                  </a:lnTo>
                  <a:lnTo>
                    <a:pt x="83" y="136"/>
                  </a:lnTo>
                  <a:lnTo>
                    <a:pt x="85" y="136"/>
                  </a:lnTo>
                  <a:lnTo>
                    <a:pt x="83" y="136"/>
                  </a:lnTo>
                  <a:lnTo>
                    <a:pt x="83" y="138"/>
                  </a:lnTo>
                  <a:lnTo>
                    <a:pt x="83" y="141"/>
                  </a:lnTo>
                  <a:lnTo>
                    <a:pt x="83" y="138"/>
                  </a:lnTo>
                  <a:lnTo>
                    <a:pt x="83" y="141"/>
                  </a:lnTo>
                  <a:lnTo>
                    <a:pt x="80" y="141"/>
                  </a:lnTo>
                  <a:lnTo>
                    <a:pt x="83" y="141"/>
                  </a:lnTo>
                  <a:lnTo>
                    <a:pt x="80" y="141"/>
                  </a:lnTo>
                  <a:lnTo>
                    <a:pt x="80" y="138"/>
                  </a:lnTo>
                  <a:lnTo>
                    <a:pt x="83" y="138"/>
                  </a:lnTo>
                  <a:lnTo>
                    <a:pt x="83" y="136"/>
                  </a:lnTo>
                  <a:lnTo>
                    <a:pt x="83" y="138"/>
                  </a:lnTo>
                  <a:lnTo>
                    <a:pt x="83" y="136"/>
                  </a:lnTo>
                  <a:lnTo>
                    <a:pt x="83" y="133"/>
                  </a:lnTo>
                  <a:lnTo>
                    <a:pt x="85" y="133"/>
                  </a:lnTo>
                  <a:lnTo>
                    <a:pt x="88" y="133"/>
                  </a:lnTo>
                  <a:lnTo>
                    <a:pt x="85" y="133"/>
                  </a:lnTo>
                  <a:lnTo>
                    <a:pt x="88" y="133"/>
                  </a:lnTo>
                  <a:lnTo>
                    <a:pt x="85" y="133"/>
                  </a:lnTo>
                  <a:lnTo>
                    <a:pt x="88" y="133"/>
                  </a:lnTo>
                  <a:lnTo>
                    <a:pt x="85" y="133"/>
                  </a:lnTo>
                  <a:lnTo>
                    <a:pt x="85" y="131"/>
                  </a:lnTo>
                  <a:lnTo>
                    <a:pt x="88" y="131"/>
                  </a:lnTo>
                  <a:lnTo>
                    <a:pt x="88" y="129"/>
                  </a:lnTo>
                  <a:lnTo>
                    <a:pt x="85" y="129"/>
                  </a:lnTo>
                  <a:lnTo>
                    <a:pt x="85" y="131"/>
                  </a:lnTo>
                  <a:lnTo>
                    <a:pt x="83" y="131"/>
                  </a:lnTo>
                  <a:lnTo>
                    <a:pt x="85" y="131"/>
                  </a:lnTo>
                  <a:lnTo>
                    <a:pt x="85" y="129"/>
                  </a:lnTo>
                  <a:lnTo>
                    <a:pt x="85" y="126"/>
                  </a:lnTo>
                  <a:lnTo>
                    <a:pt x="88" y="126"/>
                  </a:lnTo>
                  <a:lnTo>
                    <a:pt x="88" y="124"/>
                  </a:lnTo>
                  <a:lnTo>
                    <a:pt x="85" y="124"/>
                  </a:lnTo>
                  <a:lnTo>
                    <a:pt x="85" y="126"/>
                  </a:lnTo>
                  <a:lnTo>
                    <a:pt x="85" y="124"/>
                  </a:lnTo>
                  <a:lnTo>
                    <a:pt x="85" y="122"/>
                  </a:lnTo>
                  <a:lnTo>
                    <a:pt x="83" y="124"/>
                  </a:lnTo>
                  <a:lnTo>
                    <a:pt x="85" y="124"/>
                  </a:lnTo>
                  <a:lnTo>
                    <a:pt x="83" y="124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5" y="119"/>
                  </a:lnTo>
                  <a:lnTo>
                    <a:pt x="85" y="122"/>
                  </a:lnTo>
                  <a:lnTo>
                    <a:pt x="85" y="119"/>
                  </a:lnTo>
                  <a:lnTo>
                    <a:pt x="88" y="119"/>
                  </a:lnTo>
                  <a:lnTo>
                    <a:pt x="88" y="122"/>
                  </a:lnTo>
                  <a:lnTo>
                    <a:pt x="88" y="119"/>
                  </a:lnTo>
                  <a:lnTo>
                    <a:pt x="90" y="119"/>
                  </a:lnTo>
                  <a:lnTo>
                    <a:pt x="88" y="119"/>
                  </a:lnTo>
                  <a:lnTo>
                    <a:pt x="85" y="119"/>
                  </a:lnTo>
                  <a:lnTo>
                    <a:pt x="88" y="119"/>
                  </a:lnTo>
                  <a:lnTo>
                    <a:pt x="85" y="119"/>
                  </a:lnTo>
                  <a:lnTo>
                    <a:pt x="88" y="119"/>
                  </a:lnTo>
                  <a:lnTo>
                    <a:pt x="88" y="117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4"/>
                  </a:lnTo>
                  <a:lnTo>
                    <a:pt x="95" y="114"/>
                  </a:lnTo>
                  <a:lnTo>
                    <a:pt x="97" y="117"/>
                  </a:lnTo>
                  <a:lnTo>
                    <a:pt x="97" y="114"/>
                  </a:lnTo>
                  <a:lnTo>
                    <a:pt x="99" y="114"/>
                  </a:lnTo>
                  <a:lnTo>
                    <a:pt x="99" y="112"/>
                  </a:lnTo>
                  <a:lnTo>
                    <a:pt x="102" y="112"/>
                  </a:lnTo>
                  <a:lnTo>
                    <a:pt x="102" y="110"/>
                  </a:lnTo>
                  <a:lnTo>
                    <a:pt x="99" y="112"/>
                  </a:lnTo>
                  <a:lnTo>
                    <a:pt x="99" y="114"/>
                  </a:lnTo>
                  <a:lnTo>
                    <a:pt x="97" y="114"/>
                  </a:lnTo>
                  <a:lnTo>
                    <a:pt x="95" y="114"/>
                  </a:lnTo>
                  <a:lnTo>
                    <a:pt x="92" y="114"/>
                  </a:lnTo>
                  <a:lnTo>
                    <a:pt x="90" y="114"/>
                  </a:lnTo>
                  <a:lnTo>
                    <a:pt x="90" y="112"/>
                  </a:lnTo>
                  <a:lnTo>
                    <a:pt x="90" y="114"/>
                  </a:lnTo>
                  <a:lnTo>
                    <a:pt x="90" y="112"/>
                  </a:lnTo>
                  <a:lnTo>
                    <a:pt x="88" y="114"/>
                  </a:lnTo>
                  <a:lnTo>
                    <a:pt x="88" y="112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5" y="112"/>
                  </a:lnTo>
                  <a:lnTo>
                    <a:pt x="95" y="110"/>
                  </a:lnTo>
                  <a:lnTo>
                    <a:pt x="92" y="110"/>
                  </a:lnTo>
                  <a:lnTo>
                    <a:pt x="92" y="112"/>
                  </a:lnTo>
                  <a:lnTo>
                    <a:pt x="92" y="110"/>
                  </a:lnTo>
                  <a:lnTo>
                    <a:pt x="90" y="110"/>
                  </a:lnTo>
                  <a:lnTo>
                    <a:pt x="92" y="110"/>
                  </a:lnTo>
                  <a:lnTo>
                    <a:pt x="90" y="110"/>
                  </a:lnTo>
                  <a:lnTo>
                    <a:pt x="92" y="110"/>
                  </a:lnTo>
                  <a:lnTo>
                    <a:pt x="92" y="107"/>
                  </a:lnTo>
                  <a:lnTo>
                    <a:pt x="92" y="105"/>
                  </a:lnTo>
                  <a:lnTo>
                    <a:pt x="95" y="105"/>
                  </a:lnTo>
                  <a:lnTo>
                    <a:pt x="92" y="105"/>
                  </a:lnTo>
                  <a:lnTo>
                    <a:pt x="95" y="105"/>
                  </a:lnTo>
                  <a:lnTo>
                    <a:pt x="95" y="103"/>
                  </a:lnTo>
                  <a:lnTo>
                    <a:pt x="95" y="105"/>
                  </a:lnTo>
                  <a:lnTo>
                    <a:pt x="95" y="103"/>
                  </a:lnTo>
                  <a:lnTo>
                    <a:pt x="97" y="103"/>
                  </a:lnTo>
                  <a:lnTo>
                    <a:pt x="99" y="103"/>
                  </a:lnTo>
                  <a:lnTo>
                    <a:pt x="102" y="103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5" y="103"/>
                  </a:lnTo>
                  <a:lnTo>
                    <a:pt x="97" y="103"/>
                  </a:lnTo>
                  <a:lnTo>
                    <a:pt x="97" y="100"/>
                  </a:lnTo>
                  <a:lnTo>
                    <a:pt x="99" y="98"/>
                  </a:lnTo>
                  <a:lnTo>
                    <a:pt x="99" y="95"/>
                  </a:lnTo>
                  <a:lnTo>
                    <a:pt x="102" y="95"/>
                  </a:lnTo>
                  <a:lnTo>
                    <a:pt x="99" y="95"/>
                  </a:lnTo>
                  <a:lnTo>
                    <a:pt x="97" y="95"/>
                  </a:lnTo>
                  <a:lnTo>
                    <a:pt x="97" y="93"/>
                  </a:lnTo>
                  <a:lnTo>
                    <a:pt x="95" y="95"/>
                  </a:lnTo>
                  <a:lnTo>
                    <a:pt x="95" y="93"/>
                  </a:lnTo>
                  <a:lnTo>
                    <a:pt x="95" y="95"/>
                  </a:lnTo>
                  <a:lnTo>
                    <a:pt x="95" y="93"/>
                  </a:lnTo>
                  <a:lnTo>
                    <a:pt x="92" y="93"/>
                  </a:lnTo>
                  <a:lnTo>
                    <a:pt x="92" y="95"/>
                  </a:lnTo>
                  <a:lnTo>
                    <a:pt x="95" y="95"/>
                  </a:lnTo>
                  <a:lnTo>
                    <a:pt x="97" y="95"/>
                  </a:lnTo>
                  <a:lnTo>
                    <a:pt x="99" y="95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7" y="100"/>
                  </a:lnTo>
                  <a:lnTo>
                    <a:pt x="95" y="100"/>
                  </a:lnTo>
                  <a:lnTo>
                    <a:pt x="97" y="100"/>
                  </a:lnTo>
                  <a:lnTo>
                    <a:pt x="95" y="100"/>
                  </a:lnTo>
                  <a:lnTo>
                    <a:pt x="95" y="103"/>
                  </a:lnTo>
                  <a:lnTo>
                    <a:pt x="92" y="103"/>
                  </a:lnTo>
                  <a:lnTo>
                    <a:pt x="92" y="105"/>
                  </a:lnTo>
                  <a:lnTo>
                    <a:pt x="90" y="105"/>
                  </a:lnTo>
                  <a:lnTo>
                    <a:pt x="88" y="107"/>
                  </a:lnTo>
                  <a:lnTo>
                    <a:pt x="88" y="110"/>
                  </a:lnTo>
                  <a:lnTo>
                    <a:pt x="85" y="110"/>
                  </a:lnTo>
                  <a:lnTo>
                    <a:pt x="85" y="112"/>
                  </a:lnTo>
                  <a:lnTo>
                    <a:pt x="83" y="112"/>
                  </a:lnTo>
                  <a:lnTo>
                    <a:pt x="80" y="112"/>
                  </a:lnTo>
                  <a:lnTo>
                    <a:pt x="78" y="112"/>
                  </a:lnTo>
                  <a:lnTo>
                    <a:pt x="78" y="110"/>
                  </a:lnTo>
                  <a:lnTo>
                    <a:pt x="80" y="110"/>
                  </a:lnTo>
                  <a:lnTo>
                    <a:pt x="78" y="110"/>
                  </a:lnTo>
                  <a:lnTo>
                    <a:pt x="76" y="110"/>
                  </a:lnTo>
                  <a:lnTo>
                    <a:pt x="73" y="110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71" y="105"/>
                  </a:lnTo>
                  <a:lnTo>
                    <a:pt x="73" y="105"/>
                  </a:lnTo>
                  <a:lnTo>
                    <a:pt x="73" y="103"/>
                  </a:lnTo>
                  <a:lnTo>
                    <a:pt x="73" y="105"/>
                  </a:lnTo>
                  <a:lnTo>
                    <a:pt x="73" y="103"/>
                  </a:lnTo>
                  <a:lnTo>
                    <a:pt x="73" y="105"/>
                  </a:lnTo>
                  <a:lnTo>
                    <a:pt x="76" y="103"/>
                  </a:lnTo>
                  <a:lnTo>
                    <a:pt x="76" y="105"/>
                  </a:lnTo>
                  <a:lnTo>
                    <a:pt x="73" y="105"/>
                  </a:lnTo>
                  <a:lnTo>
                    <a:pt x="76" y="105"/>
                  </a:lnTo>
                  <a:lnTo>
                    <a:pt x="78" y="103"/>
                  </a:lnTo>
                  <a:lnTo>
                    <a:pt x="80" y="103"/>
                  </a:lnTo>
                  <a:lnTo>
                    <a:pt x="83" y="103"/>
                  </a:lnTo>
                  <a:lnTo>
                    <a:pt x="85" y="103"/>
                  </a:lnTo>
                  <a:lnTo>
                    <a:pt x="83" y="103"/>
                  </a:lnTo>
                  <a:lnTo>
                    <a:pt x="80" y="103"/>
                  </a:lnTo>
                  <a:lnTo>
                    <a:pt x="78" y="103"/>
                  </a:lnTo>
                  <a:lnTo>
                    <a:pt x="78" y="100"/>
                  </a:lnTo>
                  <a:lnTo>
                    <a:pt x="78" y="103"/>
                  </a:lnTo>
                  <a:lnTo>
                    <a:pt x="76" y="103"/>
                  </a:lnTo>
                  <a:lnTo>
                    <a:pt x="73" y="103"/>
                  </a:lnTo>
                  <a:lnTo>
                    <a:pt x="71" y="103"/>
                  </a:lnTo>
                  <a:lnTo>
                    <a:pt x="69" y="103"/>
                  </a:lnTo>
                  <a:lnTo>
                    <a:pt x="66" y="103"/>
                  </a:lnTo>
                  <a:lnTo>
                    <a:pt x="64" y="103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9" y="98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71" y="98"/>
                  </a:lnTo>
                  <a:lnTo>
                    <a:pt x="73" y="98"/>
                  </a:lnTo>
                  <a:lnTo>
                    <a:pt x="73" y="100"/>
                  </a:lnTo>
                  <a:lnTo>
                    <a:pt x="76" y="100"/>
                  </a:lnTo>
                  <a:lnTo>
                    <a:pt x="76" y="98"/>
                  </a:lnTo>
                  <a:lnTo>
                    <a:pt x="76" y="100"/>
                  </a:lnTo>
                  <a:lnTo>
                    <a:pt x="76" y="98"/>
                  </a:lnTo>
                  <a:lnTo>
                    <a:pt x="76" y="100"/>
                  </a:lnTo>
                  <a:lnTo>
                    <a:pt x="76" y="98"/>
                  </a:lnTo>
                  <a:lnTo>
                    <a:pt x="73" y="98"/>
                  </a:lnTo>
                  <a:lnTo>
                    <a:pt x="76" y="98"/>
                  </a:lnTo>
                  <a:lnTo>
                    <a:pt x="78" y="98"/>
                  </a:lnTo>
                  <a:lnTo>
                    <a:pt x="76" y="98"/>
                  </a:lnTo>
                  <a:lnTo>
                    <a:pt x="76" y="95"/>
                  </a:lnTo>
                  <a:lnTo>
                    <a:pt x="76" y="98"/>
                  </a:lnTo>
                  <a:lnTo>
                    <a:pt x="76" y="95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0" y="93"/>
                  </a:lnTo>
                  <a:lnTo>
                    <a:pt x="83" y="93"/>
                  </a:lnTo>
                  <a:lnTo>
                    <a:pt x="80" y="93"/>
                  </a:lnTo>
                  <a:lnTo>
                    <a:pt x="80" y="95"/>
                  </a:lnTo>
                  <a:lnTo>
                    <a:pt x="80" y="93"/>
                  </a:lnTo>
                  <a:lnTo>
                    <a:pt x="80" y="95"/>
                  </a:lnTo>
                  <a:lnTo>
                    <a:pt x="80" y="93"/>
                  </a:lnTo>
                  <a:lnTo>
                    <a:pt x="78" y="93"/>
                  </a:lnTo>
                  <a:lnTo>
                    <a:pt x="80" y="93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73" y="93"/>
                  </a:lnTo>
                  <a:lnTo>
                    <a:pt x="73" y="91"/>
                  </a:lnTo>
                  <a:lnTo>
                    <a:pt x="76" y="91"/>
                  </a:lnTo>
                  <a:lnTo>
                    <a:pt x="76" y="93"/>
                  </a:lnTo>
                  <a:lnTo>
                    <a:pt x="76" y="91"/>
                  </a:lnTo>
                  <a:lnTo>
                    <a:pt x="76" y="93"/>
                  </a:lnTo>
                  <a:lnTo>
                    <a:pt x="76" y="91"/>
                  </a:lnTo>
                  <a:lnTo>
                    <a:pt x="76" y="88"/>
                  </a:lnTo>
                  <a:lnTo>
                    <a:pt x="78" y="88"/>
                  </a:lnTo>
                  <a:lnTo>
                    <a:pt x="76" y="88"/>
                  </a:lnTo>
                  <a:lnTo>
                    <a:pt x="76" y="86"/>
                  </a:lnTo>
                  <a:lnTo>
                    <a:pt x="78" y="86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3" y="88"/>
                  </a:lnTo>
                  <a:lnTo>
                    <a:pt x="85" y="88"/>
                  </a:lnTo>
                  <a:lnTo>
                    <a:pt x="88" y="86"/>
                  </a:lnTo>
                  <a:lnTo>
                    <a:pt x="85" y="86"/>
                  </a:lnTo>
                  <a:lnTo>
                    <a:pt x="85" y="88"/>
                  </a:lnTo>
                  <a:lnTo>
                    <a:pt x="83" y="88"/>
                  </a:lnTo>
                  <a:lnTo>
                    <a:pt x="83" y="86"/>
                  </a:lnTo>
                  <a:lnTo>
                    <a:pt x="80" y="86"/>
                  </a:lnTo>
                  <a:lnTo>
                    <a:pt x="83" y="86"/>
                  </a:lnTo>
                  <a:lnTo>
                    <a:pt x="80" y="86"/>
                  </a:lnTo>
                  <a:lnTo>
                    <a:pt x="80" y="84"/>
                  </a:lnTo>
                  <a:lnTo>
                    <a:pt x="80" y="86"/>
                  </a:lnTo>
                  <a:lnTo>
                    <a:pt x="78" y="86"/>
                  </a:lnTo>
                  <a:lnTo>
                    <a:pt x="78" y="84"/>
                  </a:lnTo>
                  <a:lnTo>
                    <a:pt x="78" y="81"/>
                  </a:lnTo>
                  <a:lnTo>
                    <a:pt x="80" y="81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8" y="81"/>
                  </a:lnTo>
                  <a:lnTo>
                    <a:pt x="90" y="81"/>
                  </a:lnTo>
                  <a:lnTo>
                    <a:pt x="92" y="81"/>
                  </a:lnTo>
                  <a:lnTo>
                    <a:pt x="90" y="81"/>
                  </a:lnTo>
                  <a:lnTo>
                    <a:pt x="88" y="81"/>
                  </a:lnTo>
                  <a:lnTo>
                    <a:pt x="85" y="81"/>
                  </a:lnTo>
                  <a:lnTo>
                    <a:pt x="85" y="79"/>
                  </a:lnTo>
                  <a:lnTo>
                    <a:pt x="83" y="79"/>
                  </a:lnTo>
                  <a:lnTo>
                    <a:pt x="80" y="79"/>
                  </a:lnTo>
                  <a:lnTo>
                    <a:pt x="80" y="76"/>
                  </a:lnTo>
                  <a:lnTo>
                    <a:pt x="83" y="76"/>
                  </a:lnTo>
                  <a:lnTo>
                    <a:pt x="83" y="74"/>
                  </a:lnTo>
                  <a:lnTo>
                    <a:pt x="85" y="74"/>
                  </a:lnTo>
                  <a:lnTo>
                    <a:pt x="85" y="72"/>
                  </a:lnTo>
                  <a:lnTo>
                    <a:pt x="88" y="72"/>
                  </a:lnTo>
                  <a:lnTo>
                    <a:pt x="88" y="74"/>
                  </a:lnTo>
                  <a:lnTo>
                    <a:pt x="90" y="74"/>
                  </a:lnTo>
                  <a:lnTo>
                    <a:pt x="90" y="76"/>
                  </a:lnTo>
                  <a:lnTo>
                    <a:pt x="90" y="74"/>
                  </a:lnTo>
                  <a:lnTo>
                    <a:pt x="88" y="74"/>
                  </a:lnTo>
                  <a:lnTo>
                    <a:pt x="88" y="72"/>
                  </a:lnTo>
                  <a:lnTo>
                    <a:pt x="90" y="72"/>
                  </a:lnTo>
                  <a:lnTo>
                    <a:pt x="90" y="69"/>
                  </a:lnTo>
                  <a:lnTo>
                    <a:pt x="88" y="69"/>
                  </a:lnTo>
                  <a:lnTo>
                    <a:pt x="88" y="72"/>
                  </a:lnTo>
                  <a:lnTo>
                    <a:pt x="85" y="72"/>
                  </a:lnTo>
                  <a:lnTo>
                    <a:pt x="83" y="72"/>
                  </a:lnTo>
                  <a:lnTo>
                    <a:pt x="80" y="72"/>
                  </a:lnTo>
                  <a:lnTo>
                    <a:pt x="80" y="69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90" y="67"/>
                  </a:lnTo>
                  <a:lnTo>
                    <a:pt x="90" y="65"/>
                  </a:lnTo>
                  <a:lnTo>
                    <a:pt x="88" y="65"/>
                  </a:lnTo>
                  <a:lnTo>
                    <a:pt x="88" y="67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0" y="67"/>
                  </a:lnTo>
                  <a:lnTo>
                    <a:pt x="80" y="69"/>
                  </a:lnTo>
                  <a:lnTo>
                    <a:pt x="78" y="69"/>
                  </a:lnTo>
                  <a:lnTo>
                    <a:pt x="78" y="67"/>
                  </a:lnTo>
                  <a:lnTo>
                    <a:pt x="76" y="67"/>
                  </a:lnTo>
                  <a:lnTo>
                    <a:pt x="78" y="67"/>
                  </a:lnTo>
                  <a:lnTo>
                    <a:pt x="76" y="67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6" y="62"/>
                  </a:lnTo>
                  <a:lnTo>
                    <a:pt x="76" y="60"/>
                  </a:lnTo>
                  <a:lnTo>
                    <a:pt x="76" y="57"/>
                  </a:lnTo>
                  <a:lnTo>
                    <a:pt x="78" y="57"/>
                  </a:lnTo>
                  <a:lnTo>
                    <a:pt x="76" y="57"/>
                  </a:lnTo>
                  <a:lnTo>
                    <a:pt x="78" y="57"/>
                  </a:lnTo>
                  <a:lnTo>
                    <a:pt x="80" y="57"/>
                  </a:lnTo>
                  <a:lnTo>
                    <a:pt x="80" y="60"/>
                  </a:lnTo>
                  <a:lnTo>
                    <a:pt x="83" y="60"/>
                  </a:lnTo>
                  <a:lnTo>
                    <a:pt x="83" y="57"/>
                  </a:lnTo>
                  <a:lnTo>
                    <a:pt x="83" y="60"/>
                  </a:lnTo>
                  <a:lnTo>
                    <a:pt x="83" y="57"/>
                  </a:lnTo>
                  <a:lnTo>
                    <a:pt x="83" y="60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88" y="57"/>
                  </a:lnTo>
                  <a:lnTo>
                    <a:pt x="85" y="57"/>
                  </a:lnTo>
                  <a:lnTo>
                    <a:pt x="83" y="57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78" y="55"/>
                  </a:lnTo>
                  <a:lnTo>
                    <a:pt x="78" y="53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3" y="50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78" y="43"/>
                  </a:lnTo>
                  <a:lnTo>
                    <a:pt x="78" y="41"/>
                  </a:lnTo>
                  <a:lnTo>
                    <a:pt x="80" y="41"/>
                  </a:lnTo>
                  <a:lnTo>
                    <a:pt x="80" y="43"/>
                  </a:lnTo>
                  <a:lnTo>
                    <a:pt x="83" y="43"/>
                  </a:lnTo>
                  <a:lnTo>
                    <a:pt x="83" y="46"/>
                  </a:lnTo>
                  <a:lnTo>
                    <a:pt x="83" y="48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5" y="46"/>
                  </a:lnTo>
                  <a:lnTo>
                    <a:pt x="85" y="43"/>
                  </a:lnTo>
                  <a:lnTo>
                    <a:pt x="83" y="43"/>
                  </a:lnTo>
                  <a:lnTo>
                    <a:pt x="83" y="41"/>
                  </a:lnTo>
                  <a:lnTo>
                    <a:pt x="83" y="38"/>
                  </a:lnTo>
                  <a:lnTo>
                    <a:pt x="85" y="38"/>
                  </a:lnTo>
                  <a:lnTo>
                    <a:pt x="85" y="41"/>
                  </a:lnTo>
                  <a:lnTo>
                    <a:pt x="88" y="41"/>
                  </a:lnTo>
                  <a:lnTo>
                    <a:pt x="88" y="43"/>
                  </a:lnTo>
                  <a:lnTo>
                    <a:pt x="90" y="43"/>
                  </a:lnTo>
                  <a:lnTo>
                    <a:pt x="88" y="41"/>
                  </a:lnTo>
                  <a:lnTo>
                    <a:pt x="90" y="41"/>
                  </a:lnTo>
                  <a:lnTo>
                    <a:pt x="90" y="38"/>
                  </a:lnTo>
                  <a:lnTo>
                    <a:pt x="90" y="41"/>
                  </a:lnTo>
                  <a:lnTo>
                    <a:pt x="92" y="41"/>
                  </a:lnTo>
                  <a:lnTo>
                    <a:pt x="95" y="41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97" y="41"/>
                  </a:lnTo>
                  <a:lnTo>
                    <a:pt x="95" y="41"/>
                  </a:lnTo>
                  <a:lnTo>
                    <a:pt x="92" y="41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92" y="38"/>
                  </a:lnTo>
                  <a:lnTo>
                    <a:pt x="95" y="38"/>
                  </a:lnTo>
                  <a:lnTo>
                    <a:pt x="97" y="38"/>
                  </a:lnTo>
                  <a:lnTo>
                    <a:pt x="97" y="41"/>
                  </a:lnTo>
                  <a:lnTo>
                    <a:pt x="99" y="41"/>
                  </a:lnTo>
                  <a:lnTo>
                    <a:pt x="102" y="43"/>
                  </a:lnTo>
                  <a:lnTo>
                    <a:pt x="102" y="41"/>
                  </a:lnTo>
                  <a:lnTo>
                    <a:pt x="99" y="41"/>
                  </a:lnTo>
                  <a:lnTo>
                    <a:pt x="97" y="41"/>
                  </a:lnTo>
                  <a:lnTo>
                    <a:pt x="97" y="38"/>
                  </a:lnTo>
                  <a:lnTo>
                    <a:pt x="97" y="36"/>
                  </a:lnTo>
                  <a:lnTo>
                    <a:pt x="95" y="36"/>
                  </a:lnTo>
                  <a:lnTo>
                    <a:pt x="97" y="36"/>
                  </a:lnTo>
                  <a:lnTo>
                    <a:pt x="95" y="36"/>
                  </a:lnTo>
                  <a:lnTo>
                    <a:pt x="92" y="36"/>
                  </a:lnTo>
                  <a:lnTo>
                    <a:pt x="92" y="34"/>
                  </a:lnTo>
                  <a:lnTo>
                    <a:pt x="90" y="34"/>
                  </a:lnTo>
                  <a:lnTo>
                    <a:pt x="90" y="31"/>
                  </a:lnTo>
                  <a:lnTo>
                    <a:pt x="90" y="29"/>
                  </a:lnTo>
                  <a:lnTo>
                    <a:pt x="92" y="31"/>
                  </a:lnTo>
                  <a:lnTo>
                    <a:pt x="95" y="31"/>
                  </a:lnTo>
                  <a:lnTo>
                    <a:pt x="95" y="29"/>
                  </a:lnTo>
                  <a:lnTo>
                    <a:pt x="95" y="26"/>
                  </a:lnTo>
                  <a:lnTo>
                    <a:pt x="97" y="26"/>
                  </a:lnTo>
                  <a:lnTo>
                    <a:pt x="95" y="26"/>
                  </a:lnTo>
                  <a:lnTo>
                    <a:pt x="92" y="26"/>
                  </a:lnTo>
                  <a:lnTo>
                    <a:pt x="95" y="26"/>
                  </a:lnTo>
                  <a:lnTo>
                    <a:pt x="92" y="26"/>
                  </a:lnTo>
                  <a:lnTo>
                    <a:pt x="92" y="24"/>
                  </a:lnTo>
                  <a:lnTo>
                    <a:pt x="92" y="22"/>
                  </a:lnTo>
                  <a:lnTo>
                    <a:pt x="90" y="22"/>
                  </a:lnTo>
                  <a:lnTo>
                    <a:pt x="92" y="22"/>
                  </a:lnTo>
                  <a:lnTo>
                    <a:pt x="95" y="22"/>
                  </a:lnTo>
                  <a:lnTo>
                    <a:pt x="95" y="24"/>
                  </a:lnTo>
                  <a:lnTo>
                    <a:pt x="95" y="22"/>
                  </a:lnTo>
                  <a:lnTo>
                    <a:pt x="97" y="22"/>
                  </a:lnTo>
                  <a:lnTo>
                    <a:pt x="99" y="22"/>
                  </a:lnTo>
                  <a:lnTo>
                    <a:pt x="102" y="22"/>
                  </a:lnTo>
                  <a:lnTo>
                    <a:pt x="99" y="22"/>
                  </a:lnTo>
                  <a:lnTo>
                    <a:pt x="102" y="22"/>
                  </a:lnTo>
                  <a:lnTo>
                    <a:pt x="104" y="22"/>
                  </a:lnTo>
                  <a:lnTo>
                    <a:pt x="102" y="22"/>
                  </a:lnTo>
                  <a:lnTo>
                    <a:pt x="102" y="19"/>
                  </a:lnTo>
                  <a:lnTo>
                    <a:pt x="99" y="19"/>
                  </a:lnTo>
                  <a:lnTo>
                    <a:pt x="99" y="17"/>
                  </a:lnTo>
                  <a:lnTo>
                    <a:pt x="99" y="19"/>
                  </a:lnTo>
                  <a:lnTo>
                    <a:pt x="97" y="19"/>
                  </a:lnTo>
                  <a:lnTo>
                    <a:pt x="99" y="17"/>
                  </a:lnTo>
                  <a:lnTo>
                    <a:pt x="97" y="17"/>
                  </a:lnTo>
                  <a:lnTo>
                    <a:pt x="99" y="17"/>
                  </a:lnTo>
                  <a:lnTo>
                    <a:pt x="97" y="17"/>
                  </a:lnTo>
                  <a:lnTo>
                    <a:pt x="99" y="17"/>
                  </a:lnTo>
                  <a:lnTo>
                    <a:pt x="97" y="17"/>
                  </a:lnTo>
                  <a:lnTo>
                    <a:pt x="99" y="15"/>
                  </a:lnTo>
                  <a:lnTo>
                    <a:pt x="99" y="12"/>
                  </a:lnTo>
                  <a:lnTo>
                    <a:pt x="99" y="15"/>
                  </a:lnTo>
                  <a:lnTo>
                    <a:pt x="102" y="15"/>
                  </a:lnTo>
                  <a:lnTo>
                    <a:pt x="102" y="12"/>
                  </a:lnTo>
                  <a:lnTo>
                    <a:pt x="102" y="15"/>
                  </a:lnTo>
                  <a:lnTo>
                    <a:pt x="102" y="12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9" y="7"/>
                  </a:lnTo>
                  <a:lnTo>
                    <a:pt x="102" y="7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4" y="3"/>
                  </a:lnTo>
                  <a:lnTo>
                    <a:pt x="106" y="3"/>
                  </a:lnTo>
                  <a:lnTo>
                    <a:pt x="109" y="3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1" y="7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3"/>
                  </a:lnTo>
                  <a:lnTo>
                    <a:pt x="111" y="5"/>
                  </a:lnTo>
                  <a:lnTo>
                    <a:pt x="114" y="5"/>
                  </a:lnTo>
                  <a:lnTo>
                    <a:pt x="116" y="5"/>
                  </a:lnTo>
                  <a:lnTo>
                    <a:pt x="116" y="7"/>
                  </a:lnTo>
                  <a:lnTo>
                    <a:pt x="114" y="7"/>
                  </a:lnTo>
                  <a:lnTo>
                    <a:pt x="114" y="10"/>
                  </a:lnTo>
                  <a:lnTo>
                    <a:pt x="111" y="10"/>
                  </a:lnTo>
                  <a:lnTo>
                    <a:pt x="111" y="12"/>
                  </a:lnTo>
                  <a:lnTo>
                    <a:pt x="114" y="12"/>
                  </a:lnTo>
                  <a:lnTo>
                    <a:pt x="114" y="10"/>
                  </a:lnTo>
                  <a:lnTo>
                    <a:pt x="116" y="10"/>
                  </a:lnTo>
                  <a:lnTo>
                    <a:pt x="116" y="7"/>
                  </a:lnTo>
                  <a:lnTo>
                    <a:pt x="116" y="10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18" y="5"/>
                  </a:lnTo>
                  <a:lnTo>
                    <a:pt x="116" y="5"/>
                  </a:lnTo>
                  <a:lnTo>
                    <a:pt x="118" y="5"/>
                  </a:lnTo>
                  <a:lnTo>
                    <a:pt x="121" y="5"/>
                  </a:lnTo>
                  <a:lnTo>
                    <a:pt x="123" y="5"/>
                  </a:lnTo>
                  <a:lnTo>
                    <a:pt x="123" y="7"/>
                  </a:lnTo>
                  <a:lnTo>
                    <a:pt x="123" y="10"/>
                  </a:lnTo>
                  <a:lnTo>
                    <a:pt x="121" y="10"/>
                  </a:lnTo>
                  <a:lnTo>
                    <a:pt x="123" y="10"/>
                  </a:lnTo>
                  <a:lnTo>
                    <a:pt x="121" y="10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3" y="10"/>
                  </a:lnTo>
                  <a:lnTo>
                    <a:pt x="123" y="7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0" y="5"/>
                  </a:lnTo>
                  <a:lnTo>
                    <a:pt x="130" y="7"/>
                  </a:lnTo>
                  <a:lnTo>
                    <a:pt x="130" y="5"/>
                  </a:lnTo>
                  <a:lnTo>
                    <a:pt x="133" y="5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7" y="3"/>
                  </a:lnTo>
                  <a:lnTo>
                    <a:pt x="137" y="5"/>
                  </a:lnTo>
                  <a:lnTo>
                    <a:pt x="140" y="5"/>
                  </a:lnTo>
                  <a:lnTo>
                    <a:pt x="142" y="5"/>
                  </a:lnTo>
                  <a:lnTo>
                    <a:pt x="144" y="5"/>
                  </a:lnTo>
                  <a:lnTo>
                    <a:pt x="147" y="3"/>
                  </a:lnTo>
                  <a:lnTo>
                    <a:pt x="149" y="3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6" y="3"/>
                  </a:lnTo>
                  <a:lnTo>
                    <a:pt x="159" y="3"/>
                  </a:lnTo>
                  <a:lnTo>
                    <a:pt x="156" y="3"/>
                  </a:lnTo>
                  <a:lnTo>
                    <a:pt x="156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68" y="3"/>
                  </a:lnTo>
                  <a:lnTo>
                    <a:pt x="168" y="5"/>
                  </a:lnTo>
                  <a:lnTo>
                    <a:pt x="166" y="7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68" y="12"/>
                  </a:lnTo>
                  <a:lnTo>
                    <a:pt x="166" y="15"/>
                  </a:lnTo>
                  <a:lnTo>
                    <a:pt x="166" y="17"/>
                  </a:lnTo>
                  <a:lnTo>
                    <a:pt x="163" y="17"/>
                  </a:lnTo>
                  <a:lnTo>
                    <a:pt x="163" y="19"/>
                  </a:lnTo>
                  <a:lnTo>
                    <a:pt x="161" y="19"/>
                  </a:lnTo>
                  <a:lnTo>
                    <a:pt x="159" y="19"/>
                  </a:lnTo>
                  <a:lnTo>
                    <a:pt x="156" y="22"/>
                  </a:lnTo>
                  <a:lnTo>
                    <a:pt x="156" y="24"/>
                  </a:lnTo>
                  <a:lnTo>
                    <a:pt x="154" y="24"/>
                  </a:lnTo>
                  <a:lnTo>
                    <a:pt x="154" y="26"/>
                  </a:lnTo>
                  <a:lnTo>
                    <a:pt x="152" y="26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7" y="31"/>
                  </a:lnTo>
                  <a:lnTo>
                    <a:pt x="144" y="31"/>
                  </a:lnTo>
                  <a:lnTo>
                    <a:pt x="142" y="34"/>
                  </a:lnTo>
                  <a:lnTo>
                    <a:pt x="142" y="36"/>
                  </a:lnTo>
                  <a:lnTo>
                    <a:pt x="140" y="36"/>
                  </a:lnTo>
                  <a:lnTo>
                    <a:pt x="137" y="36"/>
                  </a:lnTo>
                  <a:lnTo>
                    <a:pt x="137" y="38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35" y="38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37" y="41"/>
                  </a:lnTo>
                  <a:lnTo>
                    <a:pt x="137" y="43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43"/>
                  </a:lnTo>
                  <a:lnTo>
                    <a:pt x="133" y="43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28" y="41"/>
                  </a:lnTo>
                  <a:lnTo>
                    <a:pt x="128" y="43"/>
                  </a:lnTo>
                  <a:lnTo>
                    <a:pt x="128" y="41"/>
                  </a:lnTo>
                  <a:lnTo>
                    <a:pt x="125" y="41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5" y="41"/>
                  </a:lnTo>
                  <a:lnTo>
                    <a:pt x="125" y="43"/>
                  </a:lnTo>
                  <a:lnTo>
                    <a:pt x="125" y="41"/>
                  </a:lnTo>
                  <a:lnTo>
                    <a:pt x="128" y="41"/>
                  </a:lnTo>
                  <a:lnTo>
                    <a:pt x="128" y="43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3" y="43"/>
                  </a:lnTo>
                  <a:lnTo>
                    <a:pt x="135" y="43"/>
                  </a:lnTo>
                  <a:lnTo>
                    <a:pt x="135" y="46"/>
                  </a:lnTo>
                  <a:lnTo>
                    <a:pt x="135" y="43"/>
                  </a:lnTo>
                  <a:lnTo>
                    <a:pt x="137" y="43"/>
                  </a:lnTo>
                  <a:lnTo>
                    <a:pt x="140" y="43"/>
                  </a:lnTo>
                  <a:lnTo>
                    <a:pt x="140" y="46"/>
                  </a:lnTo>
                  <a:lnTo>
                    <a:pt x="137" y="46"/>
                  </a:lnTo>
                  <a:lnTo>
                    <a:pt x="140" y="46"/>
                  </a:lnTo>
                  <a:lnTo>
                    <a:pt x="140" y="43"/>
                  </a:lnTo>
                  <a:lnTo>
                    <a:pt x="140" y="46"/>
                  </a:lnTo>
                  <a:lnTo>
                    <a:pt x="140" y="43"/>
                  </a:lnTo>
                  <a:lnTo>
                    <a:pt x="142" y="43"/>
                  </a:lnTo>
                  <a:lnTo>
                    <a:pt x="144" y="41"/>
                  </a:lnTo>
                  <a:lnTo>
                    <a:pt x="144" y="43"/>
                  </a:lnTo>
                  <a:lnTo>
                    <a:pt x="142" y="43"/>
                  </a:lnTo>
                  <a:lnTo>
                    <a:pt x="142" y="46"/>
                  </a:lnTo>
                  <a:lnTo>
                    <a:pt x="140" y="48"/>
                  </a:lnTo>
                  <a:lnTo>
                    <a:pt x="137" y="50"/>
                  </a:lnTo>
                  <a:lnTo>
                    <a:pt x="135" y="50"/>
                  </a:lnTo>
                  <a:lnTo>
                    <a:pt x="137" y="48"/>
                  </a:lnTo>
                  <a:lnTo>
                    <a:pt x="135" y="48"/>
                  </a:lnTo>
                  <a:lnTo>
                    <a:pt x="133" y="50"/>
                  </a:lnTo>
                  <a:lnTo>
                    <a:pt x="130" y="50"/>
                  </a:lnTo>
                  <a:lnTo>
                    <a:pt x="128" y="50"/>
                  </a:lnTo>
                  <a:lnTo>
                    <a:pt x="128" y="53"/>
                  </a:lnTo>
                  <a:lnTo>
                    <a:pt x="128" y="50"/>
                  </a:lnTo>
                  <a:lnTo>
                    <a:pt x="128" y="53"/>
                  </a:lnTo>
                  <a:lnTo>
                    <a:pt x="125" y="53"/>
                  </a:lnTo>
                  <a:lnTo>
                    <a:pt x="125" y="55"/>
                  </a:lnTo>
                  <a:lnTo>
                    <a:pt x="123" y="55"/>
                  </a:lnTo>
                  <a:lnTo>
                    <a:pt x="123" y="57"/>
                  </a:lnTo>
                  <a:lnTo>
                    <a:pt x="123" y="55"/>
                  </a:lnTo>
                  <a:lnTo>
                    <a:pt x="125" y="55"/>
                  </a:lnTo>
                  <a:lnTo>
                    <a:pt x="128" y="53"/>
                  </a:lnTo>
                  <a:lnTo>
                    <a:pt x="130" y="53"/>
                  </a:lnTo>
                  <a:lnTo>
                    <a:pt x="133" y="53"/>
                  </a:lnTo>
                  <a:lnTo>
                    <a:pt x="130" y="53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0"/>
                  </a:lnTo>
                  <a:lnTo>
                    <a:pt x="137" y="53"/>
                  </a:lnTo>
                  <a:lnTo>
                    <a:pt x="137" y="50"/>
                  </a:lnTo>
                  <a:lnTo>
                    <a:pt x="137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3" y="55"/>
                  </a:lnTo>
                  <a:lnTo>
                    <a:pt x="133" y="57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0" y="57"/>
                  </a:lnTo>
                  <a:lnTo>
                    <a:pt x="128" y="57"/>
                  </a:lnTo>
                  <a:lnTo>
                    <a:pt x="130" y="57"/>
                  </a:lnTo>
                  <a:lnTo>
                    <a:pt x="130" y="60"/>
                  </a:lnTo>
                  <a:lnTo>
                    <a:pt x="130" y="57"/>
                  </a:lnTo>
                  <a:lnTo>
                    <a:pt x="130" y="60"/>
                  </a:lnTo>
                  <a:lnTo>
                    <a:pt x="128" y="60"/>
                  </a:lnTo>
                  <a:lnTo>
                    <a:pt x="125" y="60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5" y="62"/>
                  </a:lnTo>
                  <a:lnTo>
                    <a:pt x="128" y="62"/>
                  </a:lnTo>
                  <a:lnTo>
                    <a:pt x="130" y="62"/>
                  </a:lnTo>
                  <a:lnTo>
                    <a:pt x="130" y="60"/>
                  </a:lnTo>
                  <a:lnTo>
                    <a:pt x="130" y="62"/>
                  </a:lnTo>
                  <a:lnTo>
                    <a:pt x="133" y="62"/>
                  </a:lnTo>
                  <a:lnTo>
                    <a:pt x="133" y="60"/>
                  </a:lnTo>
                  <a:lnTo>
                    <a:pt x="135" y="57"/>
                  </a:lnTo>
                  <a:lnTo>
                    <a:pt x="135" y="55"/>
                  </a:lnTo>
                  <a:lnTo>
                    <a:pt x="137" y="55"/>
                  </a:lnTo>
                  <a:lnTo>
                    <a:pt x="140" y="57"/>
                  </a:lnTo>
                  <a:lnTo>
                    <a:pt x="140" y="55"/>
                  </a:lnTo>
                  <a:lnTo>
                    <a:pt x="142" y="55"/>
                  </a:lnTo>
                  <a:lnTo>
                    <a:pt x="144" y="55"/>
                  </a:lnTo>
                  <a:lnTo>
                    <a:pt x="142" y="55"/>
                  </a:lnTo>
                  <a:lnTo>
                    <a:pt x="144" y="55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44" y="53"/>
                  </a:lnTo>
                  <a:lnTo>
                    <a:pt x="144" y="55"/>
                  </a:lnTo>
                  <a:lnTo>
                    <a:pt x="147" y="53"/>
                  </a:lnTo>
                  <a:lnTo>
                    <a:pt x="149" y="53"/>
                  </a:lnTo>
                  <a:lnTo>
                    <a:pt x="149" y="55"/>
                  </a:lnTo>
                  <a:lnTo>
                    <a:pt x="152" y="55"/>
                  </a:lnTo>
                  <a:lnTo>
                    <a:pt x="152" y="53"/>
                  </a:lnTo>
                  <a:lnTo>
                    <a:pt x="149" y="53"/>
                  </a:lnTo>
                  <a:lnTo>
                    <a:pt x="152" y="53"/>
                  </a:lnTo>
                  <a:lnTo>
                    <a:pt x="154" y="53"/>
                  </a:lnTo>
                  <a:lnTo>
                    <a:pt x="154" y="50"/>
                  </a:lnTo>
                  <a:lnTo>
                    <a:pt x="156" y="50"/>
                  </a:lnTo>
                  <a:lnTo>
                    <a:pt x="159" y="50"/>
                  </a:lnTo>
                  <a:lnTo>
                    <a:pt x="161" y="50"/>
                  </a:lnTo>
                  <a:lnTo>
                    <a:pt x="161" y="48"/>
                  </a:lnTo>
                  <a:lnTo>
                    <a:pt x="161" y="50"/>
                  </a:lnTo>
                  <a:lnTo>
                    <a:pt x="163" y="50"/>
                  </a:lnTo>
                  <a:lnTo>
                    <a:pt x="166" y="53"/>
                  </a:lnTo>
                  <a:lnTo>
                    <a:pt x="168" y="53"/>
                  </a:lnTo>
                  <a:lnTo>
                    <a:pt x="171" y="53"/>
                  </a:lnTo>
                  <a:lnTo>
                    <a:pt x="171" y="50"/>
                  </a:lnTo>
                  <a:lnTo>
                    <a:pt x="171" y="53"/>
                  </a:lnTo>
                  <a:lnTo>
                    <a:pt x="171" y="50"/>
                  </a:lnTo>
                  <a:lnTo>
                    <a:pt x="173" y="50"/>
                  </a:lnTo>
                  <a:lnTo>
                    <a:pt x="175" y="50"/>
                  </a:lnTo>
                  <a:lnTo>
                    <a:pt x="178" y="50"/>
                  </a:lnTo>
                  <a:lnTo>
                    <a:pt x="180" y="50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5" y="50"/>
                  </a:lnTo>
                  <a:lnTo>
                    <a:pt x="185" y="53"/>
                  </a:lnTo>
                  <a:lnTo>
                    <a:pt x="187" y="53"/>
                  </a:lnTo>
                  <a:lnTo>
                    <a:pt x="190" y="53"/>
                  </a:lnTo>
                  <a:lnTo>
                    <a:pt x="192" y="53"/>
                  </a:lnTo>
                  <a:lnTo>
                    <a:pt x="192" y="50"/>
                  </a:lnTo>
                  <a:lnTo>
                    <a:pt x="194" y="50"/>
                  </a:lnTo>
                  <a:lnTo>
                    <a:pt x="194" y="53"/>
                  </a:lnTo>
                  <a:lnTo>
                    <a:pt x="194" y="50"/>
                  </a:lnTo>
                  <a:lnTo>
                    <a:pt x="197" y="53"/>
                  </a:lnTo>
                  <a:lnTo>
                    <a:pt x="197" y="50"/>
                  </a:lnTo>
                  <a:lnTo>
                    <a:pt x="199" y="50"/>
                  </a:lnTo>
                  <a:lnTo>
                    <a:pt x="201" y="50"/>
                  </a:lnTo>
                  <a:lnTo>
                    <a:pt x="204" y="50"/>
                  </a:lnTo>
                  <a:lnTo>
                    <a:pt x="204" y="53"/>
                  </a:lnTo>
                  <a:lnTo>
                    <a:pt x="204" y="50"/>
                  </a:lnTo>
                  <a:lnTo>
                    <a:pt x="206" y="53"/>
                  </a:lnTo>
                  <a:lnTo>
                    <a:pt x="206" y="55"/>
                  </a:lnTo>
                  <a:lnTo>
                    <a:pt x="209" y="55"/>
                  </a:lnTo>
                  <a:lnTo>
                    <a:pt x="209" y="57"/>
                  </a:lnTo>
                  <a:lnTo>
                    <a:pt x="209" y="60"/>
                  </a:lnTo>
                  <a:lnTo>
                    <a:pt x="211" y="60"/>
                  </a:lnTo>
                  <a:lnTo>
                    <a:pt x="211" y="62"/>
                  </a:lnTo>
                  <a:lnTo>
                    <a:pt x="209" y="62"/>
                  </a:lnTo>
                  <a:lnTo>
                    <a:pt x="211" y="62"/>
                  </a:lnTo>
                  <a:lnTo>
                    <a:pt x="209" y="62"/>
                  </a:lnTo>
                  <a:lnTo>
                    <a:pt x="209" y="65"/>
                  </a:lnTo>
                  <a:lnTo>
                    <a:pt x="209" y="67"/>
                  </a:lnTo>
                  <a:lnTo>
                    <a:pt x="206" y="67"/>
                  </a:lnTo>
                  <a:lnTo>
                    <a:pt x="206" y="69"/>
                  </a:lnTo>
                  <a:lnTo>
                    <a:pt x="204" y="69"/>
                  </a:lnTo>
                  <a:lnTo>
                    <a:pt x="204" y="72"/>
                  </a:lnTo>
                  <a:lnTo>
                    <a:pt x="204" y="69"/>
                  </a:lnTo>
                  <a:lnTo>
                    <a:pt x="201" y="69"/>
                  </a:lnTo>
                  <a:lnTo>
                    <a:pt x="204" y="69"/>
                  </a:lnTo>
                  <a:lnTo>
                    <a:pt x="201" y="69"/>
                  </a:lnTo>
                  <a:lnTo>
                    <a:pt x="204" y="69"/>
                  </a:lnTo>
                  <a:lnTo>
                    <a:pt x="204" y="72"/>
                  </a:lnTo>
                  <a:lnTo>
                    <a:pt x="201" y="74"/>
                  </a:lnTo>
                  <a:lnTo>
                    <a:pt x="201" y="76"/>
                  </a:lnTo>
                  <a:lnTo>
                    <a:pt x="201" y="79"/>
                  </a:lnTo>
                  <a:lnTo>
                    <a:pt x="201" y="81"/>
                  </a:lnTo>
                  <a:lnTo>
                    <a:pt x="199" y="81"/>
                  </a:lnTo>
                  <a:lnTo>
                    <a:pt x="199" y="84"/>
                  </a:lnTo>
                  <a:lnTo>
                    <a:pt x="199" y="86"/>
                  </a:lnTo>
                  <a:lnTo>
                    <a:pt x="197" y="86"/>
                  </a:lnTo>
                  <a:lnTo>
                    <a:pt x="197" y="88"/>
                  </a:lnTo>
                  <a:lnTo>
                    <a:pt x="197" y="91"/>
                  </a:lnTo>
                  <a:lnTo>
                    <a:pt x="197" y="93"/>
                  </a:lnTo>
                  <a:lnTo>
                    <a:pt x="194" y="93"/>
                  </a:lnTo>
                  <a:lnTo>
                    <a:pt x="194" y="95"/>
                  </a:lnTo>
                  <a:lnTo>
                    <a:pt x="192" y="95"/>
                  </a:lnTo>
                  <a:lnTo>
                    <a:pt x="192" y="98"/>
                  </a:lnTo>
                  <a:lnTo>
                    <a:pt x="190" y="98"/>
                  </a:lnTo>
                  <a:lnTo>
                    <a:pt x="190" y="100"/>
                  </a:lnTo>
                  <a:lnTo>
                    <a:pt x="187" y="100"/>
                  </a:lnTo>
                  <a:lnTo>
                    <a:pt x="187" y="103"/>
                  </a:lnTo>
                  <a:lnTo>
                    <a:pt x="187" y="100"/>
                  </a:lnTo>
                  <a:lnTo>
                    <a:pt x="185" y="100"/>
                  </a:lnTo>
                  <a:lnTo>
                    <a:pt x="185" y="103"/>
                  </a:lnTo>
                  <a:lnTo>
                    <a:pt x="187" y="103"/>
                  </a:lnTo>
                  <a:lnTo>
                    <a:pt x="190" y="103"/>
                  </a:lnTo>
                  <a:lnTo>
                    <a:pt x="187" y="103"/>
                  </a:lnTo>
                  <a:lnTo>
                    <a:pt x="190" y="103"/>
                  </a:lnTo>
                  <a:lnTo>
                    <a:pt x="187" y="103"/>
                  </a:lnTo>
                  <a:lnTo>
                    <a:pt x="187" y="105"/>
                  </a:lnTo>
                  <a:lnTo>
                    <a:pt x="187" y="107"/>
                  </a:lnTo>
                  <a:lnTo>
                    <a:pt x="185" y="107"/>
                  </a:lnTo>
                  <a:lnTo>
                    <a:pt x="185" y="110"/>
                  </a:lnTo>
                  <a:lnTo>
                    <a:pt x="182" y="110"/>
                  </a:lnTo>
                  <a:lnTo>
                    <a:pt x="182" y="112"/>
                  </a:lnTo>
                  <a:lnTo>
                    <a:pt x="180" y="112"/>
                  </a:lnTo>
                  <a:lnTo>
                    <a:pt x="180" y="114"/>
                  </a:lnTo>
                  <a:lnTo>
                    <a:pt x="178" y="114"/>
                  </a:lnTo>
                  <a:lnTo>
                    <a:pt x="175" y="114"/>
                  </a:lnTo>
                  <a:lnTo>
                    <a:pt x="173" y="114"/>
                  </a:lnTo>
                  <a:lnTo>
                    <a:pt x="171" y="114"/>
                  </a:lnTo>
                  <a:lnTo>
                    <a:pt x="168" y="114"/>
                  </a:lnTo>
                  <a:lnTo>
                    <a:pt x="166" y="114"/>
                  </a:lnTo>
                  <a:lnTo>
                    <a:pt x="166" y="117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1" y="119"/>
                  </a:lnTo>
                  <a:lnTo>
                    <a:pt x="159" y="119"/>
                  </a:lnTo>
                  <a:lnTo>
                    <a:pt x="161" y="119"/>
                  </a:lnTo>
                  <a:lnTo>
                    <a:pt x="163" y="119"/>
                  </a:lnTo>
                  <a:lnTo>
                    <a:pt x="166" y="119"/>
                  </a:lnTo>
                  <a:lnTo>
                    <a:pt x="166" y="117"/>
                  </a:lnTo>
                  <a:lnTo>
                    <a:pt x="168" y="117"/>
                  </a:lnTo>
                  <a:lnTo>
                    <a:pt x="171" y="117"/>
                  </a:lnTo>
                  <a:lnTo>
                    <a:pt x="173" y="114"/>
                  </a:lnTo>
                  <a:lnTo>
                    <a:pt x="175" y="114"/>
                  </a:lnTo>
                  <a:lnTo>
                    <a:pt x="175" y="117"/>
                  </a:lnTo>
                  <a:lnTo>
                    <a:pt x="175" y="119"/>
                  </a:lnTo>
                  <a:lnTo>
                    <a:pt x="173" y="119"/>
                  </a:lnTo>
                  <a:lnTo>
                    <a:pt x="175" y="119"/>
                  </a:lnTo>
                  <a:lnTo>
                    <a:pt x="175" y="122"/>
                  </a:lnTo>
                  <a:lnTo>
                    <a:pt x="178" y="122"/>
                  </a:lnTo>
                  <a:lnTo>
                    <a:pt x="180" y="122"/>
                  </a:lnTo>
                  <a:lnTo>
                    <a:pt x="182" y="122"/>
                  </a:lnTo>
                  <a:lnTo>
                    <a:pt x="180" y="122"/>
                  </a:lnTo>
                  <a:lnTo>
                    <a:pt x="182" y="122"/>
                  </a:lnTo>
                  <a:lnTo>
                    <a:pt x="182" y="124"/>
                  </a:lnTo>
                  <a:lnTo>
                    <a:pt x="185" y="124"/>
                  </a:lnTo>
                  <a:lnTo>
                    <a:pt x="182" y="124"/>
                  </a:lnTo>
                  <a:lnTo>
                    <a:pt x="182" y="126"/>
                  </a:lnTo>
                  <a:lnTo>
                    <a:pt x="180" y="126"/>
                  </a:lnTo>
                  <a:lnTo>
                    <a:pt x="178" y="126"/>
                  </a:lnTo>
                  <a:lnTo>
                    <a:pt x="178" y="129"/>
                  </a:lnTo>
                  <a:lnTo>
                    <a:pt x="175" y="129"/>
                  </a:lnTo>
                  <a:lnTo>
                    <a:pt x="173" y="129"/>
                  </a:lnTo>
                  <a:lnTo>
                    <a:pt x="173" y="126"/>
                  </a:lnTo>
                  <a:lnTo>
                    <a:pt x="171" y="126"/>
                  </a:lnTo>
                  <a:lnTo>
                    <a:pt x="171" y="129"/>
                  </a:lnTo>
                  <a:lnTo>
                    <a:pt x="168" y="129"/>
                  </a:lnTo>
                  <a:lnTo>
                    <a:pt x="168" y="131"/>
                  </a:lnTo>
                  <a:lnTo>
                    <a:pt x="166" y="131"/>
                  </a:lnTo>
                  <a:lnTo>
                    <a:pt x="166" y="133"/>
                  </a:lnTo>
                  <a:lnTo>
                    <a:pt x="163" y="133"/>
                  </a:lnTo>
                  <a:lnTo>
                    <a:pt x="166" y="133"/>
                  </a:lnTo>
                  <a:lnTo>
                    <a:pt x="163" y="133"/>
                  </a:lnTo>
                  <a:lnTo>
                    <a:pt x="163" y="136"/>
                  </a:lnTo>
                  <a:lnTo>
                    <a:pt x="161" y="136"/>
                  </a:lnTo>
                  <a:lnTo>
                    <a:pt x="159" y="136"/>
                  </a:lnTo>
                  <a:lnTo>
                    <a:pt x="156" y="136"/>
                  </a:lnTo>
                  <a:lnTo>
                    <a:pt x="156" y="138"/>
                  </a:lnTo>
                  <a:lnTo>
                    <a:pt x="156" y="136"/>
                  </a:lnTo>
                  <a:lnTo>
                    <a:pt x="156" y="138"/>
                  </a:lnTo>
                  <a:lnTo>
                    <a:pt x="154" y="138"/>
                  </a:lnTo>
                  <a:lnTo>
                    <a:pt x="154" y="136"/>
                  </a:lnTo>
                  <a:lnTo>
                    <a:pt x="152" y="136"/>
                  </a:lnTo>
                  <a:lnTo>
                    <a:pt x="149" y="136"/>
                  </a:lnTo>
                  <a:lnTo>
                    <a:pt x="147" y="136"/>
                  </a:lnTo>
                  <a:lnTo>
                    <a:pt x="147" y="133"/>
                  </a:lnTo>
                  <a:lnTo>
                    <a:pt x="144" y="133"/>
                  </a:lnTo>
                  <a:lnTo>
                    <a:pt x="142" y="133"/>
                  </a:lnTo>
                  <a:lnTo>
                    <a:pt x="142" y="131"/>
                  </a:lnTo>
                  <a:lnTo>
                    <a:pt x="142" y="133"/>
                  </a:lnTo>
                  <a:lnTo>
                    <a:pt x="144" y="133"/>
                  </a:lnTo>
                  <a:lnTo>
                    <a:pt x="144" y="136"/>
                  </a:lnTo>
                  <a:lnTo>
                    <a:pt x="147" y="136"/>
                  </a:lnTo>
                  <a:lnTo>
                    <a:pt x="147" y="138"/>
                  </a:lnTo>
                  <a:lnTo>
                    <a:pt x="149" y="138"/>
                  </a:lnTo>
                  <a:lnTo>
                    <a:pt x="149" y="136"/>
                  </a:lnTo>
                  <a:lnTo>
                    <a:pt x="152" y="138"/>
                  </a:lnTo>
                  <a:lnTo>
                    <a:pt x="154" y="138"/>
                  </a:lnTo>
                  <a:lnTo>
                    <a:pt x="156" y="138"/>
                  </a:lnTo>
                  <a:lnTo>
                    <a:pt x="159" y="138"/>
                  </a:lnTo>
                  <a:lnTo>
                    <a:pt x="161" y="138"/>
                  </a:lnTo>
                  <a:lnTo>
                    <a:pt x="163" y="138"/>
                  </a:lnTo>
                  <a:lnTo>
                    <a:pt x="166" y="138"/>
                  </a:lnTo>
                  <a:lnTo>
                    <a:pt x="166" y="141"/>
                  </a:lnTo>
                  <a:lnTo>
                    <a:pt x="168" y="141"/>
                  </a:lnTo>
                  <a:lnTo>
                    <a:pt x="171" y="141"/>
                  </a:lnTo>
                  <a:lnTo>
                    <a:pt x="173" y="141"/>
                  </a:lnTo>
                  <a:lnTo>
                    <a:pt x="173" y="138"/>
                  </a:lnTo>
                  <a:lnTo>
                    <a:pt x="175" y="138"/>
                  </a:lnTo>
                  <a:lnTo>
                    <a:pt x="173" y="136"/>
                  </a:lnTo>
                  <a:lnTo>
                    <a:pt x="175" y="136"/>
                  </a:lnTo>
                  <a:lnTo>
                    <a:pt x="178" y="136"/>
                  </a:lnTo>
                  <a:lnTo>
                    <a:pt x="178" y="133"/>
                  </a:lnTo>
                  <a:lnTo>
                    <a:pt x="178" y="136"/>
                  </a:lnTo>
                  <a:lnTo>
                    <a:pt x="178" y="133"/>
                  </a:lnTo>
                  <a:lnTo>
                    <a:pt x="178" y="136"/>
                  </a:lnTo>
                  <a:lnTo>
                    <a:pt x="180" y="136"/>
                  </a:lnTo>
                  <a:lnTo>
                    <a:pt x="182" y="136"/>
                  </a:lnTo>
                  <a:lnTo>
                    <a:pt x="185" y="136"/>
                  </a:lnTo>
                  <a:lnTo>
                    <a:pt x="182" y="136"/>
                  </a:lnTo>
                  <a:lnTo>
                    <a:pt x="182" y="138"/>
                  </a:lnTo>
                  <a:lnTo>
                    <a:pt x="185" y="138"/>
                  </a:lnTo>
                  <a:lnTo>
                    <a:pt x="187" y="138"/>
                  </a:lnTo>
                  <a:lnTo>
                    <a:pt x="190" y="138"/>
                  </a:lnTo>
                  <a:lnTo>
                    <a:pt x="190" y="141"/>
                  </a:lnTo>
                  <a:lnTo>
                    <a:pt x="192" y="141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1"/>
                  </a:lnTo>
                  <a:lnTo>
                    <a:pt x="197" y="141"/>
                  </a:lnTo>
                  <a:lnTo>
                    <a:pt x="197" y="143"/>
                  </a:lnTo>
                  <a:lnTo>
                    <a:pt x="199" y="143"/>
                  </a:lnTo>
                  <a:lnTo>
                    <a:pt x="199" y="145"/>
                  </a:lnTo>
                  <a:lnTo>
                    <a:pt x="201" y="145"/>
                  </a:lnTo>
                  <a:lnTo>
                    <a:pt x="201" y="148"/>
                  </a:lnTo>
                  <a:lnTo>
                    <a:pt x="204" y="148"/>
                  </a:lnTo>
                  <a:lnTo>
                    <a:pt x="204" y="150"/>
                  </a:lnTo>
                  <a:lnTo>
                    <a:pt x="204" y="152"/>
                  </a:lnTo>
                  <a:lnTo>
                    <a:pt x="206" y="152"/>
                  </a:lnTo>
                  <a:lnTo>
                    <a:pt x="206" y="155"/>
                  </a:lnTo>
                  <a:lnTo>
                    <a:pt x="209" y="155"/>
                  </a:lnTo>
                  <a:lnTo>
                    <a:pt x="209" y="157"/>
                  </a:lnTo>
                  <a:lnTo>
                    <a:pt x="211" y="155"/>
                  </a:lnTo>
                  <a:lnTo>
                    <a:pt x="209" y="155"/>
                  </a:lnTo>
                  <a:lnTo>
                    <a:pt x="211" y="155"/>
                  </a:lnTo>
                  <a:lnTo>
                    <a:pt x="211" y="157"/>
                  </a:lnTo>
                  <a:lnTo>
                    <a:pt x="213" y="157"/>
                  </a:lnTo>
                  <a:lnTo>
                    <a:pt x="213" y="160"/>
                  </a:lnTo>
                  <a:lnTo>
                    <a:pt x="216" y="160"/>
                  </a:lnTo>
                  <a:lnTo>
                    <a:pt x="216" y="162"/>
                  </a:lnTo>
                  <a:lnTo>
                    <a:pt x="216" y="164"/>
                  </a:lnTo>
                  <a:lnTo>
                    <a:pt x="216" y="167"/>
                  </a:lnTo>
                  <a:lnTo>
                    <a:pt x="216" y="169"/>
                  </a:lnTo>
                  <a:lnTo>
                    <a:pt x="216" y="171"/>
                  </a:lnTo>
                  <a:lnTo>
                    <a:pt x="218" y="171"/>
                  </a:lnTo>
                  <a:lnTo>
                    <a:pt x="218" y="174"/>
                  </a:lnTo>
                  <a:lnTo>
                    <a:pt x="218" y="176"/>
                  </a:lnTo>
                  <a:lnTo>
                    <a:pt x="218" y="179"/>
                  </a:lnTo>
                  <a:lnTo>
                    <a:pt x="220" y="179"/>
                  </a:lnTo>
                  <a:lnTo>
                    <a:pt x="218" y="179"/>
                  </a:lnTo>
                  <a:lnTo>
                    <a:pt x="218" y="181"/>
                  </a:lnTo>
                  <a:lnTo>
                    <a:pt x="218" y="183"/>
                  </a:lnTo>
                  <a:lnTo>
                    <a:pt x="220" y="183"/>
                  </a:lnTo>
                  <a:lnTo>
                    <a:pt x="220" y="186"/>
                  </a:lnTo>
                  <a:lnTo>
                    <a:pt x="223" y="186"/>
                  </a:lnTo>
                  <a:lnTo>
                    <a:pt x="223" y="188"/>
                  </a:lnTo>
                  <a:lnTo>
                    <a:pt x="220" y="188"/>
                  </a:lnTo>
                  <a:lnTo>
                    <a:pt x="220" y="190"/>
                  </a:lnTo>
                  <a:lnTo>
                    <a:pt x="218" y="190"/>
                  </a:lnTo>
                  <a:lnTo>
                    <a:pt x="216" y="190"/>
                  </a:lnTo>
                  <a:lnTo>
                    <a:pt x="213" y="190"/>
                  </a:lnTo>
                  <a:lnTo>
                    <a:pt x="216" y="190"/>
                  </a:lnTo>
                  <a:lnTo>
                    <a:pt x="218" y="190"/>
                  </a:lnTo>
                  <a:lnTo>
                    <a:pt x="220" y="190"/>
                  </a:lnTo>
                  <a:lnTo>
                    <a:pt x="220" y="188"/>
                  </a:lnTo>
                  <a:lnTo>
                    <a:pt x="223" y="188"/>
                  </a:lnTo>
                  <a:lnTo>
                    <a:pt x="223" y="190"/>
                  </a:lnTo>
                  <a:lnTo>
                    <a:pt x="225" y="190"/>
                  </a:lnTo>
                  <a:lnTo>
                    <a:pt x="223" y="193"/>
                  </a:lnTo>
                  <a:lnTo>
                    <a:pt x="225" y="193"/>
                  </a:lnTo>
                  <a:lnTo>
                    <a:pt x="223" y="193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8" name="Freeform 57774"/>
            <p:cNvSpPr>
              <a:spLocks noEditPoints="1"/>
            </p:cNvSpPr>
            <p:nvPr/>
          </p:nvSpPr>
          <p:spPr bwMode="auto">
            <a:xfrm>
              <a:off x="1573208" y="3822719"/>
              <a:ext cx="534988" cy="885829"/>
            </a:xfrm>
            <a:custGeom>
              <a:avLst/>
              <a:gdLst>
                <a:gd name="T0" fmla="*/ 221 w 337"/>
                <a:gd name="T1" fmla="*/ 518 h 558"/>
                <a:gd name="T2" fmla="*/ 244 w 337"/>
                <a:gd name="T3" fmla="*/ 525 h 558"/>
                <a:gd name="T4" fmla="*/ 254 w 337"/>
                <a:gd name="T5" fmla="*/ 513 h 558"/>
                <a:gd name="T6" fmla="*/ 313 w 337"/>
                <a:gd name="T7" fmla="*/ 487 h 558"/>
                <a:gd name="T8" fmla="*/ 109 w 337"/>
                <a:gd name="T9" fmla="*/ 463 h 558"/>
                <a:gd name="T10" fmla="*/ 131 w 337"/>
                <a:gd name="T11" fmla="*/ 390 h 558"/>
                <a:gd name="T12" fmla="*/ 102 w 337"/>
                <a:gd name="T13" fmla="*/ 333 h 558"/>
                <a:gd name="T14" fmla="*/ 95 w 337"/>
                <a:gd name="T15" fmla="*/ 273 h 558"/>
                <a:gd name="T16" fmla="*/ 123 w 337"/>
                <a:gd name="T17" fmla="*/ 264 h 558"/>
                <a:gd name="T18" fmla="*/ 114 w 337"/>
                <a:gd name="T19" fmla="*/ 261 h 558"/>
                <a:gd name="T20" fmla="*/ 78 w 337"/>
                <a:gd name="T21" fmla="*/ 252 h 558"/>
                <a:gd name="T22" fmla="*/ 102 w 337"/>
                <a:gd name="T23" fmla="*/ 245 h 558"/>
                <a:gd name="T24" fmla="*/ 97 w 337"/>
                <a:gd name="T25" fmla="*/ 242 h 558"/>
                <a:gd name="T26" fmla="*/ 105 w 337"/>
                <a:gd name="T27" fmla="*/ 235 h 558"/>
                <a:gd name="T28" fmla="*/ 62 w 337"/>
                <a:gd name="T29" fmla="*/ 228 h 558"/>
                <a:gd name="T30" fmla="*/ 62 w 337"/>
                <a:gd name="T31" fmla="*/ 226 h 558"/>
                <a:gd name="T32" fmla="*/ 74 w 337"/>
                <a:gd name="T33" fmla="*/ 221 h 558"/>
                <a:gd name="T34" fmla="*/ 74 w 337"/>
                <a:gd name="T35" fmla="*/ 219 h 558"/>
                <a:gd name="T36" fmla="*/ 78 w 337"/>
                <a:gd name="T37" fmla="*/ 211 h 558"/>
                <a:gd name="T38" fmla="*/ 83 w 337"/>
                <a:gd name="T39" fmla="*/ 209 h 558"/>
                <a:gd name="T40" fmla="*/ 43 w 337"/>
                <a:gd name="T41" fmla="*/ 204 h 558"/>
                <a:gd name="T42" fmla="*/ 38 w 337"/>
                <a:gd name="T43" fmla="*/ 204 h 558"/>
                <a:gd name="T44" fmla="*/ 76 w 337"/>
                <a:gd name="T45" fmla="*/ 200 h 558"/>
                <a:gd name="T46" fmla="*/ 90 w 337"/>
                <a:gd name="T47" fmla="*/ 185 h 558"/>
                <a:gd name="T48" fmla="*/ 48 w 337"/>
                <a:gd name="T49" fmla="*/ 181 h 558"/>
                <a:gd name="T50" fmla="*/ 45 w 337"/>
                <a:gd name="T51" fmla="*/ 190 h 558"/>
                <a:gd name="T52" fmla="*/ 43 w 337"/>
                <a:gd name="T53" fmla="*/ 188 h 558"/>
                <a:gd name="T54" fmla="*/ 48 w 337"/>
                <a:gd name="T55" fmla="*/ 178 h 558"/>
                <a:gd name="T56" fmla="*/ 40 w 337"/>
                <a:gd name="T57" fmla="*/ 181 h 558"/>
                <a:gd name="T58" fmla="*/ 45 w 337"/>
                <a:gd name="T59" fmla="*/ 178 h 558"/>
                <a:gd name="T60" fmla="*/ 36 w 337"/>
                <a:gd name="T61" fmla="*/ 176 h 558"/>
                <a:gd name="T62" fmla="*/ 90 w 337"/>
                <a:gd name="T63" fmla="*/ 173 h 558"/>
                <a:gd name="T64" fmla="*/ 50 w 337"/>
                <a:gd name="T65" fmla="*/ 173 h 558"/>
                <a:gd name="T66" fmla="*/ 43 w 337"/>
                <a:gd name="T67" fmla="*/ 169 h 558"/>
                <a:gd name="T68" fmla="*/ 95 w 337"/>
                <a:gd name="T69" fmla="*/ 164 h 558"/>
                <a:gd name="T70" fmla="*/ 2 w 337"/>
                <a:gd name="T71" fmla="*/ 162 h 558"/>
                <a:gd name="T72" fmla="*/ 64 w 337"/>
                <a:gd name="T73" fmla="*/ 159 h 558"/>
                <a:gd name="T74" fmla="*/ 74 w 337"/>
                <a:gd name="T75" fmla="*/ 150 h 558"/>
                <a:gd name="T76" fmla="*/ 107 w 337"/>
                <a:gd name="T77" fmla="*/ 150 h 558"/>
                <a:gd name="T78" fmla="*/ 116 w 337"/>
                <a:gd name="T79" fmla="*/ 135 h 558"/>
                <a:gd name="T80" fmla="*/ 183 w 337"/>
                <a:gd name="T81" fmla="*/ 109 h 558"/>
                <a:gd name="T82" fmla="*/ 178 w 337"/>
                <a:gd name="T83" fmla="*/ 109 h 558"/>
                <a:gd name="T84" fmla="*/ 192 w 337"/>
                <a:gd name="T85" fmla="*/ 95 h 558"/>
                <a:gd name="T86" fmla="*/ 93 w 337"/>
                <a:gd name="T87" fmla="*/ 93 h 558"/>
                <a:gd name="T88" fmla="*/ 199 w 337"/>
                <a:gd name="T89" fmla="*/ 95 h 558"/>
                <a:gd name="T90" fmla="*/ 183 w 337"/>
                <a:gd name="T91" fmla="*/ 88 h 558"/>
                <a:gd name="T92" fmla="*/ 204 w 337"/>
                <a:gd name="T93" fmla="*/ 85 h 558"/>
                <a:gd name="T94" fmla="*/ 202 w 337"/>
                <a:gd name="T95" fmla="*/ 85 h 558"/>
                <a:gd name="T96" fmla="*/ 188 w 337"/>
                <a:gd name="T97" fmla="*/ 83 h 558"/>
                <a:gd name="T98" fmla="*/ 207 w 337"/>
                <a:gd name="T99" fmla="*/ 78 h 558"/>
                <a:gd name="T100" fmla="*/ 240 w 337"/>
                <a:gd name="T101" fmla="*/ 38 h 558"/>
                <a:gd name="T102" fmla="*/ 242 w 337"/>
                <a:gd name="T103" fmla="*/ 38 h 558"/>
                <a:gd name="T104" fmla="*/ 252 w 337"/>
                <a:gd name="T105" fmla="*/ 40 h 558"/>
                <a:gd name="T106" fmla="*/ 230 w 337"/>
                <a:gd name="T107" fmla="*/ 26 h 558"/>
                <a:gd name="T108" fmla="*/ 240 w 337"/>
                <a:gd name="T109" fmla="*/ 24 h 558"/>
                <a:gd name="T110" fmla="*/ 254 w 337"/>
                <a:gd name="T111" fmla="*/ 14 h 558"/>
                <a:gd name="T112" fmla="*/ 259 w 337"/>
                <a:gd name="T113" fmla="*/ 12 h 558"/>
                <a:gd name="T114" fmla="*/ 252 w 337"/>
                <a:gd name="T115" fmla="*/ 14 h 558"/>
                <a:gd name="T116" fmla="*/ 247 w 337"/>
                <a:gd name="T117" fmla="*/ 12 h 558"/>
                <a:gd name="T118" fmla="*/ 259 w 337"/>
                <a:gd name="T119" fmla="*/ 2 h 558"/>
                <a:gd name="T120" fmla="*/ 254 w 337"/>
                <a:gd name="T121" fmla="*/ 9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7" h="558">
                  <a:moveTo>
                    <a:pt x="78" y="556"/>
                  </a:moveTo>
                  <a:lnTo>
                    <a:pt x="78" y="558"/>
                  </a:lnTo>
                  <a:lnTo>
                    <a:pt x="78" y="556"/>
                  </a:lnTo>
                  <a:lnTo>
                    <a:pt x="78" y="558"/>
                  </a:lnTo>
                  <a:lnTo>
                    <a:pt x="76" y="556"/>
                  </a:lnTo>
                  <a:lnTo>
                    <a:pt x="78" y="556"/>
                  </a:lnTo>
                  <a:close/>
                  <a:moveTo>
                    <a:pt x="76" y="556"/>
                  </a:moveTo>
                  <a:lnTo>
                    <a:pt x="76" y="553"/>
                  </a:lnTo>
                  <a:lnTo>
                    <a:pt x="76" y="556"/>
                  </a:lnTo>
                  <a:close/>
                  <a:moveTo>
                    <a:pt x="76" y="553"/>
                  </a:moveTo>
                  <a:lnTo>
                    <a:pt x="76" y="556"/>
                  </a:lnTo>
                  <a:lnTo>
                    <a:pt x="78" y="556"/>
                  </a:lnTo>
                  <a:lnTo>
                    <a:pt x="76" y="556"/>
                  </a:lnTo>
                  <a:lnTo>
                    <a:pt x="76" y="553"/>
                  </a:lnTo>
                  <a:close/>
                  <a:moveTo>
                    <a:pt x="78" y="553"/>
                  </a:moveTo>
                  <a:lnTo>
                    <a:pt x="78" y="556"/>
                  </a:lnTo>
                  <a:lnTo>
                    <a:pt x="78" y="553"/>
                  </a:lnTo>
                  <a:close/>
                  <a:moveTo>
                    <a:pt x="221" y="520"/>
                  </a:moveTo>
                  <a:lnTo>
                    <a:pt x="221" y="518"/>
                  </a:lnTo>
                  <a:lnTo>
                    <a:pt x="221" y="520"/>
                  </a:lnTo>
                  <a:close/>
                  <a:moveTo>
                    <a:pt x="244" y="518"/>
                  </a:moveTo>
                  <a:lnTo>
                    <a:pt x="242" y="518"/>
                  </a:lnTo>
                  <a:lnTo>
                    <a:pt x="244" y="518"/>
                  </a:lnTo>
                  <a:lnTo>
                    <a:pt x="244" y="515"/>
                  </a:lnTo>
                  <a:lnTo>
                    <a:pt x="242" y="515"/>
                  </a:lnTo>
                  <a:lnTo>
                    <a:pt x="244" y="515"/>
                  </a:lnTo>
                  <a:lnTo>
                    <a:pt x="244" y="518"/>
                  </a:lnTo>
                  <a:lnTo>
                    <a:pt x="247" y="518"/>
                  </a:lnTo>
                  <a:lnTo>
                    <a:pt x="249" y="518"/>
                  </a:lnTo>
                  <a:lnTo>
                    <a:pt x="249" y="520"/>
                  </a:lnTo>
                  <a:lnTo>
                    <a:pt x="249" y="518"/>
                  </a:lnTo>
                  <a:lnTo>
                    <a:pt x="249" y="520"/>
                  </a:lnTo>
                  <a:lnTo>
                    <a:pt x="252" y="520"/>
                  </a:lnTo>
                  <a:lnTo>
                    <a:pt x="249" y="520"/>
                  </a:lnTo>
                  <a:lnTo>
                    <a:pt x="247" y="520"/>
                  </a:lnTo>
                  <a:lnTo>
                    <a:pt x="247" y="523"/>
                  </a:lnTo>
                  <a:lnTo>
                    <a:pt x="247" y="525"/>
                  </a:lnTo>
                  <a:lnTo>
                    <a:pt x="244" y="525"/>
                  </a:lnTo>
                  <a:lnTo>
                    <a:pt x="242" y="525"/>
                  </a:lnTo>
                  <a:lnTo>
                    <a:pt x="242" y="523"/>
                  </a:lnTo>
                  <a:lnTo>
                    <a:pt x="240" y="523"/>
                  </a:lnTo>
                  <a:lnTo>
                    <a:pt x="237" y="523"/>
                  </a:lnTo>
                  <a:lnTo>
                    <a:pt x="237" y="520"/>
                  </a:lnTo>
                  <a:lnTo>
                    <a:pt x="235" y="520"/>
                  </a:lnTo>
                  <a:lnTo>
                    <a:pt x="233" y="520"/>
                  </a:lnTo>
                  <a:lnTo>
                    <a:pt x="235" y="520"/>
                  </a:lnTo>
                  <a:lnTo>
                    <a:pt x="235" y="518"/>
                  </a:lnTo>
                  <a:lnTo>
                    <a:pt x="237" y="518"/>
                  </a:lnTo>
                  <a:lnTo>
                    <a:pt x="240" y="518"/>
                  </a:lnTo>
                  <a:lnTo>
                    <a:pt x="242" y="518"/>
                  </a:lnTo>
                  <a:lnTo>
                    <a:pt x="242" y="515"/>
                  </a:lnTo>
                  <a:lnTo>
                    <a:pt x="244" y="515"/>
                  </a:lnTo>
                  <a:lnTo>
                    <a:pt x="242" y="518"/>
                  </a:lnTo>
                  <a:lnTo>
                    <a:pt x="244" y="518"/>
                  </a:lnTo>
                  <a:close/>
                  <a:moveTo>
                    <a:pt x="254" y="513"/>
                  </a:moveTo>
                  <a:lnTo>
                    <a:pt x="254" y="511"/>
                  </a:lnTo>
                  <a:lnTo>
                    <a:pt x="254" y="513"/>
                  </a:lnTo>
                  <a:close/>
                  <a:moveTo>
                    <a:pt x="133" y="496"/>
                  </a:moveTo>
                  <a:lnTo>
                    <a:pt x="131" y="496"/>
                  </a:lnTo>
                  <a:lnTo>
                    <a:pt x="131" y="494"/>
                  </a:lnTo>
                  <a:lnTo>
                    <a:pt x="133" y="494"/>
                  </a:lnTo>
                  <a:lnTo>
                    <a:pt x="133" y="496"/>
                  </a:lnTo>
                  <a:close/>
                  <a:moveTo>
                    <a:pt x="304" y="485"/>
                  </a:moveTo>
                  <a:lnTo>
                    <a:pt x="306" y="485"/>
                  </a:lnTo>
                  <a:lnTo>
                    <a:pt x="304" y="485"/>
                  </a:lnTo>
                  <a:close/>
                  <a:moveTo>
                    <a:pt x="309" y="482"/>
                  </a:moveTo>
                  <a:lnTo>
                    <a:pt x="309" y="485"/>
                  </a:lnTo>
                  <a:lnTo>
                    <a:pt x="309" y="482"/>
                  </a:lnTo>
                  <a:close/>
                  <a:moveTo>
                    <a:pt x="311" y="482"/>
                  </a:moveTo>
                  <a:lnTo>
                    <a:pt x="313" y="482"/>
                  </a:lnTo>
                  <a:lnTo>
                    <a:pt x="316" y="482"/>
                  </a:lnTo>
                  <a:lnTo>
                    <a:pt x="316" y="485"/>
                  </a:lnTo>
                  <a:lnTo>
                    <a:pt x="318" y="485"/>
                  </a:lnTo>
                  <a:lnTo>
                    <a:pt x="318" y="487"/>
                  </a:lnTo>
                  <a:lnTo>
                    <a:pt x="316" y="487"/>
                  </a:lnTo>
                  <a:lnTo>
                    <a:pt x="313" y="487"/>
                  </a:lnTo>
                  <a:lnTo>
                    <a:pt x="311" y="485"/>
                  </a:lnTo>
                  <a:lnTo>
                    <a:pt x="311" y="487"/>
                  </a:lnTo>
                  <a:lnTo>
                    <a:pt x="311" y="485"/>
                  </a:lnTo>
                  <a:lnTo>
                    <a:pt x="309" y="485"/>
                  </a:lnTo>
                  <a:lnTo>
                    <a:pt x="311" y="485"/>
                  </a:lnTo>
                  <a:lnTo>
                    <a:pt x="311" y="482"/>
                  </a:lnTo>
                  <a:close/>
                  <a:moveTo>
                    <a:pt x="311" y="473"/>
                  </a:moveTo>
                  <a:lnTo>
                    <a:pt x="309" y="473"/>
                  </a:lnTo>
                  <a:lnTo>
                    <a:pt x="311" y="473"/>
                  </a:lnTo>
                  <a:close/>
                  <a:moveTo>
                    <a:pt x="311" y="468"/>
                  </a:moveTo>
                  <a:lnTo>
                    <a:pt x="309" y="468"/>
                  </a:lnTo>
                  <a:lnTo>
                    <a:pt x="311" y="468"/>
                  </a:lnTo>
                  <a:close/>
                  <a:moveTo>
                    <a:pt x="318" y="466"/>
                  </a:moveTo>
                  <a:lnTo>
                    <a:pt x="316" y="466"/>
                  </a:lnTo>
                  <a:lnTo>
                    <a:pt x="318" y="466"/>
                  </a:lnTo>
                  <a:lnTo>
                    <a:pt x="318" y="463"/>
                  </a:lnTo>
                  <a:lnTo>
                    <a:pt x="318" y="466"/>
                  </a:lnTo>
                  <a:close/>
                  <a:moveTo>
                    <a:pt x="109" y="461"/>
                  </a:moveTo>
                  <a:lnTo>
                    <a:pt x="109" y="463"/>
                  </a:lnTo>
                  <a:lnTo>
                    <a:pt x="109" y="461"/>
                  </a:lnTo>
                  <a:close/>
                  <a:moveTo>
                    <a:pt x="337" y="451"/>
                  </a:moveTo>
                  <a:lnTo>
                    <a:pt x="335" y="451"/>
                  </a:lnTo>
                  <a:lnTo>
                    <a:pt x="337" y="451"/>
                  </a:lnTo>
                  <a:close/>
                  <a:moveTo>
                    <a:pt x="128" y="418"/>
                  </a:moveTo>
                  <a:lnTo>
                    <a:pt x="128" y="416"/>
                  </a:lnTo>
                  <a:lnTo>
                    <a:pt x="128" y="418"/>
                  </a:lnTo>
                  <a:close/>
                  <a:moveTo>
                    <a:pt x="133" y="390"/>
                  </a:moveTo>
                  <a:lnTo>
                    <a:pt x="135" y="390"/>
                  </a:lnTo>
                  <a:lnTo>
                    <a:pt x="135" y="392"/>
                  </a:lnTo>
                  <a:lnTo>
                    <a:pt x="133" y="392"/>
                  </a:lnTo>
                  <a:lnTo>
                    <a:pt x="135" y="392"/>
                  </a:lnTo>
                  <a:lnTo>
                    <a:pt x="135" y="394"/>
                  </a:lnTo>
                  <a:lnTo>
                    <a:pt x="135" y="392"/>
                  </a:lnTo>
                  <a:lnTo>
                    <a:pt x="135" y="394"/>
                  </a:lnTo>
                  <a:lnTo>
                    <a:pt x="133" y="394"/>
                  </a:lnTo>
                  <a:lnTo>
                    <a:pt x="133" y="392"/>
                  </a:lnTo>
                  <a:lnTo>
                    <a:pt x="131" y="392"/>
                  </a:lnTo>
                  <a:lnTo>
                    <a:pt x="131" y="390"/>
                  </a:lnTo>
                  <a:lnTo>
                    <a:pt x="133" y="390"/>
                  </a:lnTo>
                  <a:close/>
                  <a:moveTo>
                    <a:pt x="263" y="371"/>
                  </a:moveTo>
                  <a:lnTo>
                    <a:pt x="263" y="368"/>
                  </a:lnTo>
                  <a:lnTo>
                    <a:pt x="263" y="371"/>
                  </a:lnTo>
                  <a:close/>
                  <a:moveTo>
                    <a:pt x="178" y="352"/>
                  </a:moveTo>
                  <a:lnTo>
                    <a:pt x="180" y="352"/>
                  </a:lnTo>
                  <a:lnTo>
                    <a:pt x="180" y="354"/>
                  </a:lnTo>
                  <a:lnTo>
                    <a:pt x="180" y="352"/>
                  </a:lnTo>
                  <a:lnTo>
                    <a:pt x="180" y="354"/>
                  </a:lnTo>
                  <a:lnTo>
                    <a:pt x="180" y="352"/>
                  </a:lnTo>
                  <a:lnTo>
                    <a:pt x="180" y="354"/>
                  </a:lnTo>
                  <a:lnTo>
                    <a:pt x="180" y="352"/>
                  </a:lnTo>
                  <a:lnTo>
                    <a:pt x="178" y="352"/>
                  </a:lnTo>
                  <a:lnTo>
                    <a:pt x="178" y="349"/>
                  </a:lnTo>
                  <a:lnTo>
                    <a:pt x="178" y="347"/>
                  </a:lnTo>
                  <a:lnTo>
                    <a:pt x="178" y="349"/>
                  </a:lnTo>
                  <a:lnTo>
                    <a:pt x="178" y="352"/>
                  </a:lnTo>
                  <a:close/>
                  <a:moveTo>
                    <a:pt x="100" y="333"/>
                  </a:moveTo>
                  <a:lnTo>
                    <a:pt x="102" y="333"/>
                  </a:lnTo>
                  <a:lnTo>
                    <a:pt x="100" y="333"/>
                  </a:lnTo>
                  <a:close/>
                  <a:moveTo>
                    <a:pt x="100" y="333"/>
                  </a:moveTo>
                  <a:lnTo>
                    <a:pt x="100" y="330"/>
                  </a:lnTo>
                  <a:lnTo>
                    <a:pt x="100" y="333"/>
                  </a:lnTo>
                  <a:close/>
                  <a:moveTo>
                    <a:pt x="105" y="321"/>
                  </a:moveTo>
                  <a:lnTo>
                    <a:pt x="102" y="321"/>
                  </a:lnTo>
                  <a:lnTo>
                    <a:pt x="105" y="321"/>
                  </a:lnTo>
                  <a:close/>
                  <a:moveTo>
                    <a:pt x="102" y="290"/>
                  </a:moveTo>
                  <a:lnTo>
                    <a:pt x="102" y="292"/>
                  </a:lnTo>
                  <a:lnTo>
                    <a:pt x="102" y="290"/>
                  </a:lnTo>
                  <a:close/>
                  <a:moveTo>
                    <a:pt x="81" y="290"/>
                  </a:moveTo>
                  <a:lnTo>
                    <a:pt x="83" y="290"/>
                  </a:lnTo>
                  <a:lnTo>
                    <a:pt x="81" y="290"/>
                  </a:lnTo>
                  <a:lnTo>
                    <a:pt x="83" y="292"/>
                  </a:lnTo>
                  <a:lnTo>
                    <a:pt x="81" y="292"/>
                  </a:lnTo>
                  <a:lnTo>
                    <a:pt x="81" y="290"/>
                  </a:lnTo>
                  <a:lnTo>
                    <a:pt x="78" y="290"/>
                  </a:lnTo>
                  <a:lnTo>
                    <a:pt x="81" y="290"/>
                  </a:lnTo>
                  <a:close/>
                  <a:moveTo>
                    <a:pt x="95" y="273"/>
                  </a:moveTo>
                  <a:lnTo>
                    <a:pt x="97" y="273"/>
                  </a:lnTo>
                  <a:lnTo>
                    <a:pt x="95" y="273"/>
                  </a:lnTo>
                  <a:close/>
                  <a:moveTo>
                    <a:pt x="226" y="271"/>
                  </a:moveTo>
                  <a:lnTo>
                    <a:pt x="228" y="271"/>
                  </a:lnTo>
                  <a:lnTo>
                    <a:pt x="226" y="271"/>
                  </a:lnTo>
                  <a:close/>
                  <a:moveTo>
                    <a:pt x="97" y="268"/>
                  </a:moveTo>
                  <a:lnTo>
                    <a:pt x="97" y="271"/>
                  </a:lnTo>
                  <a:lnTo>
                    <a:pt x="95" y="271"/>
                  </a:lnTo>
                  <a:lnTo>
                    <a:pt x="95" y="273"/>
                  </a:lnTo>
                  <a:lnTo>
                    <a:pt x="95" y="271"/>
                  </a:lnTo>
                  <a:lnTo>
                    <a:pt x="97" y="268"/>
                  </a:lnTo>
                  <a:lnTo>
                    <a:pt x="95" y="268"/>
                  </a:lnTo>
                  <a:lnTo>
                    <a:pt x="97" y="268"/>
                  </a:lnTo>
                  <a:close/>
                  <a:moveTo>
                    <a:pt x="123" y="268"/>
                  </a:moveTo>
                  <a:lnTo>
                    <a:pt x="121" y="268"/>
                  </a:lnTo>
                  <a:lnTo>
                    <a:pt x="123" y="268"/>
                  </a:lnTo>
                  <a:close/>
                  <a:moveTo>
                    <a:pt x="123" y="264"/>
                  </a:moveTo>
                  <a:lnTo>
                    <a:pt x="123" y="266"/>
                  </a:lnTo>
                  <a:lnTo>
                    <a:pt x="123" y="264"/>
                  </a:lnTo>
                  <a:close/>
                  <a:moveTo>
                    <a:pt x="116" y="266"/>
                  </a:moveTo>
                  <a:lnTo>
                    <a:pt x="116" y="264"/>
                  </a:lnTo>
                  <a:lnTo>
                    <a:pt x="116" y="266"/>
                  </a:lnTo>
                  <a:close/>
                  <a:moveTo>
                    <a:pt x="114" y="259"/>
                  </a:moveTo>
                  <a:lnTo>
                    <a:pt x="116" y="259"/>
                  </a:lnTo>
                  <a:lnTo>
                    <a:pt x="119" y="259"/>
                  </a:lnTo>
                  <a:lnTo>
                    <a:pt x="119" y="261"/>
                  </a:lnTo>
                  <a:lnTo>
                    <a:pt x="121" y="261"/>
                  </a:lnTo>
                  <a:lnTo>
                    <a:pt x="121" y="264"/>
                  </a:lnTo>
                  <a:lnTo>
                    <a:pt x="121" y="266"/>
                  </a:lnTo>
                  <a:lnTo>
                    <a:pt x="119" y="266"/>
                  </a:lnTo>
                  <a:lnTo>
                    <a:pt x="121" y="266"/>
                  </a:lnTo>
                  <a:lnTo>
                    <a:pt x="121" y="268"/>
                  </a:lnTo>
                  <a:lnTo>
                    <a:pt x="119" y="268"/>
                  </a:lnTo>
                  <a:lnTo>
                    <a:pt x="119" y="266"/>
                  </a:lnTo>
                  <a:lnTo>
                    <a:pt x="116" y="266"/>
                  </a:lnTo>
                  <a:lnTo>
                    <a:pt x="116" y="264"/>
                  </a:lnTo>
                  <a:lnTo>
                    <a:pt x="116" y="261"/>
                  </a:lnTo>
                  <a:lnTo>
                    <a:pt x="114" y="261"/>
                  </a:lnTo>
                  <a:lnTo>
                    <a:pt x="114" y="259"/>
                  </a:lnTo>
                  <a:close/>
                  <a:moveTo>
                    <a:pt x="81" y="252"/>
                  </a:moveTo>
                  <a:lnTo>
                    <a:pt x="81" y="254"/>
                  </a:lnTo>
                  <a:lnTo>
                    <a:pt x="81" y="252"/>
                  </a:lnTo>
                  <a:lnTo>
                    <a:pt x="81" y="254"/>
                  </a:lnTo>
                  <a:lnTo>
                    <a:pt x="78" y="254"/>
                  </a:lnTo>
                  <a:lnTo>
                    <a:pt x="81" y="254"/>
                  </a:lnTo>
                  <a:lnTo>
                    <a:pt x="78" y="254"/>
                  </a:lnTo>
                  <a:lnTo>
                    <a:pt x="78" y="252"/>
                  </a:lnTo>
                  <a:lnTo>
                    <a:pt x="81" y="252"/>
                  </a:lnTo>
                  <a:close/>
                  <a:moveTo>
                    <a:pt x="83" y="247"/>
                  </a:moveTo>
                  <a:lnTo>
                    <a:pt x="83" y="249"/>
                  </a:lnTo>
                  <a:lnTo>
                    <a:pt x="81" y="249"/>
                  </a:lnTo>
                  <a:lnTo>
                    <a:pt x="81" y="252"/>
                  </a:lnTo>
                  <a:lnTo>
                    <a:pt x="83" y="252"/>
                  </a:lnTo>
                  <a:lnTo>
                    <a:pt x="81" y="252"/>
                  </a:lnTo>
                  <a:lnTo>
                    <a:pt x="78" y="252"/>
                  </a:lnTo>
                  <a:lnTo>
                    <a:pt x="81" y="252"/>
                  </a:lnTo>
                  <a:lnTo>
                    <a:pt x="78" y="252"/>
                  </a:lnTo>
                  <a:lnTo>
                    <a:pt x="81" y="252"/>
                  </a:lnTo>
                  <a:lnTo>
                    <a:pt x="78" y="252"/>
                  </a:lnTo>
                  <a:lnTo>
                    <a:pt x="81" y="252"/>
                  </a:lnTo>
                  <a:lnTo>
                    <a:pt x="78" y="252"/>
                  </a:lnTo>
                  <a:lnTo>
                    <a:pt x="81" y="249"/>
                  </a:lnTo>
                  <a:lnTo>
                    <a:pt x="78" y="249"/>
                  </a:lnTo>
                  <a:lnTo>
                    <a:pt x="81" y="249"/>
                  </a:lnTo>
                  <a:lnTo>
                    <a:pt x="83" y="249"/>
                  </a:lnTo>
                  <a:lnTo>
                    <a:pt x="81" y="249"/>
                  </a:lnTo>
                  <a:lnTo>
                    <a:pt x="83" y="247"/>
                  </a:lnTo>
                  <a:lnTo>
                    <a:pt x="81" y="247"/>
                  </a:lnTo>
                  <a:lnTo>
                    <a:pt x="83" y="247"/>
                  </a:lnTo>
                  <a:close/>
                  <a:moveTo>
                    <a:pt x="102" y="247"/>
                  </a:moveTo>
                  <a:lnTo>
                    <a:pt x="102" y="245"/>
                  </a:lnTo>
                  <a:lnTo>
                    <a:pt x="105" y="245"/>
                  </a:lnTo>
                  <a:lnTo>
                    <a:pt x="102" y="247"/>
                  </a:lnTo>
                  <a:close/>
                  <a:moveTo>
                    <a:pt x="102" y="245"/>
                  </a:moveTo>
                  <a:lnTo>
                    <a:pt x="105" y="245"/>
                  </a:lnTo>
                  <a:lnTo>
                    <a:pt x="102" y="245"/>
                  </a:lnTo>
                  <a:close/>
                  <a:moveTo>
                    <a:pt x="97" y="245"/>
                  </a:moveTo>
                  <a:lnTo>
                    <a:pt x="100" y="245"/>
                  </a:lnTo>
                  <a:lnTo>
                    <a:pt x="97" y="245"/>
                  </a:lnTo>
                  <a:lnTo>
                    <a:pt x="100" y="245"/>
                  </a:lnTo>
                  <a:lnTo>
                    <a:pt x="97" y="245"/>
                  </a:lnTo>
                  <a:lnTo>
                    <a:pt x="97" y="247"/>
                  </a:lnTo>
                  <a:lnTo>
                    <a:pt x="97" y="245"/>
                  </a:lnTo>
                  <a:lnTo>
                    <a:pt x="97" y="247"/>
                  </a:lnTo>
                  <a:lnTo>
                    <a:pt x="97" y="245"/>
                  </a:lnTo>
                  <a:lnTo>
                    <a:pt x="97" y="247"/>
                  </a:lnTo>
                  <a:lnTo>
                    <a:pt x="97" y="245"/>
                  </a:lnTo>
                  <a:lnTo>
                    <a:pt x="95" y="245"/>
                  </a:lnTo>
                  <a:lnTo>
                    <a:pt x="97" y="245"/>
                  </a:lnTo>
                  <a:close/>
                  <a:moveTo>
                    <a:pt x="100" y="242"/>
                  </a:moveTo>
                  <a:lnTo>
                    <a:pt x="102" y="242"/>
                  </a:lnTo>
                  <a:lnTo>
                    <a:pt x="102" y="245"/>
                  </a:lnTo>
                  <a:lnTo>
                    <a:pt x="100" y="245"/>
                  </a:lnTo>
                  <a:lnTo>
                    <a:pt x="100" y="242"/>
                  </a:lnTo>
                  <a:close/>
                  <a:moveTo>
                    <a:pt x="97" y="242"/>
                  </a:moveTo>
                  <a:lnTo>
                    <a:pt x="97" y="245"/>
                  </a:lnTo>
                  <a:lnTo>
                    <a:pt x="97" y="242"/>
                  </a:lnTo>
                  <a:close/>
                  <a:moveTo>
                    <a:pt x="97" y="242"/>
                  </a:moveTo>
                  <a:lnTo>
                    <a:pt x="95" y="242"/>
                  </a:lnTo>
                  <a:lnTo>
                    <a:pt x="97" y="242"/>
                  </a:lnTo>
                  <a:close/>
                  <a:moveTo>
                    <a:pt x="100" y="240"/>
                  </a:moveTo>
                  <a:lnTo>
                    <a:pt x="100" y="242"/>
                  </a:lnTo>
                  <a:lnTo>
                    <a:pt x="100" y="240"/>
                  </a:lnTo>
                  <a:lnTo>
                    <a:pt x="100" y="242"/>
                  </a:lnTo>
                  <a:lnTo>
                    <a:pt x="100" y="245"/>
                  </a:lnTo>
                  <a:lnTo>
                    <a:pt x="100" y="242"/>
                  </a:lnTo>
                  <a:lnTo>
                    <a:pt x="100" y="240"/>
                  </a:lnTo>
                  <a:close/>
                  <a:moveTo>
                    <a:pt x="76" y="235"/>
                  </a:moveTo>
                  <a:lnTo>
                    <a:pt x="76" y="238"/>
                  </a:lnTo>
                  <a:lnTo>
                    <a:pt x="74" y="238"/>
                  </a:lnTo>
                  <a:lnTo>
                    <a:pt x="74" y="235"/>
                  </a:lnTo>
                  <a:lnTo>
                    <a:pt x="76" y="235"/>
                  </a:lnTo>
                  <a:close/>
                  <a:moveTo>
                    <a:pt x="105" y="233"/>
                  </a:moveTo>
                  <a:lnTo>
                    <a:pt x="105" y="235"/>
                  </a:lnTo>
                  <a:lnTo>
                    <a:pt x="102" y="235"/>
                  </a:lnTo>
                  <a:lnTo>
                    <a:pt x="102" y="233"/>
                  </a:lnTo>
                  <a:lnTo>
                    <a:pt x="105" y="233"/>
                  </a:lnTo>
                  <a:close/>
                  <a:moveTo>
                    <a:pt x="76" y="233"/>
                  </a:moveTo>
                  <a:lnTo>
                    <a:pt x="76" y="230"/>
                  </a:lnTo>
                  <a:lnTo>
                    <a:pt x="76" y="233"/>
                  </a:lnTo>
                  <a:close/>
                  <a:moveTo>
                    <a:pt x="83" y="230"/>
                  </a:moveTo>
                  <a:lnTo>
                    <a:pt x="83" y="233"/>
                  </a:lnTo>
                  <a:lnTo>
                    <a:pt x="83" y="230"/>
                  </a:lnTo>
                  <a:close/>
                  <a:moveTo>
                    <a:pt x="81" y="230"/>
                  </a:moveTo>
                  <a:lnTo>
                    <a:pt x="78" y="230"/>
                  </a:lnTo>
                  <a:lnTo>
                    <a:pt x="81" y="230"/>
                  </a:lnTo>
                  <a:close/>
                  <a:moveTo>
                    <a:pt x="74" y="228"/>
                  </a:moveTo>
                  <a:lnTo>
                    <a:pt x="74" y="230"/>
                  </a:lnTo>
                  <a:lnTo>
                    <a:pt x="74" y="228"/>
                  </a:lnTo>
                  <a:close/>
                  <a:moveTo>
                    <a:pt x="76" y="228"/>
                  </a:moveTo>
                  <a:lnTo>
                    <a:pt x="74" y="228"/>
                  </a:lnTo>
                  <a:lnTo>
                    <a:pt x="76" y="228"/>
                  </a:lnTo>
                  <a:close/>
                  <a:moveTo>
                    <a:pt x="62" y="228"/>
                  </a:moveTo>
                  <a:lnTo>
                    <a:pt x="64" y="228"/>
                  </a:lnTo>
                  <a:lnTo>
                    <a:pt x="62" y="228"/>
                  </a:lnTo>
                  <a:close/>
                  <a:moveTo>
                    <a:pt x="107" y="226"/>
                  </a:moveTo>
                  <a:lnTo>
                    <a:pt x="107" y="228"/>
                  </a:lnTo>
                  <a:lnTo>
                    <a:pt x="107" y="226"/>
                  </a:lnTo>
                  <a:close/>
                  <a:moveTo>
                    <a:pt x="64" y="226"/>
                  </a:moveTo>
                  <a:lnTo>
                    <a:pt x="64" y="228"/>
                  </a:lnTo>
                  <a:lnTo>
                    <a:pt x="62" y="228"/>
                  </a:lnTo>
                  <a:lnTo>
                    <a:pt x="59" y="228"/>
                  </a:lnTo>
                  <a:lnTo>
                    <a:pt x="59" y="230"/>
                  </a:lnTo>
                  <a:lnTo>
                    <a:pt x="57" y="230"/>
                  </a:lnTo>
                  <a:lnTo>
                    <a:pt x="55" y="230"/>
                  </a:lnTo>
                  <a:lnTo>
                    <a:pt x="57" y="230"/>
                  </a:lnTo>
                  <a:lnTo>
                    <a:pt x="55" y="230"/>
                  </a:lnTo>
                  <a:lnTo>
                    <a:pt x="55" y="228"/>
                  </a:lnTo>
                  <a:lnTo>
                    <a:pt x="57" y="228"/>
                  </a:lnTo>
                  <a:lnTo>
                    <a:pt x="59" y="228"/>
                  </a:lnTo>
                  <a:lnTo>
                    <a:pt x="59" y="226"/>
                  </a:lnTo>
                  <a:lnTo>
                    <a:pt x="62" y="226"/>
                  </a:lnTo>
                  <a:lnTo>
                    <a:pt x="64" y="226"/>
                  </a:lnTo>
                  <a:close/>
                  <a:moveTo>
                    <a:pt x="107" y="226"/>
                  </a:moveTo>
                  <a:lnTo>
                    <a:pt x="105" y="226"/>
                  </a:lnTo>
                  <a:lnTo>
                    <a:pt x="105" y="228"/>
                  </a:lnTo>
                  <a:lnTo>
                    <a:pt x="102" y="230"/>
                  </a:lnTo>
                  <a:lnTo>
                    <a:pt x="102" y="228"/>
                  </a:lnTo>
                  <a:lnTo>
                    <a:pt x="105" y="228"/>
                  </a:lnTo>
                  <a:lnTo>
                    <a:pt x="105" y="226"/>
                  </a:lnTo>
                  <a:lnTo>
                    <a:pt x="107" y="226"/>
                  </a:lnTo>
                  <a:close/>
                  <a:moveTo>
                    <a:pt x="107" y="223"/>
                  </a:moveTo>
                  <a:lnTo>
                    <a:pt x="109" y="223"/>
                  </a:lnTo>
                  <a:lnTo>
                    <a:pt x="107" y="223"/>
                  </a:lnTo>
                  <a:close/>
                  <a:moveTo>
                    <a:pt x="86" y="223"/>
                  </a:moveTo>
                  <a:lnTo>
                    <a:pt x="88" y="223"/>
                  </a:lnTo>
                  <a:lnTo>
                    <a:pt x="86" y="223"/>
                  </a:lnTo>
                  <a:lnTo>
                    <a:pt x="86" y="221"/>
                  </a:lnTo>
                  <a:lnTo>
                    <a:pt x="86" y="223"/>
                  </a:lnTo>
                  <a:close/>
                  <a:moveTo>
                    <a:pt x="74" y="219"/>
                  </a:moveTo>
                  <a:lnTo>
                    <a:pt x="74" y="221"/>
                  </a:lnTo>
                  <a:lnTo>
                    <a:pt x="71" y="221"/>
                  </a:lnTo>
                  <a:lnTo>
                    <a:pt x="71" y="223"/>
                  </a:lnTo>
                  <a:lnTo>
                    <a:pt x="71" y="221"/>
                  </a:lnTo>
                  <a:lnTo>
                    <a:pt x="71" y="223"/>
                  </a:lnTo>
                  <a:lnTo>
                    <a:pt x="69" y="223"/>
                  </a:lnTo>
                  <a:lnTo>
                    <a:pt x="69" y="226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4" y="223"/>
                  </a:lnTo>
                  <a:lnTo>
                    <a:pt x="67" y="223"/>
                  </a:lnTo>
                  <a:lnTo>
                    <a:pt x="67" y="221"/>
                  </a:lnTo>
                  <a:lnTo>
                    <a:pt x="69" y="221"/>
                  </a:lnTo>
                  <a:lnTo>
                    <a:pt x="69" y="219"/>
                  </a:lnTo>
                  <a:lnTo>
                    <a:pt x="71" y="219"/>
                  </a:lnTo>
                  <a:lnTo>
                    <a:pt x="74" y="219"/>
                  </a:lnTo>
                  <a:close/>
                  <a:moveTo>
                    <a:pt x="33" y="214"/>
                  </a:moveTo>
                  <a:lnTo>
                    <a:pt x="36" y="214"/>
                  </a:lnTo>
                  <a:lnTo>
                    <a:pt x="33" y="214"/>
                  </a:lnTo>
                  <a:close/>
                  <a:moveTo>
                    <a:pt x="93" y="214"/>
                  </a:moveTo>
                  <a:lnTo>
                    <a:pt x="93" y="211"/>
                  </a:lnTo>
                  <a:lnTo>
                    <a:pt x="93" y="214"/>
                  </a:lnTo>
                  <a:lnTo>
                    <a:pt x="95" y="214"/>
                  </a:lnTo>
                  <a:lnTo>
                    <a:pt x="93" y="214"/>
                  </a:lnTo>
                  <a:lnTo>
                    <a:pt x="93" y="211"/>
                  </a:lnTo>
                  <a:lnTo>
                    <a:pt x="93" y="214"/>
                  </a:lnTo>
                  <a:close/>
                  <a:moveTo>
                    <a:pt x="36" y="211"/>
                  </a:moveTo>
                  <a:lnTo>
                    <a:pt x="33" y="211"/>
                  </a:lnTo>
                  <a:lnTo>
                    <a:pt x="36" y="211"/>
                  </a:lnTo>
                  <a:lnTo>
                    <a:pt x="33" y="211"/>
                  </a:lnTo>
                  <a:lnTo>
                    <a:pt x="36" y="214"/>
                  </a:lnTo>
                  <a:lnTo>
                    <a:pt x="33" y="214"/>
                  </a:lnTo>
                  <a:lnTo>
                    <a:pt x="33" y="211"/>
                  </a:lnTo>
                  <a:lnTo>
                    <a:pt x="36" y="211"/>
                  </a:lnTo>
                  <a:close/>
                  <a:moveTo>
                    <a:pt x="78" y="211"/>
                  </a:moveTo>
                  <a:lnTo>
                    <a:pt x="81" y="211"/>
                  </a:lnTo>
                  <a:lnTo>
                    <a:pt x="78" y="211"/>
                  </a:lnTo>
                  <a:close/>
                  <a:moveTo>
                    <a:pt x="36" y="209"/>
                  </a:moveTo>
                  <a:lnTo>
                    <a:pt x="38" y="211"/>
                  </a:lnTo>
                  <a:lnTo>
                    <a:pt x="36" y="211"/>
                  </a:lnTo>
                  <a:lnTo>
                    <a:pt x="36" y="209"/>
                  </a:lnTo>
                  <a:close/>
                  <a:moveTo>
                    <a:pt x="36" y="209"/>
                  </a:moveTo>
                  <a:lnTo>
                    <a:pt x="36" y="207"/>
                  </a:lnTo>
                  <a:lnTo>
                    <a:pt x="36" y="209"/>
                  </a:lnTo>
                  <a:close/>
                  <a:moveTo>
                    <a:pt x="38" y="209"/>
                  </a:moveTo>
                  <a:lnTo>
                    <a:pt x="38" y="207"/>
                  </a:lnTo>
                  <a:lnTo>
                    <a:pt x="38" y="209"/>
                  </a:lnTo>
                  <a:lnTo>
                    <a:pt x="38" y="207"/>
                  </a:lnTo>
                  <a:lnTo>
                    <a:pt x="38" y="209"/>
                  </a:lnTo>
                  <a:close/>
                  <a:moveTo>
                    <a:pt x="93" y="207"/>
                  </a:moveTo>
                  <a:lnTo>
                    <a:pt x="90" y="207"/>
                  </a:lnTo>
                  <a:lnTo>
                    <a:pt x="93" y="207"/>
                  </a:lnTo>
                  <a:close/>
                  <a:moveTo>
                    <a:pt x="83" y="207"/>
                  </a:moveTo>
                  <a:lnTo>
                    <a:pt x="83" y="209"/>
                  </a:lnTo>
                  <a:lnTo>
                    <a:pt x="81" y="209"/>
                  </a:lnTo>
                  <a:lnTo>
                    <a:pt x="81" y="207"/>
                  </a:lnTo>
                  <a:lnTo>
                    <a:pt x="83" y="207"/>
                  </a:lnTo>
                  <a:close/>
                  <a:moveTo>
                    <a:pt x="36" y="204"/>
                  </a:moveTo>
                  <a:lnTo>
                    <a:pt x="38" y="207"/>
                  </a:lnTo>
                  <a:lnTo>
                    <a:pt x="38" y="204"/>
                  </a:lnTo>
                  <a:lnTo>
                    <a:pt x="38" y="207"/>
                  </a:lnTo>
                  <a:lnTo>
                    <a:pt x="40" y="207"/>
                  </a:lnTo>
                  <a:lnTo>
                    <a:pt x="38" y="207"/>
                  </a:lnTo>
                  <a:lnTo>
                    <a:pt x="36" y="207"/>
                  </a:lnTo>
                  <a:lnTo>
                    <a:pt x="38" y="207"/>
                  </a:lnTo>
                  <a:lnTo>
                    <a:pt x="36" y="207"/>
                  </a:lnTo>
                  <a:lnTo>
                    <a:pt x="36" y="204"/>
                  </a:lnTo>
                  <a:close/>
                  <a:moveTo>
                    <a:pt x="67" y="204"/>
                  </a:moveTo>
                  <a:lnTo>
                    <a:pt x="64" y="204"/>
                  </a:lnTo>
                  <a:lnTo>
                    <a:pt x="67" y="204"/>
                  </a:lnTo>
                  <a:close/>
                  <a:moveTo>
                    <a:pt x="43" y="204"/>
                  </a:moveTo>
                  <a:lnTo>
                    <a:pt x="43" y="202"/>
                  </a:lnTo>
                  <a:lnTo>
                    <a:pt x="43" y="204"/>
                  </a:lnTo>
                  <a:close/>
                  <a:moveTo>
                    <a:pt x="45" y="202"/>
                  </a:moveTo>
                  <a:lnTo>
                    <a:pt x="43" y="202"/>
                  </a:lnTo>
                  <a:lnTo>
                    <a:pt x="45" y="202"/>
                  </a:lnTo>
                  <a:lnTo>
                    <a:pt x="43" y="202"/>
                  </a:lnTo>
                  <a:lnTo>
                    <a:pt x="45" y="202"/>
                  </a:lnTo>
                  <a:close/>
                  <a:moveTo>
                    <a:pt x="40" y="200"/>
                  </a:moveTo>
                  <a:lnTo>
                    <a:pt x="40" y="202"/>
                  </a:lnTo>
                  <a:lnTo>
                    <a:pt x="43" y="202"/>
                  </a:lnTo>
                  <a:lnTo>
                    <a:pt x="40" y="202"/>
                  </a:lnTo>
                  <a:lnTo>
                    <a:pt x="43" y="202"/>
                  </a:lnTo>
                  <a:lnTo>
                    <a:pt x="43" y="204"/>
                  </a:lnTo>
                  <a:lnTo>
                    <a:pt x="40" y="204"/>
                  </a:lnTo>
                  <a:lnTo>
                    <a:pt x="43" y="204"/>
                  </a:lnTo>
                  <a:lnTo>
                    <a:pt x="40" y="204"/>
                  </a:lnTo>
                  <a:lnTo>
                    <a:pt x="40" y="207"/>
                  </a:lnTo>
                  <a:lnTo>
                    <a:pt x="38" y="207"/>
                  </a:lnTo>
                  <a:lnTo>
                    <a:pt x="38" y="204"/>
                  </a:lnTo>
                  <a:lnTo>
                    <a:pt x="38" y="207"/>
                  </a:lnTo>
                  <a:lnTo>
                    <a:pt x="38" y="204"/>
                  </a:lnTo>
                  <a:lnTo>
                    <a:pt x="36" y="204"/>
                  </a:lnTo>
                  <a:lnTo>
                    <a:pt x="38" y="204"/>
                  </a:lnTo>
                  <a:lnTo>
                    <a:pt x="38" y="202"/>
                  </a:lnTo>
                  <a:lnTo>
                    <a:pt x="40" y="202"/>
                  </a:lnTo>
                  <a:lnTo>
                    <a:pt x="40" y="200"/>
                  </a:lnTo>
                  <a:close/>
                  <a:moveTo>
                    <a:pt x="78" y="200"/>
                  </a:moveTo>
                  <a:lnTo>
                    <a:pt x="78" y="202"/>
                  </a:lnTo>
                  <a:lnTo>
                    <a:pt x="81" y="202"/>
                  </a:lnTo>
                  <a:lnTo>
                    <a:pt x="78" y="202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78" y="204"/>
                  </a:lnTo>
                  <a:lnTo>
                    <a:pt x="78" y="207"/>
                  </a:lnTo>
                  <a:lnTo>
                    <a:pt x="76" y="207"/>
                  </a:lnTo>
                  <a:lnTo>
                    <a:pt x="76" y="204"/>
                  </a:lnTo>
                  <a:lnTo>
                    <a:pt x="74" y="204"/>
                  </a:lnTo>
                  <a:lnTo>
                    <a:pt x="74" y="202"/>
                  </a:lnTo>
                  <a:lnTo>
                    <a:pt x="74" y="200"/>
                  </a:lnTo>
                  <a:lnTo>
                    <a:pt x="76" y="200"/>
                  </a:lnTo>
                  <a:lnTo>
                    <a:pt x="78" y="200"/>
                  </a:lnTo>
                  <a:close/>
                  <a:moveTo>
                    <a:pt x="71" y="200"/>
                  </a:moveTo>
                  <a:lnTo>
                    <a:pt x="74" y="200"/>
                  </a:lnTo>
                  <a:lnTo>
                    <a:pt x="71" y="200"/>
                  </a:lnTo>
                  <a:lnTo>
                    <a:pt x="69" y="200"/>
                  </a:lnTo>
                  <a:lnTo>
                    <a:pt x="71" y="200"/>
                  </a:lnTo>
                  <a:close/>
                  <a:moveTo>
                    <a:pt x="45" y="197"/>
                  </a:moveTo>
                  <a:lnTo>
                    <a:pt x="45" y="200"/>
                  </a:lnTo>
                  <a:lnTo>
                    <a:pt x="45" y="197"/>
                  </a:lnTo>
                  <a:close/>
                  <a:moveTo>
                    <a:pt x="81" y="195"/>
                  </a:moveTo>
                  <a:lnTo>
                    <a:pt x="83" y="195"/>
                  </a:lnTo>
                  <a:lnTo>
                    <a:pt x="81" y="195"/>
                  </a:lnTo>
                  <a:lnTo>
                    <a:pt x="81" y="197"/>
                  </a:lnTo>
                  <a:lnTo>
                    <a:pt x="81" y="195"/>
                  </a:lnTo>
                  <a:lnTo>
                    <a:pt x="78" y="195"/>
                  </a:lnTo>
                  <a:lnTo>
                    <a:pt x="81" y="195"/>
                  </a:lnTo>
                  <a:close/>
                  <a:moveTo>
                    <a:pt x="93" y="188"/>
                  </a:moveTo>
                  <a:lnTo>
                    <a:pt x="90" y="188"/>
                  </a:lnTo>
                  <a:lnTo>
                    <a:pt x="90" y="185"/>
                  </a:lnTo>
                  <a:lnTo>
                    <a:pt x="93" y="185"/>
                  </a:lnTo>
                  <a:lnTo>
                    <a:pt x="93" y="188"/>
                  </a:lnTo>
                  <a:close/>
                  <a:moveTo>
                    <a:pt x="88" y="185"/>
                  </a:moveTo>
                  <a:lnTo>
                    <a:pt x="90" y="185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8" y="185"/>
                  </a:lnTo>
                  <a:close/>
                  <a:moveTo>
                    <a:pt x="74" y="185"/>
                  </a:moveTo>
                  <a:lnTo>
                    <a:pt x="71" y="185"/>
                  </a:lnTo>
                  <a:lnTo>
                    <a:pt x="74" y="185"/>
                  </a:lnTo>
                  <a:close/>
                  <a:moveTo>
                    <a:pt x="93" y="185"/>
                  </a:moveTo>
                  <a:lnTo>
                    <a:pt x="95" y="185"/>
                  </a:lnTo>
                  <a:lnTo>
                    <a:pt x="93" y="185"/>
                  </a:lnTo>
                  <a:close/>
                  <a:moveTo>
                    <a:pt x="71" y="183"/>
                  </a:moveTo>
                  <a:lnTo>
                    <a:pt x="71" y="185"/>
                  </a:lnTo>
                  <a:lnTo>
                    <a:pt x="71" y="183"/>
                  </a:lnTo>
                  <a:close/>
                  <a:moveTo>
                    <a:pt x="48" y="181"/>
                  </a:moveTo>
                  <a:lnTo>
                    <a:pt x="48" y="183"/>
                  </a:lnTo>
                  <a:lnTo>
                    <a:pt x="48" y="181"/>
                  </a:lnTo>
                  <a:lnTo>
                    <a:pt x="50" y="183"/>
                  </a:lnTo>
                  <a:lnTo>
                    <a:pt x="48" y="183"/>
                  </a:lnTo>
                  <a:lnTo>
                    <a:pt x="48" y="181"/>
                  </a:lnTo>
                  <a:close/>
                  <a:moveTo>
                    <a:pt x="43" y="183"/>
                  </a:moveTo>
                  <a:lnTo>
                    <a:pt x="45" y="183"/>
                  </a:lnTo>
                  <a:lnTo>
                    <a:pt x="45" y="185"/>
                  </a:lnTo>
                  <a:lnTo>
                    <a:pt x="48" y="183"/>
                  </a:lnTo>
                  <a:lnTo>
                    <a:pt x="48" y="185"/>
                  </a:lnTo>
                  <a:lnTo>
                    <a:pt x="45" y="185"/>
                  </a:lnTo>
                  <a:lnTo>
                    <a:pt x="48" y="185"/>
                  </a:lnTo>
                  <a:lnTo>
                    <a:pt x="45" y="185"/>
                  </a:lnTo>
                  <a:lnTo>
                    <a:pt x="48" y="185"/>
                  </a:lnTo>
                  <a:lnTo>
                    <a:pt x="48" y="188"/>
                  </a:lnTo>
                  <a:lnTo>
                    <a:pt x="48" y="190"/>
                  </a:lnTo>
                  <a:lnTo>
                    <a:pt x="45" y="190"/>
                  </a:lnTo>
                  <a:lnTo>
                    <a:pt x="48" y="190"/>
                  </a:lnTo>
                  <a:lnTo>
                    <a:pt x="45" y="190"/>
                  </a:lnTo>
                  <a:lnTo>
                    <a:pt x="43" y="190"/>
                  </a:lnTo>
                  <a:lnTo>
                    <a:pt x="45" y="190"/>
                  </a:lnTo>
                  <a:lnTo>
                    <a:pt x="45" y="192"/>
                  </a:lnTo>
                  <a:lnTo>
                    <a:pt x="48" y="192"/>
                  </a:lnTo>
                  <a:lnTo>
                    <a:pt x="48" y="195"/>
                  </a:lnTo>
                  <a:lnTo>
                    <a:pt x="45" y="195"/>
                  </a:lnTo>
                  <a:lnTo>
                    <a:pt x="43" y="195"/>
                  </a:lnTo>
                  <a:lnTo>
                    <a:pt x="45" y="195"/>
                  </a:lnTo>
                  <a:lnTo>
                    <a:pt x="48" y="195"/>
                  </a:lnTo>
                  <a:lnTo>
                    <a:pt x="48" y="197"/>
                  </a:lnTo>
                  <a:lnTo>
                    <a:pt x="45" y="197"/>
                  </a:lnTo>
                  <a:lnTo>
                    <a:pt x="43" y="197"/>
                  </a:lnTo>
                  <a:lnTo>
                    <a:pt x="40" y="195"/>
                  </a:lnTo>
                  <a:lnTo>
                    <a:pt x="40" y="197"/>
                  </a:lnTo>
                  <a:lnTo>
                    <a:pt x="40" y="195"/>
                  </a:lnTo>
                  <a:lnTo>
                    <a:pt x="43" y="195"/>
                  </a:lnTo>
                  <a:lnTo>
                    <a:pt x="40" y="195"/>
                  </a:lnTo>
                  <a:lnTo>
                    <a:pt x="40" y="192"/>
                  </a:lnTo>
                  <a:lnTo>
                    <a:pt x="40" y="190"/>
                  </a:lnTo>
                  <a:lnTo>
                    <a:pt x="40" y="188"/>
                  </a:lnTo>
                  <a:lnTo>
                    <a:pt x="43" y="188"/>
                  </a:lnTo>
                  <a:lnTo>
                    <a:pt x="43" y="185"/>
                  </a:lnTo>
                  <a:lnTo>
                    <a:pt x="40" y="183"/>
                  </a:lnTo>
                  <a:lnTo>
                    <a:pt x="43" y="183"/>
                  </a:lnTo>
                  <a:lnTo>
                    <a:pt x="43" y="181"/>
                  </a:lnTo>
                  <a:lnTo>
                    <a:pt x="43" y="183"/>
                  </a:lnTo>
                  <a:close/>
                  <a:moveTo>
                    <a:pt x="50" y="178"/>
                  </a:moveTo>
                  <a:lnTo>
                    <a:pt x="48" y="178"/>
                  </a:lnTo>
                  <a:lnTo>
                    <a:pt x="50" y="178"/>
                  </a:lnTo>
                  <a:close/>
                  <a:moveTo>
                    <a:pt x="45" y="178"/>
                  </a:moveTo>
                  <a:lnTo>
                    <a:pt x="48" y="178"/>
                  </a:lnTo>
                  <a:lnTo>
                    <a:pt x="45" y="178"/>
                  </a:lnTo>
                  <a:lnTo>
                    <a:pt x="48" y="178"/>
                  </a:lnTo>
                  <a:lnTo>
                    <a:pt x="45" y="178"/>
                  </a:lnTo>
                  <a:close/>
                  <a:moveTo>
                    <a:pt x="45" y="178"/>
                  </a:moveTo>
                  <a:lnTo>
                    <a:pt x="43" y="178"/>
                  </a:lnTo>
                  <a:lnTo>
                    <a:pt x="45" y="178"/>
                  </a:lnTo>
                  <a:lnTo>
                    <a:pt x="48" y="178"/>
                  </a:lnTo>
                  <a:lnTo>
                    <a:pt x="48" y="181"/>
                  </a:lnTo>
                  <a:lnTo>
                    <a:pt x="48" y="178"/>
                  </a:lnTo>
                  <a:lnTo>
                    <a:pt x="48" y="181"/>
                  </a:lnTo>
                  <a:lnTo>
                    <a:pt x="48" y="178"/>
                  </a:lnTo>
                  <a:lnTo>
                    <a:pt x="48" y="181"/>
                  </a:lnTo>
                  <a:lnTo>
                    <a:pt x="45" y="181"/>
                  </a:lnTo>
                  <a:lnTo>
                    <a:pt x="48" y="181"/>
                  </a:lnTo>
                  <a:lnTo>
                    <a:pt x="45" y="181"/>
                  </a:lnTo>
                  <a:lnTo>
                    <a:pt x="48" y="181"/>
                  </a:lnTo>
                  <a:lnTo>
                    <a:pt x="48" y="183"/>
                  </a:lnTo>
                  <a:lnTo>
                    <a:pt x="45" y="181"/>
                  </a:lnTo>
                  <a:lnTo>
                    <a:pt x="45" y="183"/>
                  </a:lnTo>
                  <a:lnTo>
                    <a:pt x="48" y="183"/>
                  </a:lnTo>
                  <a:lnTo>
                    <a:pt x="45" y="183"/>
                  </a:lnTo>
                  <a:lnTo>
                    <a:pt x="48" y="183"/>
                  </a:lnTo>
                  <a:lnTo>
                    <a:pt x="45" y="183"/>
                  </a:lnTo>
                  <a:lnTo>
                    <a:pt x="45" y="181"/>
                  </a:lnTo>
                  <a:lnTo>
                    <a:pt x="45" y="183"/>
                  </a:lnTo>
                  <a:lnTo>
                    <a:pt x="45" y="181"/>
                  </a:lnTo>
                  <a:lnTo>
                    <a:pt x="43" y="181"/>
                  </a:lnTo>
                  <a:lnTo>
                    <a:pt x="40" y="181"/>
                  </a:lnTo>
                  <a:lnTo>
                    <a:pt x="40" y="178"/>
                  </a:lnTo>
                  <a:lnTo>
                    <a:pt x="43" y="178"/>
                  </a:lnTo>
                  <a:lnTo>
                    <a:pt x="40" y="178"/>
                  </a:lnTo>
                  <a:lnTo>
                    <a:pt x="43" y="178"/>
                  </a:lnTo>
                  <a:lnTo>
                    <a:pt x="45" y="178"/>
                  </a:lnTo>
                  <a:close/>
                  <a:moveTo>
                    <a:pt x="48" y="176"/>
                  </a:moveTo>
                  <a:lnTo>
                    <a:pt x="50" y="176"/>
                  </a:lnTo>
                  <a:lnTo>
                    <a:pt x="50" y="178"/>
                  </a:lnTo>
                  <a:lnTo>
                    <a:pt x="48" y="178"/>
                  </a:lnTo>
                  <a:lnTo>
                    <a:pt x="48" y="176"/>
                  </a:lnTo>
                  <a:lnTo>
                    <a:pt x="50" y="178"/>
                  </a:lnTo>
                  <a:lnTo>
                    <a:pt x="48" y="176"/>
                  </a:lnTo>
                  <a:close/>
                  <a:moveTo>
                    <a:pt x="50" y="176"/>
                  </a:moveTo>
                  <a:lnTo>
                    <a:pt x="50" y="178"/>
                  </a:lnTo>
                  <a:lnTo>
                    <a:pt x="50" y="176"/>
                  </a:lnTo>
                  <a:close/>
                  <a:moveTo>
                    <a:pt x="45" y="176"/>
                  </a:moveTo>
                  <a:lnTo>
                    <a:pt x="48" y="176"/>
                  </a:lnTo>
                  <a:lnTo>
                    <a:pt x="48" y="178"/>
                  </a:lnTo>
                  <a:lnTo>
                    <a:pt x="45" y="178"/>
                  </a:lnTo>
                  <a:lnTo>
                    <a:pt x="45" y="176"/>
                  </a:lnTo>
                  <a:lnTo>
                    <a:pt x="45" y="178"/>
                  </a:lnTo>
                  <a:lnTo>
                    <a:pt x="45" y="176"/>
                  </a:lnTo>
                  <a:lnTo>
                    <a:pt x="48" y="176"/>
                  </a:lnTo>
                  <a:lnTo>
                    <a:pt x="45" y="176"/>
                  </a:lnTo>
                  <a:close/>
                  <a:moveTo>
                    <a:pt x="88" y="178"/>
                  </a:moveTo>
                  <a:lnTo>
                    <a:pt x="88" y="181"/>
                  </a:lnTo>
                  <a:lnTo>
                    <a:pt x="88" y="183"/>
                  </a:lnTo>
                  <a:lnTo>
                    <a:pt x="88" y="185"/>
                  </a:lnTo>
                  <a:lnTo>
                    <a:pt x="86" y="185"/>
                  </a:lnTo>
                  <a:lnTo>
                    <a:pt x="86" y="183"/>
                  </a:lnTo>
                  <a:lnTo>
                    <a:pt x="86" y="181"/>
                  </a:lnTo>
                  <a:lnTo>
                    <a:pt x="86" y="178"/>
                  </a:lnTo>
                  <a:lnTo>
                    <a:pt x="88" y="178"/>
                  </a:lnTo>
                  <a:lnTo>
                    <a:pt x="88" y="176"/>
                  </a:lnTo>
                  <a:lnTo>
                    <a:pt x="88" y="178"/>
                  </a:lnTo>
                  <a:close/>
                  <a:moveTo>
                    <a:pt x="36" y="176"/>
                  </a:moveTo>
                  <a:lnTo>
                    <a:pt x="33" y="176"/>
                  </a:lnTo>
                  <a:lnTo>
                    <a:pt x="36" y="176"/>
                  </a:lnTo>
                  <a:close/>
                  <a:moveTo>
                    <a:pt x="43" y="176"/>
                  </a:moveTo>
                  <a:lnTo>
                    <a:pt x="43" y="173"/>
                  </a:lnTo>
                  <a:lnTo>
                    <a:pt x="43" y="176"/>
                  </a:lnTo>
                  <a:lnTo>
                    <a:pt x="43" y="173"/>
                  </a:lnTo>
                  <a:lnTo>
                    <a:pt x="43" y="176"/>
                  </a:lnTo>
                  <a:lnTo>
                    <a:pt x="40" y="173"/>
                  </a:lnTo>
                  <a:lnTo>
                    <a:pt x="43" y="173"/>
                  </a:lnTo>
                  <a:lnTo>
                    <a:pt x="43" y="176"/>
                  </a:lnTo>
                  <a:close/>
                  <a:moveTo>
                    <a:pt x="40" y="173"/>
                  </a:moveTo>
                  <a:lnTo>
                    <a:pt x="43" y="173"/>
                  </a:lnTo>
                  <a:lnTo>
                    <a:pt x="40" y="173"/>
                  </a:lnTo>
                  <a:lnTo>
                    <a:pt x="43" y="173"/>
                  </a:lnTo>
                  <a:lnTo>
                    <a:pt x="40" y="173"/>
                  </a:lnTo>
                  <a:close/>
                  <a:moveTo>
                    <a:pt x="90" y="173"/>
                  </a:moveTo>
                  <a:lnTo>
                    <a:pt x="88" y="173"/>
                  </a:lnTo>
                  <a:lnTo>
                    <a:pt x="90" y="173"/>
                  </a:lnTo>
                  <a:lnTo>
                    <a:pt x="88" y="176"/>
                  </a:lnTo>
                  <a:lnTo>
                    <a:pt x="88" y="173"/>
                  </a:lnTo>
                  <a:lnTo>
                    <a:pt x="90" y="173"/>
                  </a:lnTo>
                  <a:close/>
                  <a:moveTo>
                    <a:pt x="43" y="169"/>
                  </a:moveTo>
                  <a:lnTo>
                    <a:pt x="40" y="169"/>
                  </a:lnTo>
                  <a:lnTo>
                    <a:pt x="43" y="169"/>
                  </a:lnTo>
                  <a:close/>
                  <a:moveTo>
                    <a:pt x="48" y="166"/>
                  </a:moveTo>
                  <a:lnTo>
                    <a:pt x="45" y="166"/>
                  </a:lnTo>
                  <a:lnTo>
                    <a:pt x="48" y="166"/>
                  </a:lnTo>
                  <a:close/>
                  <a:moveTo>
                    <a:pt x="48" y="166"/>
                  </a:moveTo>
                  <a:lnTo>
                    <a:pt x="50" y="166"/>
                  </a:lnTo>
                  <a:lnTo>
                    <a:pt x="50" y="169"/>
                  </a:lnTo>
                  <a:lnTo>
                    <a:pt x="52" y="169"/>
                  </a:lnTo>
                  <a:lnTo>
                    <a:pt x="50" y="169"/>
                  </a:lnTo>
                  <a:lnTo>
                    <a:pt x="52" y="169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2" y="171"/>
                  </a:lnTo>
                  <a:lnTo>
                    <a:pt x="52" y="173"/>
                  </a:lnTo>
                  <a:lnTo>
                    <a:pt x="50" y="173"/>
                  </a:lnTo>
                  <a:lnTo>
                    <a:pt x="48" y="173"/>
                  </a:lnTo>
                  <a:lnTo>
                    <a:pt x="50" y="173"/>
                  </a:lnTo>
                  <a:lnTo>
                    <a:pt x="50" y="176"/>
                  </a:lnTo>
                  <a:lnTo>
                    <a:pt x="48" y="176"/>
                  </a:lnTo>
                  <a:lnTo>
                    <a:pt x="45" y="176"/>
                  </a:lnTo>
                  <a:lnTo>
                    <a:pt x="43" y="176"/>
                  </a:lnTo>
                  <a:lnTo>
                    <a:pt x="45" y="176"/>
                  </a:lnTo>
                  <a:lnTo>
                    <a:pt x="43" y="176"/>
                  </a:lnTo>
                  <a:lnTo>
                    <a:pt x="43" y="173"/>
                  </a:lnTo>
                  <a:lnTo>
                    <a:pt x="40" y="173"/>
                  </a:lnTo>
                  <a:lnTo>
                    <a:pt x="38" y="173"/>
                  </a:lnTo>
                  <a:lnTo>
                    <a:pt x="38" y="171"/>
                  </a:lnTo>
                  <a:lnTo>
                    <a:pt x="38" y="173"/>
                  </a:lnTo>
                  <a:lnTo>
                    <a:pt x="38" y="171"/>
                  </a:lnTo>
                  <a:lnTo>
                    <a:pt x="36" y="171"/>
                  </a:lnTo>
                  <a:lnTo>
                    <a:pt x="38" y="171"/>
                  </a:lnTo>
                  <a:lnTo>
                    <a:pt x="38" y="169"/>
                  </a:lnTo>
                  <a:lnTo>
                    <a:pt x="40" y="169"/>
                  </a:lnTo>
                  <a:lnTo>
                    <a:pt x="43" y="169"/>
                  </a:lnTo>
                  <a:lnTo>
                    <a:pt x="40" y="169"/>
                  </a:lnTo>
                  <a:lnTo>
                    <a:pt x="43" y="169"/>
                  </a:lnTo>
                  <a:lnTo>
                    <a:pt x="43" y="166"/>
                  </a:lnTo>
                  <a:lnTo>
                    <a:pt x="45" y="166"/>
                  </a:lnTo>
                  <a:lnTo>
                    <a:pt x="45" y="169"/>
                  </a:lnTo>
                  <a:lnTo>
                    <a:pt x="43" y="169"/>
                  </a:lnTo>
                  <a:lnTo>
                    <a:pt x="45" y="169"/>
                  </a:lnTo>
                  <a:lnTo>
                    <a:pt x="48" y="169"/>
                  </a:lnTo>
                  <a:lnTo>
                    <a:pt x="45" y="169"/>
                  </a:lnTo>
                  <a:lnTo>
                    <a:pt x="48" y="169"/>
                  </a:lnTo>
                  <a:lnTo>
                    <a:pt x="48" y="166"/>
                  </a:lnTo>
                  <a:lnTo>
                    <a:pt x="50" y="166"/>
                  </a:lnTo>
                  <a:lnTo>
                    <a:pt x="48" y="166"/>
                  </a:lnTo>
                  <a:close/>
                  <a:moveTo>
                    <a:pt x="78" y="166"/>
                  </a:moveTo>
                  <a:lnTo>
                    <a:pt x="78" y="164"/>
                  </a:lnTo>
                  <a:lnTo>
                    <a:pt x="78" y="166"/>
                  </a:lnTo>
                  <a:close/>
                  <a:moveTo>
                    <a:pt x="95" y="164"/>
                  </a:moveTo>
                  <a:lnTo>
                    <a:pt x="93" y="164"/>
                  </a:lnTo>
                  <a:lnTo>
                    <a:pt x="95" y="164"/>
                  </a:lnTo>
                  <a:close/>
                  <a:moveTo>
                    <a:pt x="50" y="164"/>
                  </a:moveTo>
                  <a:lnTo>
                    <a:pt x="50" y="166"/>
                  </a:lnTo>
                  <a:lnTo>
                    <a:pt x="48" y="166"/>
                  </a:lnTo>
                  <a:lnTo>
                    <a:pt x="48" y="164"/>
                  </a:lnTo>
                  <a:lnTo>
                    <a:pt x="50" y="164"/>
                  </a:lnTo>
                  <a:close/>
                  <a:moveTo>
                    <a:pt x="52" y="164"/>
                  </a:moveTo>
                  <a:lnTo>
                    <a:pt x="52" y="162"/>
                  </a:lnTo>
                  <a:lnTo>
                    <a:pt x="52" y="164"/>
                  </a:lnTo>
                  <a:close/>
                  <a:moveTo>
                    <a:pt x="48" y="162"/>
                  </a:moveTo>
                  <a:lnTo>
                    <a:pt x="48" y="164"/>
                  </a:lnTo>
                  <a:lnTo>
                    <a:pt x="45" y="164"/>
                  </a:lnTo>
                  <a:lnTo>
                    <a:pt x="45" y="162"/>
                  </a:lnTo>
                  <a:lnTo>
                    <a:pt x="48" y="162"/>
                  </a:lnTo>
                  <a:close/>
                  <a:moveTo>
                    <a:pt x="48" y="162"/>
                  </a:moveTo>
                  <a:lnTo>
                    <a:pt x="45" y="162"/>
                  </a:lnTo>
                  <a:lnTo>
                    <a:pt x="48" y="162"/>
                  </a:lnTo>
                  <a:close/>
                  <a:moveTo>
                    <a:pt x="2" y="159"/>
                  </a:moveTo>
                  <a:lnTo>
                    <a:pt x="5" y="162"/>
                  </a:lnTo>
                  <a:lnTo>
                    <a:pt x="2" y="162"/>
                  </a:lnTo>
                  <a:lnTo>
                    <a:pt x="5" y="162"/>
                  </a:lnTo>
                  <a:lnTo>
                    <a:pt x="2" y="162"/>
                  </a:lnTo>
                  <a:lnTo>
                    <a:pt x="2" y="159"/>
                  </a:lnTo>
                  <a:close/>
                  <a:moveTo>
                    <a:pt x="0" y="159"/>
                  </a:moveTo>
                  <a:lnTo>
                    <a:pt x="2" y="159"/>
                  </a:lnTo>
                  <a:lnTo>
                    <a:pt x="0" y="159"/>
                  </a:lnTo>
                  <a:close/>
                  <a:moveTo>
                    <a:pt x="100" y="159"/>
                  </a:moveTo>
                  <a:lnTo>
                    <a:pt x="102" y="159"/>
                  </a:lnTo>
                  <a:lnTo>
                    <a:pt x="100" y="159"/>
                  </a:lnTo>
                  <a:close/>
                  <a:moveTo>
                    <a:pt x="5" y="159"/>
                  </a:moveTo>
                  <a:lnTo>
                    <a:pt x="5" y="157"/>
                  </a:lnTo>
                  <a:lnTo>
                    <a:pt x="7" y="157"/>
                  </a:lnTo>
                  <a:lnTo>
                    <a:pt x="5" y="159"/>
                  </a:lnTo>
                  <a:close/>
                  <a:moveTo>
                    <a:pt x="64" y="157"/>
                  </a:moveTo>
                  <a:lnTo>
                    <a:pt x="67" y="157"/>
                  </a:lnTo>
                  <a:lnTo>
                    <a:pt x="67" y="159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4" y="159"/>
                  </a:lnTo>
                  <a:lnTo>
                    <a:pt x="64" y="157"/>
                  </a:lnTo>
                  <a:close/>
                  <a:moveTo>
                    <a:pt x="105" y="157"/>
                  </a:moveTo>
                  <a:lnTo>
                    <a:pt x="107" y="157"/>
                  </a:lnTo>
                  <a:lnTo>
                    <a:pt x="105" y="157"/>
                  </a:lnTo>
                  <a:lnTo>
                    <a:pt x="107" y="157"/>
                  </a:lnTo>
                  <a:lnTo>
                    <a:pt x="105" y="157"/>
                  </a:lnTo>
                  <a:lnTo>
                    <a:pt x="107" y="157"/>
                  </a:lnTo>
                  <a:lnTo>
                    <a:pt x="105" y="157"/>
                  </a:lnTo>
                  <a:close/>
                  <a:moveTo>
                    <a:pt x="78" y="157"/>
                  </a:moveTo>
                  <a:lnTo>
                    <a:pt x="76" y="157"/>
                  </a:lnTo>
                  <a:lnTo>
                    <a:pt x="78" y="157"/>
                  </a:lnTo>
                  <a:close/>
                  <a:moveTo>
                    <a:pt x="55" y="154"/>
                  </a:moveTo>
                  <a:lnTo>
                    <a:pt x="55" y="157"/>
                  </a:lnTo>
                  <a:lnTo>
                    <a:pt x="52" y="157"/>
                  </a:lnTo>
                  <a:lnTo>
                    <a:pt x="55" y="154"/>
                  </a:lnTo>
                  <a:close/>
                  <a:moveTo>
                    <a:pt x="57" y="154"/>
                  </a:moveTo>
                  <a:lnTo>
                    <a:pt x="55" y="154"/>
                  </a:lnTo>
                  <a:lnTo>
                    <a:pt x="57" y="154"/>
                  </a:lnTo>
                  <a:close/>
                  <a:moveTo>
                    <a:pt x="74" y="150"/>
                  </a:moveTo>
                  <a:lnTo>
                    <a:pt x="74" y="152"/>
                  </a:lnTo>
                  <a:lnTo>
                    <a:pt x="74" y="150"/>
                  </a:lnTo>
                  <a:close/>
                  <a:moveTo>
                    <a:pt x="64" y="152"/>
                  </a:moveTo>
                  <a:lnTo>
                    <a:pt x="64" y="150"/>
                  </a:lnTo>
                  <a:lnTo>
                    <a:pt x="64" y="152"/>
                  </a:lnTo>
                  <a:close/>
                  <a:moveTo>
                    <a:pt x="107" y="150"/>
                  </a:moveTo>
                  <a:lnTo>
                    <a:pt x="109" y="150"/>
                  </a:lnTo>
                  <a:lnTo>
                    <a:pt x="107" y="150"/>
                  </a:lnTo>
                  <a:close/>
                  <a:moveTo>
                    <a:pt x="50" y="150"/>
                  </a:moveTo>
                  <a:lnTo>
                    <a:pt x="52" y="150"/>
                  </a:lnTo>
                  <a:lnTo>
                    <a:pt x="50" y="150"/>
                  </a:lnTo>
                  <a:close/>
                  <a:moveTo>
                    <a:pt x="107" y="147"/>
                  </a:moveTo>
                  <a:lnTo>
                    <a:pt x="107" y="150"/>
                  </a:lnTo>
                  <a:lnTo>
                    <a:pt x="107" y="147"/>
                  </a:lnTo>
                  <a:close/>
                  <a:moveTo>
                    <a:pt x="107" y="150"/>
                  </a:moveTo>
                  <a:lnTo>
                    <a:pt x="105" y="150"/>
                  </a:lnTo>
                  <a:lnTo>
                    <a:pt x="105" y="147"/>
                  </a:lnTo>
                  <a:lnTo>
                    <a:pt x="107" y="147"/>
                  </a:lnTo>
                  <a:lnTo>
                    <a:pt x="107" y="150"/>
                  </a:lnTo>
                  <a:close/>
                  <a:moveTo>
                    <a:pt x="109" y="142"/>
                  </a:moveTo>
                  <a:lnTo>
                    <a:pt x="112" y="142"/>
                  </a:lnTo>
                  <a:lnTo>
                    <a:pt x="109" y="142"/>
                  </a:lnTo>
                  <a:close/>
                  <a:moveTo>
                    <a:pt x="59" y="140"/>
                  </a:moveTo>
                  <a:lnTo>
                    <a:pt x="57" y="140"/>
                  </a:lnTo>
                  <a:lnTo>
                    <a:pt x="59" y="140"/>
                  </a:lnTo>
                  <a:close/>
                  <a:moveTo>
                    <a:pt x="57" y="138"/>
                  </a:moveTo>
                  <a:lnTo>
                    <a:pt x="57" y="140"/>
                  </a:lnTo>
                  <a:lnTo>
                    <a:pt x="57" y="138"/>
                  </a:lnTo>
                  <a:close/>
                  <a:moveTo>
                    <a:pt x="59" y="138"/>
                  </a:moveTo>
                  <a:lnTo>
                    <a:pt x="62" y="138"/>
                  </a:lnTo>
                  <a:lnTo>
                    <a:pt x="62" y="140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59" y="140"/>
                  </a:lnTo>
                  <a:lnTo>
                    <a:pt x="59" y="138"/>
                  </a:lnTo>
                  <a:close/>
                  <a:moveTo>
                    <a:pt x="116" y="135"/>
                  </a:moveTo>
                  <a:lnTo>
                    <a:pt x="114" y="135"/>
                  </a:lnTo>
                  <a:lnTo>
                    <a:pt x="116" y="135"/>
                  </a:lnTo>
                  <a:close/>
                  <a:moveTo>
                    <a:pt x="116" y="131"/>
                  </a:moveTo>
                  <a:lnTo>
                    <a:pt x="114" y="131"/>
                  </a:lnTo>
                  <a:lnTo>
                    <a:pt x="116" y="131"/>
                  </a:lnTo>
                  <a:close/>
                  <a:moveTo>
                    <a:pt x="145" y="121"/>
                  </a:moveTo>
                  <a:lnTo>
                    <a:pt x="145" y="123"/>
                  </a:lnTo>
                  <a:lnTo>
                    <a:pt x="145" y="121"/>
                  </a:lnTo>
                  <a:close/>
                  <a:moveTo>
                    <a:pt x="131" y="121"/>
                  </a:moveTo>
                  <a:lnTo>
                    <a:pt x="133" y="121"/>
                  </a:lnTo>
                  <a:lnTo>
                    <a:pt x="131" y="121"/>
                  </a:lnTo>
                  <a:close/>
                  <a:moveTo>
                    <a:pt x="183" y="116"/>
                  </a:moveTo>
                  <a:lnTo>
                    <a:pt x="183" y="114"/>
                  </a:lnTo>
                  <a:lnTo>
                    <a:pt x="183" y="116"/>
                  </a:lnTo>
                  <a:close/>
                  <a:moveTo>
                    <a:pt x="185" y="107"/>
                  </a:moveTo>
                  <a:lnTo>
                    <a:pt x="183" y="107"/>
                  </a:lnTo>
                  <a:lnTo>
                    <a:pt x="185" y="107"/>
                  </a:lnTo>
                  <a:lnTo>
                    <a:pt x="185" y="109"/>
                  </a:lnTo>
                  <a:lnTo>
                    <a:pt x="183" y="109"/>
                  </a:lnTo>
                  <a:lnTo>
                    <a:pt x="183" y="107"/>
                  </a:lnTo>
                  <a:lnTo>
                    <a:pt x="183" y="109"/>
                  </a:lnTo>
                  <a:lnTo>
                    <a:pt x="183" y="107"/>
                  </a:lnTo>
                  <a:lnTo>
                    <a:pt x="185" y="107"/>
                  </a:lnTo>
                  <a:close/>
                  <a:moveTo>
                    <a:pt x="180" y="107"/>
                  </a:moveTo>
                  <a:lnTo>
                    <a:pt x="183" y="107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0" y="107"/>
                  </a:lnTo>
                  <a:close/>
                  <a:moveTo>
                    <a:pt x="180" y="107"/>
                  </a:moveTo>
                  <a:lnTo>
                    <a:pt x="180" y="104"/>
                  </a:lnTo>
                  <a:lnTo>
                    <a:pt x="180" y="107"/>
                  </a:lnTo>
                  <a:close/>
                  <a:moveTo>
                    <a:pt x="180" y="104"/>
                  </a:moveTo>
                  <a:lnTo>
                    <a:pt x="183" y="104"/>
                  </a:lnTo>
                  <a:lnTo>
                    <a:pt x="180" y="104"/>
                  </a:lnTo>
                  <a:close/>
                  <a:moveTo>
                    <a:pt x="176" y="102"/>
                  </a:moveTo>
                  <a:lnTo>
                    <a:pt x="178" y="104"/>
                  </a:lnTo>
                  <a:lnTo>
                    <a:pt x="180" y="104"/>
                  </a:lnTo>
                  <a:lnTo>
                    <a:pt x="180" y="107"/>
                  </a:lnTo>
                  <a:lnTo>
                    <a:pt x="180" y="109"/>
                  </a:lnTo>
                  <a:lnTo>
                    <a:pt x="178" y="109"/>
                  </a:lnTo>
                  <a:lnTo>
                    <a:pt x="180" y="109"/>
                  </a:lnTo>
                  <a:lnTo>
                    <a:pt x="183" y="109"/>
                  </a:lnTo>
                  <a:lnTo>
                    <a:pt x="180" y="109"/>
                  </a:lnTo>
                  <a:lnTo>
                    <a:pt x="178" y="109"/>
                  </a:lnTo>
                  <a:lnTo>
                    <a:pt x="180" y="109"/>
                  </a:lnTo>
                  <a:lnTo>
                    <a:pt x="178" y="112"/>
                  </a:lnTo>
                  <a:lnTo>
                    <a:pt x="178" y="109"/>
                  </a:lnTo>
                  <a:lnTo>
                    <a:pt x="176" y="109"/>
                  </a:lnTo>
                  <a:lnTo>
                    <a:pt x="176" y="107"/>
                  </a:lnTo>
                  <a:lnTo>
                    <a:pt x="173" y="107"/>
                  </a:lnTo>
                  <a:lnTo>
                    <a:pt x="176" y="107"/>
                  </a:lnTo>
                  <a:lnTo>
                    <a:pt x="173" y="107"/>
                  </a:lnTo>
                  <a:lnTo>
                    <a:pt x="173" y="104"/>
                  </a:lnTo>
                  <a:lnTo>
                    <a:pt x="173" y="102"/>
                  </a:lnTo>
                  <a:lnTo>
                    <a:pt x="176" y="102"/>
                  </a:lnTo>
                  <a:close/>
                  <a:moveTo>
                    <a:pt x="178" y="102"/>
                  </a:moveTo>
                  <a:lnTo>
                    <a:pt x="176" y="102"/>
                  </a:lnTo>
                  <a:lnTo>
                    <a:pt x="178" y="102"/>
                  </a:lnTo>
                  <a:close/>
                  <a:moveTo>
                    <a:pt x="192" y="95"/>
                  </a:moveTo>
                  <a:lnTo>
                    <a:pt x="195" y="95"/>
                  </a:lnTo>
                  <a:lnTo>
                    <a:pt x="192" y="95"/>
                  </a:lnTo>
                  <a:lnTo>
                    <a:pt x="192" y="97"/>
                  </a:lnTo>
                  <a:lnTo>
                    <a:pt x="190" y="97"/>
                  </a:lnTo>
                  <a:lnTo>
                    <a:pt x="190" y="95"/>
                  </a:lnTo>
                  <a:lnTo>
                    <a:pt x="192" y="95"/>
                  </a:lnTo>
                  <a:lnTo>
                    <a:pt x="195" y="95"/>
                  </a:lnTo>
                  <a:lnTo>
                    <a:pt x="192" y="95"/>
                  </a:lnTo>
                  <a:close/>
                  <a:moveTo>
                    <a:pt x="140" y="95"/>
                  </a:moveTo>
                  <a:lnTo>
                    <a:pt x="140" y="93"/>
                  </a:lnTo>
                  <a:lnTo>
                    <a:pt x="140" y="95"/>
                  </a:lnTo>
                  <a:close/>
                  <a:moveTo>
                    <a:pt x="188" y="95"/>
                  </a:moveTo>
                  <a:lnTo>
                    <a:pt x="188" y="93"/>
                  </a:lnTo>
                  <a:lnTo>
                    <a:pt x="188" y="95"/>
                  </a:lnTo>
                  <a:close/>
                  <a:moveTo>
                    <a:pt x="192" y="93"/>
                  </a:moveTo>
                  <a:lnTo>
                    <a:pt x="192" y="90"/>
                  </a:lnTo>
                  <a:lnTo>
                    <a:pt x="192" y="93"/>
                  </a:lnTo>
                  <a:close/>
                  <a:moveTo>
                    <a:pt x="95" y="93"/>
                  </a:moveTo>
                  <a:lnTo>
                    <a:pt x="93" y="93"/>
                  </a:lnTo>
                  <a:lnTo>
                    <a:pt x="93" y="90"/>
                  </a:lnTo>
                  <a:lnTo>
                    <a:pt x="95" y="93"/>
                  </a:lnTo>
                  <a:close/>
                  <a:moveTo>
                    <a:pt x="197" y="90"/>
                  </a:moveTo>
                  <a:lnTo>
                    <a:pt x="197" y="93"/>
                  </a:lnTo>
                  <a:lnTo>
                    <a:pt x="197" y="90"/>
                  </a:lnTo>
                  <a:close/>
                  <a:moveTo>
                    <a:pt x="202" y="90"/>
                  </a:moveTo>
                  <a:lnTo>
                    <a:pt x="199" y="90"/>
                  </a:lnTo>
                  <a:lnTo>
                    <a:pt x="202" y="90"/>
                  </a:lnTo>
                  <a:close/>
                  <a:moveTo>
                    <a:pt x="199" y="90"/>
                  </a:moveTo>
                  <a:lnTo>
                    <a:pt x="202" y="90"/>
                  </a:lnTo>
                  <a:lnTo>
                    <a:pt x="199" y="90"/>
                  </a:lnTo>
                  <a:lnTo>
                    <a:pt x="199" y="93"/>
                  </a:lnTo>
                  <a:lnTo>
                    <a:pt x="202" y="93"/>
                  </a:lnTo>
                  <a:lnTo>
                    <a:pt x="202" y="95"/>
                  </a:lnTo>
                  <a:lnTo>
                    <a:pt x="199" y="95"/>
                  </a:lnTo>
                  <a:lnTo>
                    <a:pt x="199" y="93"/>
                  </a:lnTo>
                  <a:lnTo>
                    <a:pt x="197" y="93"/>
                  </a:lnTo>
                  <a:lnTo>
                    <a:pt x="199" y="93"/>
                  </a:lnTo>
                  <a:lnTo>
                    <a:pt x="199" y="95"/>
                  </a:lnTo>
                  <a:lnTo>
                    <a:pt x="197" y="95"/>
                  </a:lnTo>
                  <a:lnTo>
                    <a:pt x="197" y="93"/>
                  </a:lnTo>
                  <a:lnTo>
                    <a:pt x="199" y="93"/>
                  </a:lnTo>
                  <a:lnTo>
                    <a:pt x="199" y="90"/>
                  </a:lnTo>
                  <a:lnTo>
                    <a:pt x="197" y="90"/>
                  </a:lnTo>
                  <a:lnTo>
                    <a:pt x="199" y="90"/>
                  </a:lnTo>
                  <a:close/>
                  <a:moveTo>
                    <a:pt x="190" y="93"/>
                  </a:moveTo>
                  <a:lnTo>
                    <a:pt x="190" y="90"/>
                  </a:lnTo>
                  <a:lnTo>
                    <a:pt x="190" y="93"/>
                  </a:lnTo>
                  <a:close/>
                  <a:moveTo>
                    <a:pt x="185" y="88"/>
                  </a:moveTo>
                  <a:lnTo>
                    <a:pt x="185" y="90"/>
                  </a:lnTo>
                  <a:lnTo>
                    <a:pt x="188" y="90"/>
                  </a:lnTo>
                  <a:lnTo>
                    <a:pt x="188" y="88"/>
                  </a:lnTo>
                  <a:lnTo>
                    <a:pt x="188" y="90"/>
                  </a:lnTo>
                  <a:lnTo>
                    <a:pt x="188" y="93"/>
                  </a:lnTo>
                  <a:lnTo>
                    <a:pt x="185" y="93"/>
                  </a:lnTo>
                  <a:lnTo>
                    <a:pt x="185" y="90"/>
                  </a:lnTo>
                  <a:lnTo>
                    <a:pt x="183" y="90"/>
                  </a:lnTo>
                  <a:lnTo>
                    <a:pt x="183" y="88"/>
                  </a:lnTo>
                  <a:lnTo>
                    <a:pt x="185" y="88"/>
                  </a:lnTo>
                  <a:close/>
                  <a:moveTo>
                    <a:pt x="192" y="88"/>
                  </a:moveTo>
                  <a:lnTo>
                    <a:pt x="192" y="85"/>
                  </a:lnTo>
                  <a:lnTo>
                    <a:pt x="192" y="88"/>
                  </a:lnTo>
                  <a:close/>
                  <a:moveTo>
                    <a:pt x="197" y="85"/>
                  </a:moveTo>
                  <a:lnTo>
                    <a:pt x="195" y="85"/>
                  </a:lnTo>
                  <a:lnTo>
                    <a:pt x="197" y="85"/>
                  </a:lnTo>
                  <a:close/>
                  <a:moveTo>
                    <a:pt x="195" y="85"/>
                  </a:moveTo>
                  <a:lnTo>
                    <a:pt x="195" y="88"/>
                  </a:lnTo>
                  <a:lnTo>
                    <a:pt x="195" y="90"/>
                  </a:lnTo>
                  <a:lnTo>
                    <a:pt x="192" y="90"/>
                  </a:lnTo>
                  <a:lnTo>
                    <a:pt x="192" y="88"/>
                  </a:lnTo>
                  <a:lnTo>
                    <a:pt x="195" y="88"/>
                  </a:lnTo>
                  <a:lnTo>
                    <a:pt x="195" y="85"/>
                  </a:lnTo>
                  <a:close/>
                  <a:moveTo>
                    <a:pt x="207" y="83"/>
                  </a:moveTo>
                  <a:lnTo>
                    <a:pt x="204" y="83"/>
                  </a:lnTo>
                  <a:lnTo>
                    <a:pt x="204" y="85"/>
                  </a:lnTo>
                  <a:lnTo>
                    <a:pt x="202" y="85"/>
                  </a:lnTo>
                  <a:lnTo>
                    <a:pt x="204" y="85"/>
                  </a:lnTo>
                  <a:lnTo>
                    <a:pt x="202" y="85"/>
                  </a:lnTo>
                  <a:lnTo>
                    <a:pt x="204" y="85"/>
                  </a:lnTo>
                  <a:lnTo>
                    <a:pt x="204" y="88"/>
                  </a:lnTo>
                  <a:lnTo>
                    <a:pt x="204" y="85"/>
                  </a:lnTo>
                  <a:lnTo>
                    <a:pt x="202" y="85"/>
                  </a:lnTo>
                  <a:lnTo>
                    <a:pt x="202" y="88"/>
                  </a:lnTo>
                  <a:lnTo>
                    <a:pt x="202" y="85"/>
                  </a:lnTo>
                  <a:lnTo>
                    <a:pt x="199" y="85"/>
                  </a:lnTo>
                  <a:lnTo>
                    <a:pt x="199" y="88"/>
                  </a:lnTo>
                  <a:lnTo>
                    <a:pt x="197" y="88"/>
                  </a:lnTo>
                  <a:lnTo>
                    <a:pt x="197" y="85"/>
                  </a:lnTo>
                  <a:lnTo>
                    <a:pt x="199" y="85"/>
                  </a:lnTo>
                  <a:lnTo>
                    <a:pt x="199" y="83"/>
                  </a:lnTo>
                  <a:lnTo>
                    <a:pt x="199" y="85"/>
                  </a:lnTo>
                  <a:lnTo>
                    <a:pt x="199" y="83"/>
                  </a:lnTo>
                  <a:lnTo>
                    <a:pt x="202" y="83"/>
                  </a:lnTo>
                  <a:lnTo>
                    <a:pt x="202" y="85"/>
                  </a:lnTo>
                  <a:lnTo>
                    <a:pt x="202" y="83"/>
                  </a:lnTo>
                  <a:lnTo>
                    <a:pt x="202" y="85"/>
                  </a:lnTo>
                  <a:lnTo>
                    <a:pt x="202" y="83"/>
                  </a:lnTo>
                  <a:lnTo>
                    <a:pt x="204" y="83"/>
                  </a:lnTo>
                  <a:lnTo>
                    <a:pt x="207" y="81"/>
                  </a:lnTo>
                  <a:lnTo>
                    <a:pt x="207" y="83"/>
                  </a:lnTo>
                  <a:close/>
                  <a:moveTo>
                    <a:pt x="192" y="81"/>
                  </a:moveTo>
                  <a:lnTo>
                    <a:pt x="190" y="81"/>
                  </a:lnTo>
                  <a:lnTo>
                    <a:pt x="192" y="81"/>
                  </a:lnTo>
                  <a:close/>
                  <a:moveTo>
                    <a:pt x="188" y="81"/>
                  </a:moveTo>
                  <a:lnTo>
                    <a:pt x="188" y="83"/>
                  </a:lnTo>
                  <a:lnTo>
                    <a:pt x="190" y="83"/>
                  </a:lnTo>
                  <a:lnTo>
                    <a:pt x="190" y="85"/>
                  </a:lnTo>
                  <a:lnTo>
                    <a:pt x="190" y="83"/>
                  </a:lnTo>
                  <a:lnTo>
                    <a:pt x="192" y="83"/>
                  </a:lnTo>
                  <a:lnTo>
                    <a:pt x="192" y="85"/>
                  </a:lnTo>
                  <a:lnTo>
                    <a:pt x="190" y="85"/>
                  </a:lnTo>
                  <a:lnTo>
                    <a:pt x="190" y="83"/>
                  </a:lnTo>
                  <a:lnTo>
                    <a:pt x="188" y="83"/>
                  </a:lnTo>
                  <a:lnTo>
                    <a:pt x="188" y="85"/>
                  </a:lnTo>
                  <a:lnTo>
                    <a:pt x="188" y="83"/>
                  </a:lnTo>
                  <a:lnTo>
                    <a:pt x="185" y="83"/>
                  </a:lnTo>
                  <a:lnTo>
                    <a:pt x="185" y="81"/>
                  </a:lnTo>
                  <a:lnTo>
                    <a:pt x="188" y="81"/>
                  </a:lnTo>
                  <a:lnTo>
                    <a:pt x="188" y="78"/>
                  </a:lnTo>
                  <a:lnTo>
                    <a:pt x="188" y="81"/>
                  </a:lnTo>
                  <a:lnTo>
                    <a:pt x="190" y="81"/>
                  </a:lnTo>
                  <a:lnTo>
                    <a:pt x="188" y="81"/>
                  </a:lnTo>
                  <a:close/>
                  <a:moveTo>
                    <a:pt x="192" y="78"/>
                  </a:moveTo>
                  <a:lnTo>
                    <a:pt x="190" y="78"/>
                  </a:lnTo>
                  <a:lnTo>
                    <a:pt x="190" y="81"/>
                  </a:lnTo>
                  <a:lnTo>
                    <a:pt x="190" y="78"/>
                  </a:lnTo>
                  <a:lnTo>
                    <a:pt x="192" y="78"/>
                  </a:lnTo>
                  <a:lnTo>
                    <a:pt x="190" y="78"/>
                  </a:lnTo>
                  <a:lnTo>
                    <a:pt x="192" y="78"/>
                  </a:lnTo>
                  <a:close/>
                  <a:moveTo>
                    <a:pt x="207" y="78"/>
                  </a:moveTo>
                  <a:lnTo>
                    <a:pt x="207" y="81"/>
                  </a:lnTo>
                  <a:lnTo>
                    <a:pt x="204" y="81"/>
                  </a:lnTo>
                  <a:lnTo>
                    <a:pt x="204" y="78"/>
                  </a:lnTo>
                  <a:lnTo>
                    <a:pt x="207" y="78"/>
                  </a:lnTo>
                  <a:close/>
                  <a:moveTo>
                    <a:pt x="233" y="69"/>
                  </a:moveTo>
                  <a:lnTo>
                    <a:pt x="233" y="71"/>
                  </a:lnTo>
                  <a:lnTo>
                    <a:pt x="230" y="71"/>
                  </a:lnTo>
                  <a:lnTo>
                    <a:pt x="233" y="71"/>
                  </a:lnTo>
                  <a:lnTo>
                    <a:pt x="230" y="71"/>
                  </a:lnTo>
                  <a:lnTo>
                    <a:pt x="233" y="71"/>
                  </a:lnTo>
                  <a:lnTo>
                    <a:pt x="233" y="69"/>
                  </a:lnTo>
                  <a:close/>
                  <a:moveTo>
                    <a:pt x="242" y="47"/>
                  </a:moveTo>
                  <a:lnTo>
                    <a:pt x="240" y="47"/>
                  </a:lnTo>
                  <a:lnTo>
                    <a:pt x="242" y="47"/>
                  </a:lnTo>
                  <a:close/>
                  <a:moveTo>
                    <a:pt x="240" y="43"/>
                  </a:moveTo>
                  <a:lnTo>
                    <a:pt x="242" y="45"/>
                  </a:lnTo>
                  <a:lnTo>
                    <a:pt x="240" y="45"/>
                  </a:lnTo>
                  <a:lnTo>
                    <a:pt x="240" y="43"/>
                  </a:lnTo>
                  <a:close/>
                  <a:moveTo>
                    <a:pt x="240" y="38"/>
                  </a:moveTo>
                  <a:lnTo>
                    <a:pt x="242" y="38"/>
                  </a:lnTo>
                  <a:lnTo>
                    <a:pt x="242" y="40"/>
                  </a:lnTo>
                  <a:lnTo>
                    <a:pt x="240" y="40"/>
                  </a:lnTo>
                  <a:lnTo>
                    <a:pt x="240" y="38"/>
                  </a:lnTo>
                  <a:close/>
                  <a:moveTo>
                    <a:pt x="242" y="38"/>
                  </a:moveTo>
                  <a:lnTo>
                    <a:pt x="242" y="40"/>
                  </a:lnTo>
                  <a:lnTo>
                    <a:pt x="242" y="38"/>
                  </a:lnTo>
                  <a:lnTo>
                    <a:pt x="242" y="40"/>
                  </a:lnTo>
                  <a:lnTo>
                    <a:pt x="242" y="38"/>
                  </a:lnTo>
                  <a:close/>
                  <a:moveTo>
                    <a:pt x="244" y="38"/>
                  </a:moveTo>
                  <a:lnTo>
                    <a:pt x="244" y="40"/>
                  </a:lnTo>
                  <a:lnTo>
                    <a:pt x="242" y="40"/>
                  </a:lnTo>
                  <a:lnTo>
                    <a:pt x="242" y="43"/>
                  </a:lnTo>
                  <a:lnTo>
                    <a:pt x="242" y="40"/>
                  </a:lnTo>
                  <a:lnTo>
                    <a:pt x="242" y="43"/>
                  </a:lnTo>
                  <a:lnTo>
                    <a:pt x="240" y="43"/>
                  </a:lnTo>
                  <a:lnTo>
                    <a:pt x="242" y="43"/>
                  </a:lnTo>
                  <a:lnTo>
                    <a:pt x="242" y="40"/>
                  </a:lnTo>
                  <a:lnTo>
                    <a:pt x="242" y="38"/>
                  </a:lnTo>
                  <a:lnTo>
                    <a:pt x="244" y="38"/>
                  </a:lnTo>
                  <a:close/>
                  <a:moveTo>
                    <a:pt x="242" y="38"/>
                  </a:moveTo>
                  <a:lnTo>
                    <a:pt x="240" y="38"/>
                  </a:lnTo>
                  <a:lnTo>
                    <a:pt x="242" y="38"/>
                  </a:lnTo>
                  <a:close/>
                  <a:moveTo>
                    <a:pt x="252" y="38"/>
                  </a:moveTo>
                  <a:lnTo>
                    <a:pt x="254" y="38"/>
                  </a:lnTo>
                  <a:lnTo>
                    <a:pt x="252" y="38"/>
                  </a:lnTo>
                  <a:close/>
                  <a:moveTo>
                    <a:pt x="218" y="38"/>
                  </a:moveTo>
                  <a:lnTo>
                    <a:pt x="218" y="40"/>
                  </a:lnTo>
                  <a:lnTo>
                    <a:pt x="216" y="40"/>
                  </a:lnTo>
                  <a:lnTo>
                    <a:pt x="216" y="38"/>
                  </a:lnTo>
                  <a:lnTo>
                    <a:pt x="218" y="38"/>
                  </a:lnTo>
                  <a:close/>
                  <a:moveTo>
                    <a:pt x="252" y="36"/>
                  </a:moveTo>
                  <a:lnTo>
                    <a:pt x="249" y="36"/>
                  </a:lnTo>
                  <a:lnTo>
                    <a:pt x="252" y="36"/>
                  </a:lnTo>
                  <a:lnTo>
                    <a:pt x="249" y="36"/>
                  </a:lnTo>
                  <a:lnTo>
                    <a:pt x="252" y="36"/>
                  </a:lnTo>
                  <a:lnTo>
                    <a:pt x="249" y="36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2" y="36"/>
                  </a:lnTo>
                  <a:lnTo>
                    <a:pt x="252" y="38"/>
                  </a:lnTo>
                  <a:lnTo>
                    <a:pt x="252" y="40"/>
                  </a:lnTo>
                  <a:lnTo>
                    <a:pt x="249" y="40"/>
                  </a:lnTo>
                  <a:lnTo>
                    <a:pt x="249" y="38"/>
                  </a:lnTo>
                  <a:lnTo>
                    <a:pt x="249" y="36"/>
                  </a:lnTo>
                  <a:lnTo>
                    <a:pt x="247" y="36"/>
                  </a:lnTo>
                  <a:lnTo>
                    <a:pt x="249" y="36"/>
                  </a:lnTo>
                  <a:lnTo>
                    <a:pt x="252" y="36"/>
                  </a:lnTo>
                  <a:close/>
                  <a:moveTo>
                    <a:pt x="235" y="33"/>
                  </a:moveTo>
                  <a:lnTo>
                    <a:pt x="235" y="36"/>
                  </a:lnTo>
                  <a:lnTo>
                    <a:pt x="233" y="36"/>
                  </a:lnTo>
                  <a:lnTo>
                    <a:pt x="233" y="33"/>
                  </a:lnTo>
                  <a:lnTo>
                    <a:pt x="235" y="33"/>
                  </a:lnTo>
                  <a:close/>
                  <a:moveTo>
                    <a:pt x="240" y="28"/>
                  </a:moveTo>
                  <a:lnTo>
                    <a:pt x="240" y="26"/>
                  </a:lnTo>
                  <a:lnTo>
                    <a:pt x="240" y="28"/>
                  </a:lnTo>
                  <a:close/>
                  <a:moveTo>
                    <a:pt x="230" y="26"/>
                  </a:moveTo>
                  <a:lnTo>
                    <a:pt x="230" y="28"/>
                  </a:lnTo>
                  <a:lnTo>
                    <a:pt x="230" y="26"/>
                  </a:lnTo>
                  <a:lnTo>
                    <a:pt x="230" y="28"/>
                  </a:lnTo>
                  <a:lnTo>
                    <a:pt x="230" y="26"/>
                  </a:lnTo>
                  <a:lnTo>
                    <a:pt x="230" y="28"/>
                  </a:lnTo>
                  <a:lnTo>
                    <a:pt x="228" y="28"/>
                  </a:lnTo>
                  <a:lnTo>
                    <a:pt x="228" y="26"/>
                  </a:lnTo>
                  <a:lnTo>
                    <a:pt x="230" y="26"/>
                  </a:lnTo>
                  <a:close/>
                  <a:moveTo>
                    <a:pt x="242" y="26"/>
                  </a:moveTo>
                  <a:lnTo>
                    <a:pt x="240" y="26"/>
                  </a:lnTo>
                  <a:lnTo>
                    <a:pt x="242" y="26"/>
                  </a:lnTo>
                  <a:close/>
                  <a:moveTo>
                    <a:pt x="256" y="26"/>
                  </a:moveTo>
                  <a:lnTo>
                    <a:pt x="254" y="26"/>
                  </a:lnTo>
                  <a:lnTo>
                    <a:pt x="254" y="28"/>
                  </a:lnTo>
                  <a:lnTo>
                    <a:pt x="252" y="28"/>
                  </a:lnTo>
                  <a:lnTo>
                    <a:pt x="252" y="26"/>
                  </a:lnTo>
                  <a:lnTo>
                    <a:pt x="252" y="28"/>
                  </a:lnTo>
                  <a:lnTo>
                    <a:pt x="252" y="26"/>
                  </a:lnTo>
                  <a:lnTo>
                    <a:pt x="254" y="26"/>
                  </a:lnTo>
                  <a:lnTo>
                    <a:pt x="252" y="26"/>
                  </a:lnTo>
                  <a:lnTo>
                    <a:pt x="254" y="26"/>
                  </a:lnTo>
                  <a:lnTo>
                    <a:pt x="256" y="26"/>
                  </a:lnTo>
                  <a:close/>
                  <a:moveTo>
                    <a:pt x="240" y="24"/>
                  </a:moveTo>
                  <a:lnTo>
                    <a:pt x="240" y="26"/>
                  </a:lnTo>
                  <a:lnTo>
                    <a:pt x="237" y="26"/>
                  </a:lnTo>
                  <a:lnTo>
                    <a:pt x="237" y="24"/>
                  </a:lnTo>
                  <a:lnTo>
                    <a:pt x="240" y="24"/>
                  </a:lnTo>
                  <a:close/>
                  <a:moveTo>
                    <a:pt x="261" y="21"/>
                  </a:moveTo>
                  <a:lnTo>
                    <a:pt x="261" y="24"/>
                  </a:lnTo>
                  <a:lnTo>
                    <a:pt x="259" y="24"/>
                  </a:lnTo>
                  <a:lnTo>
                    <a:pt x="261" y="24"/>
                  </a:lnTo>
                  <a:lnTo>
                    <a:pt x="261" y="21"/>
                  </a:lnTo>
                  <a:close/>
                  <a:moveTo>
                    <a:pt x="249" y="21"/>
                  </a:moveTo>
                  <a:lnTo>
                    <a:pt x="247" y="21"/>
                  </a:lnTo>
                  <a:lnTo>
                    <a:pt x="249" y="21"/>
                  </a:lnTo>
                  <a:close/>
                  <a:moveTo>
                    <a:pt x="244" y="19"/>
                  </a:moveTo>
                  <a:lnTo>
                    <a:pt x="242" y="19"/>
                  </a:lnTo>
                  <a:lnTo>
                    <a:pt x="244" y="19"/>
                  </a:lnTo>
                  <a:lnTo>
                    <a:pt x="244" y="17"/>
                  </a:lnTo>
                  <a:lnTo>
                    <a:pt x="244" y="19"/>
                  </a:lnTo>
                  <a:close/>
                  <a:moveTo>
                    <a:pt x="254" y="12"/>
                  </a:moveTo>
                  <a:lnTo>
                    <a:pt x="254" y="14"/>
                  </a:lnTo>
                  <a:lnTo>
                    <a:pt x="252" y="14"/>
                  </a:lnTo>
                  <a:lnTo>
                    <a:pt x="254" y="14"/>
                  </a:lnTo>
                  <a:lnTo>
                    <a:pt x="252" y="14"/>
                  </a:lnTo>
                  <a:lnTo>
                    <a:pt x="254" y="12"/>
                  </a:lnTo>
                  <a:close/>
                  <a:moveTo>
                    <a:pt x="259" y="12"/>
                  </a:moveTo>
                  <a:lnTo>
                    <a:pt x="259" y="14"/>
                  </a:lnTo>
                  <a:lnTo>
                    <a:pt x="259" y="12"/>
                  </a:lnTo>
                  <a:lnTo>
                    <a:pt x="261" y="12"/>
                  </a:lnTo>
                  <a:lnTo>
                    <a:pt x="261" y="14"/>
                  </a:lnTo>
                  <a:lnTo>
                    <a:pt x="259" y="14"/>
                  </a:lnTo>
                  <a:lnTo>
                    <a:pt x="256" y="14"/>
                  </a:lnTo>
                  <a:lnTo>
                    <a:pt x="256" y="17"/>
                  </a:lnTo>
                  <a:lnTo>
                    <a:pt x="256" y="14"/>
                  </a:lnTo>
                  <a:lnTo>
                    <a:pt x="256" y="17"/>
                  </a:lnTo>
                  <a:lnTo>
                    <a:pt x="256" y="14"/>
                  </a:lnTo>
                  <a:lnTo>
                    <a:pt x="254" y="14"/>
                  </a:lnTo>
                  <a:lnTo>
                    <a:pt x="254" y="12"/>
                  </a:lnTo>
                  <a:lnTo>
                    <a:pt x="256" y="12"/>
                  </a:lnTo>
                  <a:lnTo>
                    <a:pt x="259" y="12"/>
                  </a:lnTo>
                  <a:close/>
                  <a:moveTo>
                    <a:pt x="252" y="7"/>
                  </a:moveTo>
                  <a:lnTo>
                    <a:pt x="254" y="7"/>
                  </a:lnTo>
                  <a:lnTo>
                    <a:pt x="252" y="7"/>
                  </a:lnTo>
                  <a:lnTo>
                    <a:pt x="254" y="7"/>
                  </a:lnTo>
                  <a:lnTo>
                    <a:pt x="252" y="7"/>
                  </a:lnTo>
                  <a:lnTo>
                    <a:pt x="254" y="7"/>
                  </a:lnTo>
                  <a:lnTo>
                    <a:pt x="254" y="9"/>
                  </a:lnTo>
                  <a:lnTo>
                    <a:pt x="254" y="7"/>
                  </a:lnTo>
                  <a:lnTo>
                    <a:pt x="252" y="7"/>
                  </a:lnTo>
                  <a:lnTo>
                    <a:pt x="254" y="7"/>
                  </a:lnTo>
                  <a:lnTo>
                    <a:pt x="254" y="9"/>
                  </a:lnTo>
                  <a:lnTo>
                    <a:pt x="254" y="12"/>
                  </a:lnTo>
                  <a:lnTo>
                    <a:pt x="252" y="12"/>
                  </a:lnTo>
                  <a:lnTo>
                    <a:pt x="252" y="9"/>
                  </a:lnTo>
                  <a:lnTo>
                    <a:pt x="252" y="12"/>
                  </a:lnTo>
                  <a:lnTo>
                    <a:pt x="252" y="14"/>
                  </a:lnTo>
                  <a:lnTo>
                    <a:pt x="252" y="12"/>
                  </a:lnTo>
                  <a:lnTo>
                    <a:pt x="249" y="14"/>
                  </a:lnTo>
                  <a:lnTo>
                    <a:pt x="252" y="14"/>
                  </a:lnTo>
                  <a:lnTo>
                    <a:pt x="254" y="14"/>
                  </a:lnTo>
                  <a:lnTo>
                    <a:pt x="252" y="14"/>
                  </a:lnTo>
                  <a:lnTo>
                    <a:pt x="252" y="17"/>
                  </a:lnTo>
                  <a:lnTo>
                    <a:pt x="252" y="19"/>
                  </a:lnTo>
                  <a:lnTo>
                    <a:pt x="249" y="19"/>
                  </a:lnTo>
                  <a:lnTo>
                    <a:pt x="247" y="19"/>
                  </a:lnTo>
                  <a:lnTo>
                    <a:pt x="247" y="17"/>
                  </a:lnTo>
                  <a:lnTo>
                    <a:pt x="247" y="19"/>
                  </a:lnTo>
                  <a:lnTo>
                    <a:pt x="247" y="17"/>
                  </a:lnTo>
                  <a:lnTo>
                    <a:pt x="247" y="14"/>
                  </a:lnTo>
                  <a:lnTo>
                    <a:pt x="247" y="17"/>
                  </a:lnTo>
                  <a:lnTo>
                    <a:pt x="247" y="14"/>
                  </a:lnTo>
                  <a:lnTo>
                    <a:pt x="247" y="12"/>
                  </a:lnTo>
                  <a:lnTo>
                    <a:pt x="247" y="9"/>
                  </a:lnTo>
                  <a:lnTo>
                    <a:pt x="247" y="12"/>
                  </a:lnTo>
                  <a:lnTo>
                    <a:pt x="249" y="12"/>
                  </a:lnTo>
                  <a:lnTo>
                    <a:pt x="249" y="14"/>
                  </a:lnTo>
                  <a:lnTo>
                    <a:pt x="249" y="12"/>
                  </a:lnTo>
                  <a:lnTo>
                    <a:pt x="247" y="12"/>
                  </a:lnTo>
                  <a:lnTo>
                    <a:pt x="249" y="12"/>
                  </a:lnTo>
                  <a:lnTo>
                    <a:pt x="247" y="12"/>
                  </a:lnTo>
                  <a:lnTo>
                    <a:pt x="249" y="12"/>
                  </a:lnTo>
                  <a:lnTo>
                    <a:pt x="249" y="9"/>
                  </a:lnTo>
                  <a:lnTo>
                    <a:pt x="249" y="7"/>
                  </a:lnTo>
                  <a:lnTo>
                    <a:pt x="252" y="7"/>
                  </a:lnTo>
                  <a:lnTo>
                    <a:pt x="249" y="7"/>
                  </a:lnTo>
                  <a:lnTo>
                    <a:pt x="252" y="7"/>
                  </a:lnTo>
                  <a:close/>
                  <a:moveTo>
                    <a:pt x="259" y="5"/>
                  </a:moveTo>
                  <a:lnTo>
                    <a:pt x="261" y="5"/>
                  </a:lnTo>
                  <a:lnTo>
                    <a:pt x="259" y="5"/>
                  </a:lnTo>
                  <a:lnTo>
                    <a:pt x="261" y="5"/>
                  </a:lnTo>
                  <a:lnTo>
                    <a:pt x="259" y="7"/>
                  </a:lnTo>
                  <a:lnTo>
                    <a:pt x="259" y="5"/>
                  </a:lnTo>
                  <a:close/>
                  <a:moveTo>
                    <a:pt x="256" y="0"/>
                  </a:moveTo>
                  <a:lnTo>
                    <a:pt x="256" y="2"/>
                  </a:lnTo>
                  <a:lnTo>
                    <a:pt x="259" y="2"/>
                  </a:lnTo>
                  <a:lnTo>
                    <a:pt x="259" y="0"/>
                  </a:lnTo>
                  <a:lnTo>
                    <a:pt x="259" y="2"/>
                  </a:lnTo>
                  <a:lnTo>
                    <a:pt x="259" y="0"/>
                  </a:lnTo>
                  <a:lnTo>
                    <a:pt x="259" y="2"/>
                  </a:lnTo>
                  <a:lnTo>
                    <a:pt x="259" y="0"/>
                  </a:lnTo>
                  <a:lnTo>
                    <a:pt x="259" y="2"/>
                  </a:lnTo>
                  <a:lnTo>
                    <a:pt x="261" y="2"/>
                  </a:lnTo>
                  <a:lnTo>
                    <a:pt x="259" y="2"/>
                  </a:lnTo>
                  <a:lnTo>
                    <a:pt x="261" y="2"/>
                  </a:lnTo>
                  <a:lnTo>
                    <a:pt x="259" y="2"/>
                  </a:lnTo>
                  <a:lnTo>
                    <a:pt x="261" y="2"/>
                  </a:lnTo>
                  <a:lnTo>
                    <a:pt x="261" y="5"/>
                  </a:lnTo>
                  <a:lnTo>
                    <a:pt x="259" y="5"/>
                  </a:lnTo>
                  <a:lnTo>
                    <a:pt x="259" y="2"/>
                  </a:lnTo>
                  <a:lnTo>
                    <a:pt x="259" y="5"/>
                  </a:lnTo>
                  <a:lnTo>
                    <a:pt x="259" y="7"/>
                  </a:lnTo>
                  <a:lnTo>
                    <a:pt x="256" y="7"/>
                  </a:lnTo>
                  <a:lnTo>
                    <a:pt x="256" y="9"/>
                  </a:lnTo>
                  <a:lnTo>
                    <a:pt x="259" y="9"/>
                  </a:lnTo>
                  <a:lnTo>
                    <a:pt x="256" y="9"/>
                  </a:lnTo>
                  <a:lnTo>
                    <a:pt x="254" y="9"/>
                  </a:lnTo>
                  <a:lnTo>
                    <a:pt x="254" y="7"/>
                  </a:lnTo>
                  <a:lnTo>
                    <a:pt x="254" y="9"/>
                  </a:lnTo>
                  <a:lnTo>
                    <a:pt x="254" y="7"/>
                  </a:lnTo>
                  <a:lnTo>
                    <a:pt x="254" y="5"/>
                  </a:lnTo>
                  <a:lnTo>
                    <a:pt x="254" y="2"/>
                  </a:lnTo>
                  <a:lnTo>
                    <a:pt x="256" y="2"/>
                  </a:lnTo>
                  <a:lnTo>
                    <a:pt x="254" y="2"/>
                  </a:lnTo>
                  <a:lnTo>
                    <a:pt x="256" y="2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9" name="Freeform 57948"/>
            <p:cNvSpPr>
              <a:spLocks noEditPoints="1"/>
            </p:cNvSpPr>
            <p:nvPr/>
          </p:nvSpPr>
          <p:spPr bwMode="auto">
            <a:xfrm>
              <a:off x="1622421" y="3822717"/>
              <a:ext cx="458786" cy="882654"/>
            </a:xfrm>
            <a:custGeom>
              <a:avLst/>
              <a:gdLst>
                <a:gd name="T0" fmla="*/ 47 w 289"/>
                <a:gd name="T1" fmla="*/ 553 h 556"/>
                <a:gd name="T2" fmla="*/ 187 w 289"/>
                <a:gd name="T3" fmla="*/ 520 h 556"/>
                <a:gd name="T4" fmla="*/ 204 w 289"/>
                <a:gd name="T5" fmla="*/ 518 h 556"/>
                <a:gd name="T6" fmla="*/ 275 w 289"/>
                <a:gd name="T7" fmla="*/ 482 h 556"/>
                <a:gd name="T8" fmla="*/ 273 w 289"/>
                <a:gd name="T9" fmla="*/ 480 h 556"/>
                <a:gd name="T10" fmla="*/ 83 w 289"/>
                <a:gd name="T11" fmla="*/ 466 h 556"/>
                <a:gd name="T12" fmla="*/ 178 w 289"/>
                <a:gd name="T13" fmla="*/ 463 h 556"/>
                <a:gd name="T14" fmla="*/ 76 w 289"/>
                <a:gd name="T15" fmla="*/ 461 h 556"/>
                <a:gd name="T16" fmla="*/ 123 w 289"/>
                <a:gd name="T17" fmla="*/ 390 h 556"/>
                <a:gd name="T18" fmla="*/ 66 w 289"/>
                <a:gd name="T19" fmla="*/ 337 h 556"/>
                <a:gd name="T20" fmla="*/ 69 w 289"/>
                <a:gd name="T21" fmla="*/ 335 h 556"/>
                <a:gd name="T22" fmla="*/ 71 w 289"/>
                <a:gd name="T23" fmla="*/ 328 h 556"/>
                <a:gd name="T24" fmla="*/ 100 w 289"/>
                <a:gd name="T25" fmla="*/ 323 h 556"/>
                <a:gd name="T26" fmla="*/ 116 w 289"/>
                <a:gd name="T27" fmla="*/ 314 h 556"/>
                <a:gd name="T28" fmla="*/ 199 w 289"/>
                <a:gd name="T29" fmla="*/ 273 h 556"/>
                <a:gd name="T30" fmla="*/ 66 w 289"/>
                <a:gd name="T31" fmla="*/ 271 h 556"/>
                <a:gd name="T32" fmla="*/ 57 w 289"/>
                <a:gd name="T33" fmla="*/ 266 h 556"/>
                <a:gd name="T34" fmla="*/ 74 w 289"/>
                <a:gd name="T35" fmla="*/ 261 h 556"/>
                <a:gd name="T36" fmla="*/ 78 w 289"/>
                <a:gd name="T37" fmla="*/ 259 h 556"/>
                <a:gd name="T38" fmla="*/ 85 w 289"/>
                <a:gd name="T39" fmla="*/ 259 h 556"/>
                <a:gd name="T40" fmla="*/ 102 w 289"/>
                <a:gd name="T41" fmla="*/ 257 h 556"/>
                <a:gd name="T42" fmla="*/ 147 w 289"/>
                <a:gd name="T43" fmla="*/ 252 h 556"/>
                <a:gd name="T44" fmla="*/ 71 w 289"/>
                <a:gd name="T45" fmla="*/ 247 h 556"/>
                <a:gd name="T46" fmla="*/ 71 w 289"/>
                <a:gd name="T47" fmla="*/ 247 h 556"/>
                <a:gd name="T48" fmla="*/ 71 w 289"/>
                <a:gd name="T49" fmla="*/ 245 h 556"/>
                <a:gd name="T50" fmla="*/ 45 w 289"/>
                <a:gd name="T51" fmla="*/ 240 h 556"/>
                <a:gd name="T52" fmla="*/ 50 w 289"/>
                <a:gd name="T53" fmla="*/ 238 h 556"/>
                <a:gd name="T54" fmla="*/ 71 w 289"/>
                <a:gd name="T55" fmla="*/ 230 h 556"/>
                <a:gd name="T56" fmla="*/ 74 w 289"/>
                <a:gd name="T57" fmla="*/ 228 h 556"/>
                <a:gd name="T58" fmla="*/ 40 w 289"/>
                <a:gd name="T59" fmla="*/ 219 h 556"/>
                <a:gd name="T60" fmla="*/ 47 w 289"/>
                <a:gd name="T61" fmla="*/ 211 h 556"/>
                <a:gd name="T62" fmla="*/ 59 w 289"/>
                <a:gd name="T63" fmla="*/ 209 h 556"/>
                <a:gd name="T64" fmla="*/ 17 w 289"/>
                <a:gd name="T65" fmla="*/ 195 h 556"/>
                <a:gd name="T66" fmla="*/ 71 w 289"/>
                <a:gd name="T67" fmla="*/ 185 h 556"/>
                <a:gd name="T68" fmla="*/ 17 w 289"/>
                <a:gd name="T69" fmla="*/ 183 h 556"/>
                <a:gd name="T70" fmla="*/ 36 w 289"/>
                <a:gd name="T71" fmla="*/ 178 h 556"/>
                <a:gd name="T72" fmla="*/ 2 w 289"/>
                <a:gd name="T73" fmla="*/ 176 h 556"/>
                <a:gd name="T74" fmla="*/ 40 w 289"/>
                <a:gd name="T75" fmla="*/ 171 h 556"/>
                <a:gd name="T76" fmla="*/ 21 w 289"/>
                <a:gd name="T77" fmla="*/ 169 h 556"/>
                <a:gd name="T78" fmla="*/ 2 w 289"/>
                <a:gd name="T79" fmla="*/ 166 h 556"/>
                <a:gd name="T80" fmla="*/ 21 w 289"/>
                <a:gd name="T81" fmla="*/ 162 h 556"/>
                <a:gd name="T82" fmla="*/ 17 w 289"/>
                <a:gd name="T83" fmla="*/ 162 h 556"/>
                <a:gd name="T84" fmla="*/ 31 w 289"/>
                <a:gd name="T85" fmla="*/ 159 h 556"/>
                <a:gd name="T86" fmla="*/ 33 w 289"/>
                <a:gd name="T87" fmla="*/ 159 h 556"/>
                <a:gd name="T88" fmla="*/ 76 w 289"/>
                <a:gd name="T89" fmla="*/ 152 h 556"/>
                <a:gd name="T90" fmla="*/ 21 w 289"/>
                <a:gd name="T91" fmla="*/ 142 h 556"/>
                <a:gd name="T92" fmla="*/ 5 w 289"/>
                <a:gd name="T93" fmla="*/ 138 h 556"/>
                <a:gd name="T94" fmla="*/ 85 w 289"/>
                <a:gd name="T95" fmla="*/ 135 h 556"/>
                <a:gd name="T96" fmla="*/ 154 w 289"/>
                <a:gd name="T97" fmla="*/ 97 h 556"/>
                <a:gd name="T98" fmla="*/ 159 w 289"/>
                <a:gd name="T99" fmla="*/ 90 h 556"/>
                <a:gd name="T100" fmla="*/ 199 w 289"/>
                <a:gd name="T101" fmla="*/ 71 h 556"/>
                <a:gd name="T102" fmla="*/ 211 w 289"/>
                <a:gd name="T103" fmla="*/ 55 h 556"/>
                <a:gd name="T104" fmla="*/ 211 w 289"/>
                <a:gd name="T105" fmla="*/ 36 h 556"/>
                <a:gd name="T106" fmla="*/ 228 w 289"/>
                <a:gd name="T107" fmla="*/ 28 h 556"/>
                <a:gd name="T108" fmla="*/ 225 w 289"/>
                <a:gd name="T109" fmla="*/ 26 h 556"/>
                <a:gd name="T110" fmla="*/ 218 w 289"/>
                <a:gd name="T111" fmla="*/ 19 h 556"/>
                <a:gd name="T112" fmla="*/ 230 w 289"/>
                <a:gd name="T113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9" h="556">
                  <a:moveTo>
                    <a:pt x="47" y="556"/>
                  </a:moveTo>
                  <a:lnTo>
                    <a:pt x="45" y="556"/>
                  </a:lnTo>
                  <a:lnTo>
                    <a:pt x="47" y="556"/>
                  </a:lnTo>
                  <a:close/>
                  <a:moveTo>
                    <a:pt x="47" y="553"/>
                  </a:moveTo>
                  <a:lnTo>
                    <a:pt x="45" y="553"/>
                  </a:lnTo>
                  <a:lnTo>
                    <a:pt x="47" y="553"/>
                  </a:lnTo>
                  <a:close/>
                  <a:moveTo>
                    <a:pt x="47" y="553"/>
                  </a:moveTo>
                  <a:lnTo>
                    <a:pt x="45" y="553"/>
                  </a:lnTo>
                  <a:lnTo>
                    <a:pt x="47" y="553"/>
                  </a:lnTo>
                  <a:close/>
                  <a:moveTo>
                    <a:pt x="187" y="520"/>
                  </a:moveTo>
                  <a:lnTo>
                    <a:pt x="187" y="518"/>
                  </a:lnTo>
                  <a:lnTo>
                    <a:pt x="187" y="520"/>
                  </a:lnTo>
                  <a:close/>
                  <a:moveTo>
                    <a:pt x="204" y="518"/>
                  </a:moveTo>
                  <a:lnTo>
                    <a:pt x="204" y="515"/>
                  </a:lnTo>
                  <a:lnTo>
                    <a:pt x="204" y="518"/>
                  </a:lnTo>
                  <a:close/>
                  <a:moveTo>
                    <a:pt x="204" y="518"/>
                  </a:moveTo>
                  <a:lnTo>
                    <a:pt x="204" y="515"/>
                  </a:lnTo>
                  <a:lnTo>
                    <a:pt x="204" y="518"/>
                  </a:lnTo>
                  <a:close/>
                  <a:moveTo>
                    <a:pt x="157" y="494"/>
                  </a:moveTo>
                  <a:lnTo>
                    <a:pt x="154" y="494"/>
                  </a:lnTo>
                  <a:lnTo>
                    <a:pt x="154" y="492"/>
                  </a:lnTo>
                  <a:lnTo>
                    <a:pt x="157" y="494"/>
                  </a:lnTo>
                  <a:close/>
                  <a:moveTo>
                    <a:pt x="275" y="485"/>
                  </a:moveTo>
                  <a:lnTo>
                    <a:pt x="275" y="482"/>
                  </a:lnTo>
                  <a:lnTo>
                    <a:pt x="275" y="485"/>
                  </a:lnTo>
                  <a:close/>
                  <a:moveTo>
                    <a:pt x="273" y="480"/>
                  </a:moveTo>
                  <a:lnTo>
                    <a:pt x="273" y="477"/>
                  </a:lnTo>
                  <a:lnTo>
                    <a:pt x="273" y="480"/>
                  </a:lnTo>
                  <a:close/>
                  <a:moveTo>
                    <a:pt x="273" y="477"/>
                  </a:moveTo>
                  <a:lnTo>
                    <a:pt x="273" y="480"/>
                  </a:lnTo>
                  <a:lnTo>
                    <a:pt x="273" y="477"/>
                  </a:lnTo>
                  <a:close/>
                  <a:moveTo>
                    <a:pt x="111" y="475"/>
                  </a:moveTo>
                  <a:lnTo>
                    <a:pt x="111" y="477"/>
                  </a:lnTo>
                  <a:lnTo>
                    <a:pt x="111" y="475"/>
                  </a:lnTo>
                  <a:close/>
                  <a:moveTo>
                    <a:pt x="85" y="466"/>
                  </a:moveTo>
                  <a:lnTo>
                    <a:pt x="83" y="466"/>
                  </a:lnTo>
                  <a:lnTo>
                    <a:pt x="85" y="466"/>
                  </a:lnTo>
                  <a:close/>
                  <a:moveTo>
                    <a:pt x="289" y="466"/>
                  </a:moveTo>
                  <a:lnTo>
                    <a:pt x="289" y="463"/>
                  </a:lnTo>
                  <a:lnTo>
                    <a:pt x="289" y="466"/>
                  </a:lnTo>
                  <a:close/>
                  <a:moveTo>
                    <a:pt x="178" y="466"/>
                  </a:moveTo>
                  <a:lnTo>
                    <a:pt x="178" y="463"/>
                  </a:lnTo>
                  <a:lnTo>
                    <a:pt x="178" y="466"/>
                  </a:lnTo>
                  <a:close/>
                  <a:moveTo>
                    <a:pt x="78" y="461"/>
                  </a:moveTo>
                  <a:lnTo>
                    <a:pt x="76" y="461"/>
                  </a:lnTo>
                  <a:lnTo>
                    <a:pt x="78" y="461"/>
                  </a:lnTo>
                  <a:close/>
                  <a:moveTo>
                    <a:pt x="78" y="461"/>
                  </a:moveTo>
                  <a:lnTo>
                    <a:pt x="76" y="461"/>
                  </a:lnTo>
                  <a:lnTo>
                    <a:pt x="78" y="461"/>
                  </a:lnTo>
                  <a:close/>
                  <a:moveTo>
                    <a:pt x="121" y="409"/>
                  </a:moveTo>
                  <a:lnTo>
                    <a:pt x="121" y="411"/>
                  </a:lnTo>
                  <a:lnTo>
                    <a:pt x="121" y="409"/>
                  </a:lnTo>
                  <a:close/>
                  <a:moveTo>
                    <a:pt x="121" y="390"/>
                  </a:moveTo>
                  <a:lnTo>
                    <a:pt x="123" y="390"/>
                  </a:lnTo>
                  <a:lnTo>
                    <a:pt x="121" y="390"/>
                  </a:lnTo>
                  <a:close/>
                  <a:moveTo>
                    <a:pt x="55" y="352"/>
                  </a:moveTo>
                  <a:lnTo>
                    <a:pt x="55" y="354"/>
                  </a:lnTo>
                  <a:lnTo>
                    <a:pt x="55" y="352"/>
                  </a:lnTo>
                  <a:close/>
                  <a:moveTo>
                    <a:pt x="69" y="337"/>
                  </a:moveTo>
                  <a:lnTo>
                    <a:pt x="66" y="337"/>
                  </a:lnTo>
                  <a:lnTo>
                    <a:pt x="69" y="337"/>
                  </a:lnTo>
                  <a:close/>
                  <a:moveTo>
                    <a:pt x="71" y="335"/>
                  </a:moveTo>
                  <a:lnTo>
                    <a:pt x="69" y="335"/>
                  </a:lnTo>
                  <a:lnTo>
                    <a:pt x="71" y="335"/>
                  </a:lnTo>
                  <a:close/>
                  <a:moveTo>
                    <a:pt x="69" y="337"/>
                  </a:moveTo>
                  <a:lnTo>
                    <a:pt x="69" y="335"/>
                  </a:lnTo>
                  <a:lnTo>
                    <a:pt x="69" y="337"/>
                  </a:lnTo>
                  <a:close/>
                  <a:moveTo>
                    <a:pt x="69" y="330"/>
                  </a:moveTo>
                  <a:lnTo>
                    <a:pt x="69" y="333"/>
                  </a:lnTo>
                  <a:lnTo>
                    <a:pt x="69" y="330"/>
                  </a:lnTo>
                  <a:close/>
                  <a:moveTo>
                    <a:pt x="71" y="330"/>
                  </a:moveTo>
                  <a:lnTo>
                    <a:pt x="71" y="328"/>
                  </a:lnTo>
                  <a:lnTo>
                    <a:pt x="71" y="330"/>
                  </a:lnTo>
                  <a:close/>
                  <a:moveTo>
                    <a:pt x="71" y="328"/>
                  </a:moveTo>
                  <a:lnTo>
                    <a:pt x="71" y="330"/>
                  </a:lnTo>
                  <a:lnTo>
                    <a:pt x="71" y="328"/>
                  </a:lnTo>
                  <a:close/>
                  <a:moveTo>
                    <a:pt x="100" y="321"/>
                  </a:moveTo>
                  <a:lnTo>
                    <a:pt x="100" y="323"/>
                  </a:lnTo>
                  <a:lnTo>
                    <a:pt x="100" y="321"/>
                  </a:lnTo>
                  <a:close/>
                  <a:moveTo>
                    <a:pt x="116" y="314"/>
                  </a:moveTo>
                  <a:lnTo>
                    <a:pt x="116" y="316"/>
                  </a:lnTo>
                  <a:lnTo>
                    <a:pt x="116" y="314"/>
                  </a:lnTo>
                  <a:close/>
                  <a:moveTo>
                    <a:pt x="114" y="314"/>
                  </a:moveTo>
                  <a:lnTo>
                    <a:pt x="116" y="314"/>
                  </a:lnTo>
                  <a:lnTo>
                    <a:pt x="114" y="314"/>
                  </a:lnTo>
                  <a:close/>
                  <a:moveTo>
                    <a:pt x="202" y="273"/>
                  </a:moveTo>
                  <a:lnTo>
                    <a:pt x="199" y="273"/>
                  </a:lnTo>
                  <a:lnTo>
                    <a:pt x="202" y="273"/>
                  </a:lnTo>
                  <a:close/>
                  <a:moveTo>
                    <a:pt x="202" y="273"/>
                  </a:moveTo>
                  <a:lnTo>
                    <a:pt x="199" y="273"/>
                  </a:lnTo>
                  <a:lnTo>
                    <a:pt x="202" y="273"/>
                  </a:lnTo>
                  <a:close/>
                  <a:moveTo>
                    <a:pt x="95" y="273"/>
                  </a:moveTo>
                  <a:lnTo>
                    <a:pt x="95" y="271"/>
                  </a:lnTo>
                  <a:lnTo>
                    <a:pt x="95" y="273"/>
                  </a:lnTo>
                  <a:close/>
                  <a:moveTo>
                    <a:pt x="66" y="273"/>
                  </a:moveTo>
                  <a:lnTo>
                    <a:pt x="66" y="271"/>
                  </a:lnTo>
                  <a:lnTo>
                    <a:pt x="66" y="273"/>
                  </a:lnTo>
                  <a:close/>
                  <a:moveTo>
                    <a:pt x="40" y="268"/>
                  </a:moveTo>
                  <a:lnTo>
                    <a:pt x="40" y="271"/>
                  </a:lnTo>
                  <a:lnTo>
                    <a:pt x="40" y="268"/>
                  </a:lnTo>
                  <a:close/>
                  <a:moveTo>
                    <a:pt x="57" y="264"/>
                  </a:moveTo>
                  <a:lnTo>
                    <a:pt x="57" y="266"/>
                  </a:lnTo>
                  <a:lnTo>
                    <a:pt x="57" y="264"/>
                  </a:lnTo>
                  <a:close/>
                  <a:moveTo>
                    <a:pt x="57" y="264"/>
                  </a:moveTo>
                  <a:lnTo>
                    <a:pt x="55" y="264"/>
                  </a:lnTo>
                  <a:lnTo>
                    <a:pt x="57" y="264"/>
                  </a:lnTo>
                  <a:close/>
                  <a:moveTo>
                    <a:pt x="76" y="261"/>
                  </a:moveTo>
                  <a:lnTo>
                    <a:pt x="74" y="261"/>
                  </a:lnTo>
                  <a:lnTo>
                    <a:pt x="76" y="261"/>
                  </a:lnTo>
                  <a:close/>
                  <a:moveTo>
                    <a:pt x="59" y="264"/>
                  </a:moveTo>
                  <a:lnTo>
                    <a:pt x="59" y="261"/>
                  </a:lnTo>
                  <a:lnTo>
                    <a:pt x="59" y="264"/>
                  </a:lnTo>
                  <a:close/>
                  <a:moveTo>
                    <a:pt x="78" y="261"/>
                  </a:moveTo>
                  <a:lnTo>
                    <a:pt x="78" y="259"/>
                  </a:lnTo>
                  <a:lnTo>
                    <a:pt x="78" y="261"/>
                  </a:lnTo>
                  <a:close/>
                  <a:moveTo>
                    <a:pt x="85" y="259"/>
                  </a:moveTo>
                  <a:lnTo>
                    <a:pt x="83" y="259"/>
                  </a:lnTo>
                  <a:lnTo>
                    <a:pt x="83" y="257"/>
                  </a:lnTo>
                  <a:lnTo>
                    <a:pt x="85" y="257"/>
                  </a:lnTo>
                  <a:lnTo>
                    <a:pt x="85" y="259"/>
                  </a:lnTo>
                  <a:close/>
                  <a:moveTo>
                    <a:pt x="83" y="257"/>
                  </a:moveTo>
                  <a:lnTo>
                    <a:pt x="83" y="259"/>
                  </a:lnTo>
                  <a:lnTo>
                    <a:pt x="83" y="257"/>
                  </a:lnTo>
                  <a:close/>
                  <a:moveTo>
                    <a:pt x="102" y="257"/>
                  </a:moveTo>
                  <a:lnTo>
                    <a:pt x="100" y="257"/>
                  </a:lnTo>
                  <a:lnTo>
                    <a:pt x="102" y="257"/>
                  </a:lnTo>
                  <a:close/>
                  <a:moveTo>
                    <a:pt x="71" y="254"/>
                  </a:moveTo>
                  <a:lnTo>
                    <a:pt x="69" y="254"/>
                  </a:lnTo>
                  <a:lnTo>
                    <a:pt x="71" y="254"/>
                  </a:lnTo>
                  <a:lnTo>
                    <a:pt x="69" y="254"/>
                  </a:lnTo>
                  <a:lnTo>
                    <a:pt x="71" y="254"/>
                  </a:lnTo>
                  <a:close/>
                  <a:moveTo>
                    <a:pt x="147" y="252"/>
                  </a:moveTo>
                  <a:lnTo>
                    <a:pt x="145" y="252"/>
                  </a:lnTo>
                  <a:lnTo>
                    <a:pt x="147" y="252"/>
                  </a:lnTo>
                  <a:close/>
                  <a:moveTo>
                    <a:pt x="69" y="249"/>
                  </a:moveTo>
                  <a:lnTo>
                    <a:pt x="69" y="247"/>
                  </a:lnTo>
                  <a:lnTo>
                    <a:pt x="69" y="249"/>
                  </a:lnTo>
                  <a:close/>
                  <a:moveTo>
                    <a:pt x="71" y="247"/>
                  </a:moveTo>
                  <a:lnTo>
                    <a:pt x="69" y="247"/>
                  </a:lnTo>
                  <a:lnTo>
                    <a:pt x="71" y="245"/>
                  </a:lnTo>
                  <a:lnTo>
                    <a:pt x="71" y="247"/>
                  </a:lnTo>
                  <a:close/>
                  <a:moveTo>
                    <a:pt x="71" y="247"/>
                  </a:moveTo>
                  <a:lnTo>
                    <a:pt x="71" y="245"/>
                  </a:lnTo>
                  <a:lnTo>
                    <a:pt x="71" y="247"/>
                  </a:lnTo>
                  <a:close/>
                  <a:moveTo>
                    <a:pt x="66" y="242"/>
                  </a:moveTo>
                  <a:lnTo>
                    <a:pt x="66" y="245"/>
                  </a:lnTo>
                  <a:lnTo>
                    <a:pt x="66" y="242"/>
                  </a:lnTo>
                  <a:close/>
                  <a:moveTo>
                    <a:pt x="71" y="245"/>
                  </a:moveTo>
                  <a:lnTo>
                    <a:pt x="71" y="242"/>
                  </a:lnTo>
                  <a:lnTo>
                    <a:pt x="71" y="245"/>
                  </a:lnTo>
                  <a:close/>
                  <a:moveTo>
                    <a:pt x="66" y="242"/>
                  </a:moveTo>
                  <a:lnTo>
                    <a:pt x="66" y="240"/>
                  </a:lnTo>
                  <a:lnTo>
                    <a:pt x="66" y="242"/>
                  </a:lnTo>
                  <a:close/>
                  <a:moveTo>
                    <a:pt x="45" y="240"/>
                  </a:moveTo>
                  <a:lnTo>
                    <a:pt x="45" y="238"/>
                  </a:lnTo>
                  <a:lnTo>
                    <a:pt x="45" y="240"/>
                  </a:lnTo>
                  <a:close/>
                  <a:moveTo>
                    <a:pt x="59" y="238"/>
                  </a:moveTo>
                  <a:lnTo>
                    <a:pt x="57" y="238"/>
                  </a:lnTo>
                  <a:lnTo>
                    <a:pt x="59" y="238"/>
                  </a:lnTo>
                  <a:close/>
                  <a:moveTo>
                    <a:pt x="50" y="238"/>
                  </a:moveTo>
                  <a:lnTo>
                    <a:pt x="47" y="238"/>
                  </a:lnTo>
                  <a:lnTo>
                    <a:pt x="50" y="238"/>
                  </a:lnTo>
                  <a:close/>
                  <a:moveTo>
                    <a:pt x="43" y="235"/>
                  </a:moveTo>
                  <a:lnTo>
                    <a:pt x="40" y="235"/>
                  </a:lnTo>
                  <a:lnTo>
                    <a:pt x="43" y="235"/>
                  </a:lnTo>
                  <a:close/>
                  <a:moveTo>
                    <a:pt x="71" y="230"/>
                  </a:moveTo>
                  <a:lnTo>
                    <a:pt x="69" y="230"/>
                  </a:lnTo>
                  <a:lnTo>
                    <a:pt x="71" y="230"/>
                  </a:lnTo>
                  <a:close/>
                  <a:moveTo>
                    <a:pt x="74" y="228"/>
                  </a:moveTo>
                  <a:lnTo>
                    <a:pt x="74" y="230"/>
                  </a:lnTo>
                  <a:lnTo>
                    <a:pt x="74" y="228"/>
                  </a:lnTo>
                  <a:close/>
                  <a:moveTo>
                    <a:pt x="74" y="228"/>
                  </a:moveTo>
                  <a:lnTo>
                    <a:pt x="74" y="230"/>
                  </a:lnTo>
                  <a:lnTo>
                    <a:pt x="74" y="228"/>
                  </a:lnTo>
                  <a:close/>
                  <a:moveTo>
                    <a:pt x="76" y="228"/>
                  </a:moveTo>
                  <a:lnTo>
                    <a:pt x="74" y="228"/>
                  </a:lnTo>
                  <a:lnTo>
                    <a:pt x="76" y="228"/>
                  </a:lnTo>
                  <a:close/>
                  <a:moveTo>
                    <a:pt x="40" y="219"/>
                  </a:moveTo>
                  <a:lnTo>
                    <a:pt x="38" y="219"/>
                  </a:lnTo>
                  <a:lnTo>
                    <a:pt x="40" y="219"/>
                  </a:lnTo>
                  <a:close/>
                  <a:moveTo>
                    <a:pt x="5" y="211"/>
                  </a:moveTo>
                  <a:lnTo>
                    <a:pt x="2" y="211"/>
                  </a:lnTo>
                  <a:lnTo>
                    <a:pt x="5" y="211"/>
                  </a:lnTo>
                  <a:close/>
                  <a:moveTo>
                    <a:pt x="47" y="211"/>
                  </a:moveTo>
                  <a:lnTo>
                    <a:pt x="47" y="209"/>
                  </a:lnTo>
                  <a:lnTo>
                    <a:pt x="47" y="211"/>
                  </a:lnTo>
                  <a:close/>
                  <a:moveTo>
                    <a:pt x="7" y="209"/>
                  </a:moveTo>
                  <a:lnTo>
                    <a:pt x="5" y="209"/>
                  </a:lnTo>
                  <a:lnTo>
                    <a:pt x="7" y="209"/>
                  </a:lnTo>
                  <a:close/>
                  <a:moveTo>
                    <a:pt x="59" y="209"/>
                  </a:moveTo>
                  <a:lnTo>
                    <a:pt x="59" y="207"/>
                  </a:lnTo>
                  <a:lnTo>
                    <a:pt x="59" y="209"/>
                  </a:lnTo>
                  <a:close/>
                  <a:moveTo>
                    <a:pt x="17" y="200"/>
                  </a:moveTo>
                  <a:lnTo>
                    <a:pt x="17" y="197"/>
                  </a:lnTo>
                  <a:lnTo>
                    <a:pt x="17" y="200"/>
                  </a:lnTo>
                  <a:close/>
                  <a:moveTo>
                    <a:pt x="17" y="195"/>
                  </a:moveTo>
                  <a:lnTo>
                    <a:pt x="14" y="195"/>
                  </a:lnTo>
                  <a:lnTo>
                    <a:pt x="17" y="195"/>
                  </a:lnTo>
                  <a:close/>
                  <a:moveTo>
                    <a:pt x="71" y="190"/>
                  </a:moveTo>
                  <a:lnTo>
                    <a:pt x="71" y="188"/>
                  </a:lnTo>
                  <a:lnTo>
                    <a:pt x="71" y="190"/>
                  </a:lnTo>
                  <a:close/>
                  <a:moveTo>
                    <a:pt x="71" y="185"/>
                  </a:moveTo>
                  <a:lnTo>
                    <a:pt x="69" y="185"/>
                  </a:lnTo>
                  <a:lnTo>
                    <a:pt x="71" y="185"/>
                  </a:lnTo>
                  <a:close/>
                  <a:moveTo>
                    <a:pt x="40" y="185"/>
                  </a:moveTo>
                  <a:lnTo>
                    <a:pt x="40" y="183"/>
                  </a:lnTo>
                  <a:lnTo>
                    <a:pt x="40" y="185"/>
                  </a:lnTo>
                  <a:close/>
                  <a:moveTo>
                    <a:pt x="17" y="183"/>
                  </a:moveTo>
                  <a:lnTo>
                    <a:pt x="14" y="183"/>
                  </a:lnTo>
                  <a:lnTo>
                    <a:pt x="17" y="183"/>
                  </a:lnTo>
                  <a:close/>
                  <a:moveTo>
                    <a:pt x="19" y="178"/>
                  </a:moveTo>
                  <a:lnTo>
                    <a:pt x="19" y="181"/>
                  </a:lnTo>
                  <a:lnTo>
                    <a:pt x="19" y="178"/>
                  </a:lnTo>
                  <a:close/>
                  <a:moveTo>
                    <a:pt x="36" y="178"/>
                  </a:moveTo>
                  <a:lnTo>
                    <a:pt x="36" y="181"/>
                  </a:lnTo>
                  <a:lnTo>
                    <a:pt x="36" y="178"/>
                  </a:lnTo>
                  <a:close/>
                  <a:moveTo>
                    <a:pt x="38" y="181"/>
                  </a:moveTo>
                  <a:lnTo>
                    <a:pt x="38" y="178"/>
                  </a:lnTo>
                  <a:lnTo>
                    <a:pt x="38" y="181"/>
                  </a:lnTo>
                  <a:close/>
                  <a:moveTo>
                    <a:pt x="2" y="176"/>
                  </a:moveTo>
                  <a:lnTo>
                    <a:pt x="0" y="176"/>
                  </a:lnTo>
                  <a:lnTo>
                    <a:pt x="2" y="176"/>
                  </a:lnTo>
                  <a:close/>
                  <a:moveTo>
                    <a:pt x="40" y="173"/>
                  </a:moveTo>
                  <a:lnTo>
                    <a:pt x="40" y="171"/>
                  </a:lnTo>
                  <a:lnTo>
                    <a:pt x="40" y="173"/>
                  </a:lnTo>
                  <a:close/>
                  <a:moveTo>
                    <a:pt x="40" y="171"/>
                  </a:moveTo>
                  <a:lnTo>
                    <a:pt x="38" y="171"/>
                  </a:lnTo>
                  <a:lnTo>
                    <a:pt x="40" y="171"/>
                  </a:lnTo>
                  <a:close/>
                  <a:moveTo>
                    <a:pt x="12" y="169"/>
                  </a:moveTo>
                  <a:lnTo>
                    <a:pt x="9" y="169"/>
                  </a:lnTo>
                  <a:lnTo>
                    <a:pt x="12" y="169"/>
                  </a:lnTo>
                  <a:close/>
                  <a:moveTo>
                    <a:pt x="21" y="169"/>
                  </a:moveTo>
                  <a:lnTo>
                    <a:pt x="19" y="169"/>
                  </a:lnTo>
                  <a:lnTo>
                    <a:pt x="21" y="169"/>
                  </a:lnTo>
                  <a:close/>
                  <a:moveTo>
                    <a:pt x="21" y="166"/>
                  </a:moveTo>
                  <a:lnTo>
                    <a:pt x="21" y="169"/>
                  </a:lnTo>
                  <a:lnTo>
                    <a:pt x="21" y="166"/>
                  </a:lnTo>
                  <a:close/>
                  <a:moveTo>
                    <a:pt x="2" y="166"/>
                  </a:moveTo>
                  <a:lnTo>
                    <a:pt x="0" y="166"/>
                  </a:lnTo>
                  <a:lnTo>
                    <a:pt x="2" y="166"/>
                  </a:lnTo>
                  <a:close/>
                  <a:moveTo>
                    <a:pt x="21" y="164"/>
                  </a:moveTo>
                  <a:lnTo>
                    <a:pt x="21" y="166"/>
                  </a:lnTo>
                  <a:lnTo>
                    <a:pt x="21" y="164"/>
                  </a:lnTo>
                  <a:close/>
                  <a:moveTo>
                    <a:pt x="21" y="162"/>
                  </a:moveTo>
                  <a:lnTo>
                    <a:pt x="21" y="164"/>
                  </a:lnTo>
                  <a:lnTo>
                    <a:pt x="21" y="162"/>
                  </a:lnTo>
                  <a:close/>
                  <a:moveTo>
                    <a:pt x="21" y="164"/>
                  </a:moveTo>
                  <a:lnTo>
                    <a:pt x="21" y="162"/>
                  </a:lnTo>
                  <a:lnTo>
                    <a:pt x="21" y="164"/>
                  </a:lnTo>
                  <a:close/>
                  <a:moveTo>
                    <a:pt x="17" y="162"/>
                  </a:moveTo>
                  <a:lnTo>
                    <a:pt x="14" y="162"/>
                  </a:lnTo>
                  <a:lnTo>
                    <a:pt x="17" y="162"/>
                  </a:lnTo>
                  <a:close/>
                  <a:moveTo>
                    <a:pt x="71" y="162"/>
                  </a:moveTo>
                  <a:lnTo>
                    <a:pt x="71" y="159"/>
                  </a:lnTo>
                  <a:lnTo>
                    <a:pt x="71" y="162"/>
                  </a:lnTo>
                  <a:close/>
                  <a:moveTo>
                    <a:pt x="31" y="159"/>
                  </a:moveTo>
                  <a:lnTo>
                    <a:pt x="31" y="162"/>
                  </a:lnTo>
                  <a:lnTo>
                    <a:pt x="31" y="159"/>
                  </a:lnTo>
                  <a:close/>
                  <a:moveTo>
                    <a:pt x="126" y="159"/>
                  </a:moveTo>
                  <a:lnTo>
                    <a:pt x="123" y="159"/>
                  </a:lnTo>
                  <a:lnTo>
                    <a:pt x="126" y="159"/>
                  </a:lnTo>
                  <a:close/>
                  <a:moveTo>
                    <a:pt x="33" y="159"/>
                  </a:moveTo>
                  <a:lnTo>
                    <a:pt x="33" y="157"/>
                  </a:lnTo>
                  <a:lnTo>
                    <a:pt x="33" y="159"/>
                  </a:lnTo>
                  <a:close/>
                  <a:moveTo>
                    <a:pt x="36" y="157"/>
                  </a:moveTo>
                  <a:lnTo>
                    <a:pt x="36" y="154"/>
                  </a:lnTo>
                  <a:lnTo>
                    <a:pt x="36" y="157"/>
                  </a:lnTo>
                  <a:close/>
                  <a:moveTo>
                    <a:pt x="76" y="152"/>
                  </a:moveTo>
                  <a:lnTo>
                    <a:pt x="74" y="152"/>
                  </a:lnTo>
                  <a:lnTo>
                    <a:pt x="76" y="152"/>
                  </a:lnTo>
                  <a:close/>
                  <a:moveTo>
                    <a:pt x="45" y="145"/>
                  </a:moveTo>
                  <a:lnTo>
                    <a:pt x="45" y="147"/>
                  </a:lnTo>
                  <a:lnTo>
                    <a:pt x="45" y="145"/>
                  </a:lnTo>
                  <a:close/>
                  <a:moveTo>
                    <a:pt x="21" y="142"/>
                  </a:moveTo>
                  <a:lnTo>
                    <a:pt x="19" y="142"/>
                  </a:lnTo>
                  <a:lnTo>
                    <a:pt x="21" y="142"/>
                  </a:lnTo>
                  <a:close/>
                  <a:moveTo>
                    <a:pt x="28" y="138"/>
                  </a:moveTo>
                  <a:lnTo>
                    <a:pt x="28" y="135"/>
                  </a:lnTo>
                  <a:lnTo>
                    <a:pt x="28" y="138"/>
                  </a:lnTo>
                  <a:close/>
                  <a:moveTo>
                    <a:pt x="5" y="138"/>
                  </a:moveTo>
                  <a:lnTo>
                    <a:pt x="5" y="135"/>
                  </a:lnTo>
                  <a:lnTo>
                    <a:pt x="5" y="138"/>
                  </a:lnTo>
                  <a:close/>
                  <a:moveTo>
                    <a:pt x="28" y="138"/>
                  </a:moveTo>
                  <a:lnTo>
                    <a:pt x="28" y="135"/>
                  </a:lnTo>
                  <a:lnTo>
                    <a:pt x="28" y="138"/>
                  </a:lnTo>
                  <a:close/>
                  <a:moveTo>
                    <a:pt x="85" y="135"/>
                  </a:moveTo>
                  <a:lnTo>
                    <a:pt x="83" y="135"/>
                  </a:lnTo>
                  <a:lnTo>
                    <a:pt x="85" y="135"/>
                  </a:lnTo>
                  <a:close/>
                  <a:moveTo>
                    <a:pt x="85" y="131"/>
                  </a:moveTo>
                  <a:lnTo>
                    <a:pt x="85" y="128"/>
                  </a:lnTo>
                  <a:lnTo>
                    <a:pt x="85" y="131"/>
                  </a:lnTo>
                  <a:close/>
                  <a:moveTo>
                    <a:pt x="154" y="97"/>
                  </a:moveTo>
                  <a:lnTo>
                    <a:pt x="152" y="97"/>
                  </a:lnTo>
                  <a:lnTo>
                    <a:pt x="154" y="97"/>
                  </a:lnTo>
                  <a:close/>
                  <a:moveTo>
                    <a:pt x="157" y="95"/>
                  </a:moveTo>
                  <a:lnTo>
                    <a:pt x="157" y="93"/>
                  </a:lnTo>
                  <a:lnTo>
                    <a:pt x="157" y="95"/>
                  </a:lnTo>
                  <a:close/>
                  <a:moveTo>
                    <a:pt x="159" y="90"/>
                  </a:moveTo>
                  <a:lnTo>
                    <a:pt x="159" y="88"/>
                  </a:lnTo>
                  <a:lnTo>
                    <a:pt x="159" y="90"/>
                  </a:lnTo>
                  <a:close/>
                  <a:moveTo>
                    <a:pt x="166" y="90"/>
                  </a:moveTo>
                  <a:lnTo>
                    <a:pt x="166" y="88"/>
                  </a:lnTo>
                  <a:lnTo>
                    <a:pt x="166" y="90"/>
                  </a:lnTo>
                  <a:close/>
                  <a:moveTo>
                    <a:pt x="199" y="71"/>
                  </a:moveTo>
                  <a:lnTo>
                    <a:pt x="202" y="71"/>
                  </a:lnTo>
                  <a:lnTo>
                    <a:pt x="199" y="71"/>
                  </a:lnTo>
                  <a:close/>
                  <a:moveTo>
                    <a:pt x="202" y="71"/>
                  </a:moveTo>
                  <a:lnTo>
                    <a:pt x="199" y="71"/>
                  </a:lnTo>
                  <a:lnTo>
                    <a:pt x="202" y="71"/>
                  </a:lnTo>
                  <a:close/>
                  <a:moveTo>
                    <a:pt x="211" y="55"/>
                  </a:moveTo>
                  <a:lnTo>
                    <a:pt x="211" y="52"/>
                  </a:lnTo>
                  <a:lnTo>
                    <a:pt x="211" y="55"/>
                  </a:lnTo>
                  <a:close/>
                  <a:moveTo>
                    <a:pt x="209" y="47"/>
                  </a:moveTo>
                  <a:lnTo>
                    <a:pt x="211" y="47"/>
                  </a:lnTo>
                  <a:lnTo>
                    <a:pt x="209" y="47"/>
                  </a:lnTo>
                  <a:close/>
                  <a:moveTo>
                    <a:pt x="211" y="36"/>
                  </a:moveTo>
                  <a:lnTo>
                    <a:pt x="211" y="38"/>
                  </a:lnTo>
                  <a:lnTo>
                    <a:pt x="211" y="36"/>
                  </a:lnTo>
                  <a:close/>
                  <a:moveTo>
                    <a:pt x="216" y="33"/>
                  </a:moveTo>
                  <a:lnTo>
                    <a:pt x="218" y="33"/>
                  </a:lnTo>
                  <a:lnTo>
                    <a:pt x="216" y="33"/>
                  </a:lnTo>
                  <a:close/>
                  <a:moveTo>
                    <a:pt x="228" y="28"/>
                  </a:moveTo>
                  <a:lnTo>
                    <a:pt x="225" y="28"/>
                  </a:lnTo>
                  <a:lnTo>
                    <a:pt x="228" y="28"/>
                  </a:lnTo>
                  <a:close/>
                  <a:moveTo>
                    <a:pt x="225" y="28"/>
                  </a:moveTo>
                  <a:lnTo>
                    <a:pt x="225" y="26"/>
                  </a:lnTo>
                  <a:lnTo>
                    <a:pt x="225" y="28"/>
                  </a:lnTo>
                  <a:close/>
                  <a:moveTo>
                    <a:pt x="225" y="26"/>
                  </a:moveTo>
                  <a:lnTo>
                    <a:pt x="225" y="24"/>
                  </a:lnTo>
                  <a:lnTo>
                    <a:pt x="225" y="26"/>
                  </a:lnTo>
                  <a:close/>
                  <a:moveTo>
                    <a:pt x="216" y="24"/>
                  </a:moveTo>
                  <a:lnTo>
                    <a:pt x="218" y="24"/>
                  </a:lnTo>
                  <a:lnTo>
                    <a:pt x="216" y="24"/>
                  </a:lnTo>
                  <a:close/>
                  <a:moveTo>
                    <a:pt x="218" y="19"/>
                  </a:moveTo>
                  <a:lnTo>
                    <a:pt x="216" y="19"/>
                  </a:lnTo>
                  <a:lnTo>
                    <a:pt x="218" y="19"/>
                  </a:lnTo>
                  <a:close/>
                  <a:moveTo>
                    <a:pt x="211" y="12"/>
                  </a:moveTo>
                  <a:lnTo>
                    <a:pt x="211" y="9"/>
                  </a:lnTo>
                  <a:lnTo>
                    <a:pt x="211" y="12"/>
                  </a:lnTo>
                  <a:close/>
                  <a:moveTo>
                    <a:pt x="230" y="0"/>
                  </a:moveTo>
                  <a:lnTo>
                    <a:pt x="230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0" name="Freeform 57949"/>
            <p:cNvSpPr>
              <a:spLocks noEditPoints="1"/>
            </p:cNvSpPr>
            <p:nvPr/>
          </p:nvSpPr>
          <p:spPr bwMode="auto">
            <a:xfrm>
              <a:off x="1084260" y="6191279"/>
              <a:ext cx="241300" cy="101600"/>
            </a:xfrm>
            <a:custGeom>
              <a:avLst/>
              <a:gdLst>
                <a:gd name="T0" fmla="*/ 85 w 152"/>
                <a:gd name="T1" fmla="*/ 47 h 64"/>
                <a:gd name="T2" fmla="*/ 87 w 152"/>
                <a:gd name="T3" fmla="*/ 55 h 64"/>
                <a:gd name="T4" fmla="*/ 85 w 152"/>
                <a:gd name="T5" fmla="*/ 57 h 64"/>
                <a:gd name="T6" fmla="*/ 80 w 152"/>
                <a:gd name="T7" fmla="*/ 62 h 64"/>
                <a:gd name="T8" fmla="*/ 76 w 152"/>
                <a:gd name="T9" fmla="*/ 62 h 64"/>
                <a:gd name="T10" fmla="*/ 71 w 152"/>
                <a:gd name="T11" fmla="*/ 57 h 64"/>
                <a:gd name="T12" fmla="*/ 71 w 152"/>
                <a:gd name="T13" fmla="*/ 52 h 64"/>
                <a:gd name="T14" fmla="*/ 76 w 152"/>
                <a:gd name="T15" fmla="*/ 47 h 64"/>
                <a:gd name="T16" fmla="*/ 83 w 152"/>
                <a:gd name="T17" fmla="*/ 45 h 64"/>
                <a:gd name="T18" fmla="*/ 61 w 152"/>
                <a:gd name="T19" fmla="*/ 26 h 64"/>
                <a:gd name="T20" fmla="*/ 59 w 152"/>
                <a:gd name="T21" fmla="*/ 33 h 64"/>
                <a:gd name="T22" fmla="*/ 57 w 152"/>
                <a:gd name="T23" fmla="*/ 36 h 64"/>
                <a:gd name="T24" fmla="*/ 52 w 152"/>
                <a:gd name="T25" fmla="*/ 40 h 64"/>
                <a:gd name="T26" fmla="*/ 49 w 152"/>
                <a:gd name="T27" fmla="*/ 47 h 64"/>
                <a:gd name="T28" fmla="*/ 42 w 152"/>
                <a:gd name="T29" fmla="*/ 52 h 64"/>
                <a:gd name="T30" fmla="*/ 40 w 152"/>
                <a:gd name="T31" fmla="*/ 45 h 64"/>
                <a:gd name="T32" fmla="*/ 38 w 152"/>
                <a:gd name="T33" fmla="*/ 38 h 64"/>
                <a:gd name="T34" fmla="*/ 40 w 152"/>
                <a:gd name="T35" fmla="*/ 36 h 64"/>
                <a:gd name="T36" fmla="*/ 47 w 152"/>
                <a:gd name="T37" fmla="*/ 33 h 64"/>
                <a:gd name="T38" fmla="*/ 52 w 152"/>
                <a:gd name="T39" fmla="*/ 28 h 64"/>
                <a:gd name="T40" fmla="*/ 61 w 152"/>
                <a:gd name="T41" fmla="*/ 28 h 64"/>
                <a:gd name="T42" fmla="*/ 137 w 152"/>
                <a:gd name="T43" fmla="*/ 21 h 64"/>
                <a:gd name="T44" fmla="*/ 137 w 152"/>
                <a:gd name="T45" fmla="*/ 31 h 64"/>
                <a:gd name="T46" fmla="*/ 135 w 152"/>
                <a:gd name="T47" fmla="*/ 38 h 64"/>
                <a:gd name="T48" fmla="*/ 135 w 152"/>
                <a:gd name="T49" fmla="*/ 43 h 64"/>
                <a:gd name="T50" fmla="*/ 128 w 152"/>
                <a:gd name="T51" fmla="*/ 45 h 64"/>
                <a:gd name="T52" fmla="*/ 123 w 152"/>
                <a:gd name="T53" fmla="*/ 47 h 64"/>
                <a:gd name="T54" fmla="*/ 116 w 152"/>
                <a:gd name="T55" fmla="*/ 50 h 64"/>
                <a:gd name="T56" fmla="*/ 121 w 152"/>
                <a:gd name="T57" fmla="*/ 45 h 64"/>
                <a:gd name="T58" fmla="*/ 125 w 152"/>
                <a:gd name="T59" fmla="*/ 40 h 64"/>
                <a:gd name="T60" fmla="*/ 128 w 152"/>
                <a:gd name="T61" fmla="*/ 33 h 64"/>
                <a:gd name="T62" fmla="*/ 130 w 152"/>
                <a:gd name="T63" fmla="*/ 26 h 64"/>
                <a:gd name="T64" fmla="*/ 135 w 152"/>
                <a:gd name="T65" fmla="*/ 21 h 64"/>
                <a:gd name="T66" fmla="*/ 4 w 152"/>
                <a:gd name="T67" fmla="*/ 17 h 64"/>
                <a:gd name="T68" fmla="*/ 9 w 152"/>
                <a:gd name="T69" fmla="*/ 21 h 64"/>
                <a:gd name="T70" fmla="*/ 9 w 152"/>
                <a:gd name="T71" fmla="*/ 26 h 64"/>
                <a:gd name="T72" fmla="*/ 7 w 152"/>
                <a:gd name="T73" fmla="*/ 33 h 64"/>
                <a:gd name="T74" fmla="*/ 2 w 152"/>
                <a:gd name="T75" fmla="*/ 28 h 64"/>
                <a:gd name="T76" fmla="*/ 0 w 152"/>
                <a:gd name="T77" fmla="*/ 21 h 64"/>
                <a:gd name="T78" fmla="*/ 2 w 152"/>
                <a:gd name="T79" fmla="*/ 19 h 64"/>
                <a:gd name="T80" fmla="*/ 4 w 152"/>
                <a:gd name="T81" fmla="*/ 17 h 64"/>
                <a:gd name="T82" fmla="*/ 149 w 152"/>
                <a:gd name="T83" fmla="*/ 2 h 64"/>
                <a:gd name="T84" fmla="*/ 147 w 152"/>
                <a:gd name="T85" fmla="*/ 9 h 64"/>
                <a:gd name="T86" fmla="*/ 144 w 152"/>
                <a:gd name="T87" fmla="*/ 12 h 64"/>
                <a:gd name="T88" fmla="*/ 142 w 152"/>
                <a:gd name="T89" fmla="*/ 14 h 64"/>
                <a:gd name="T90" fmla="*/ 137 w 152"/>
                <a:gd name="T91" fmla="*/ 14 h 64"/>
                <a:gd name="T92" fmla="*/ 137 w 152"/>
                <a:gd name="T93" fmla="*/ 9 h 64"/>
                <a:gd name="T94" fmla="*/ 142 w 152"/>
                <a:gd name="T95" fmla="*/ 5 h 64"/>
                <a:gd name="T96" fmla="*/ 142 w 152"/>
                <a:gd name="T97" fmla="*/ 5 h 64"/>
                <a:gd name="T98" fmla="*/ 149 w 152"/>
                <a:gd name="T9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64">
                  <a:moveTo>
                    <a:pt x="85" y="45"/>
                  </a:moveTo>
                  <a:lnTo>
                    <a:pt x="85" y="47"/>
                  </a:lnTo>
                  <a:lnTo>
                    <a:pt x="85" y="45"/>
                  </a:lnTo>
                  <a:lnTo>
                    <a:pt x="85" y="47"/>
                  </a:lnTo>
                  <a:lnTo>
                    <a:pt x="85" y="50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7" y="55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85" y="62"/>
                  </a:lnTo>
                  <a:lnTo>
                    <a:pt x="83" y="62"/>
                  </a:lnTo>
                  <a:lnTo>
                    <a:pt x="80" y="62"/>
                  </a:lnTo>
                  <a:lnTo>
                    <a:pt x="80" y="64"/>
                  </a:lnTo>
                  <a:lnTo>
                    <a:pt x="78" y="64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6" y="59"/>
                  </a:lnTo>
                  <a:lnTo>
                    <a:pt x="73" y="59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71" y="55"/>
                  </a:lnTo>
                  <a:lnTo>
                    <a:pt x="71" y="52"/>
                  </a:lnTo>
                  <a:lnTo>
                    <a:pt x="73" y="52"/>
                  </a:lnTo>
                  <a:lnTo>
                    <a:pt x="71" y="52"/>
                  </a:lnTo>
                  <a:lnTo>
                    <a:pt x="73" y="52"/>
                  </a:lnTo>
                  <a:lnTo>
                    <a:pt x="73" y="50"/>
                  </a:lnTo>
                  <a:lnTo>
                    <a:pt x="76" y="50"/>
                  </a:lnTo>
                  <a:lnTo>
                    <a:pt x="76" y="47"/>
                  </a:lnTo>
                  <a:lnTo>
                    <a:pt x="76" y="45"/>
                  </a:lnTo>
                  <a:lnTo>
                    <a:pt x="78" y="45"/>
                  </a:lnTo>
                  <a:lnTo>
                    <a:pt x="80" y="45"/>
                  </a:lnTo>
                  <a:lnTo>
                    <a:pt x="83" y="45"/>
                  </a:lnTo>
                  <a:lnTo>
                    <a:pt x="83" y="47"/>
                  </a:lnTo>
                  <a:lnTo>
                    <a:pt x="85" y="47"/>
                  </a:lnTo>
                  <a:lnTo>
                    <a:pt x="85" y="45"/>
                  </a:lnTo>
                  <a:close/>
                  <a:moveTo>
                    <a:pt x="61" y="26"/>
                  </a:moveTo>
                  <a:lnTo>
                    <a:pt x="61" y="28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7" y="36"/>
                  </a:lnTo>
                  <a:lnTo>
                    <a:pt x="54" y="36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2" y="43"/>
                  </a:lnTo>
                  <a:lnTo>
                    <a:pt x="52" y="45"/>
                  </a:lnTo>
                  <a:lnTo>
                    <a:pt x="52" y="47"/>
                  </a:lnTo>
                  <a:lnTo>
                    <a:pt x="49" y="47"/>
                  </a:lnTo>
                  <a:lnTo>
                    <a:pt x="49" y="50"/>
                  </a:lnTo>
                  <a:lnTo>
                    <a:pt x="47" y="50"/>
                  </a:lnTo>
                  <a:lnTo>
                    <a:pt x="45" y="52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47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5" y="38"/>
                  </a:lnTo>
                  <a:lnTo>
                    <a:pt x="35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5" y="36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49" y="33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7" y="28"/>
                  </a:lnTo>
                  <a:lnTo>
                    <a:pt x="59" y="28"/>
                  </a:lnTo>
                  <a:lnTo>
                    <a:pt x="61" y="28"/>
                  </a:lnTo>
                  <a:lnTo>
                    <a:pt x="61" y="26"/>
                  </a:lnTo>
                  <a:close/>
                  <a:moveTo>
                    <a:pt x="135" y="19"/>
                  </a:moveTo>
                  <a:lnTo>
                    <a:pt x="137" y="19"/>
                  </a:lnTo>
                  <a:lnTo>
                    <a:pt x="137" y="21"/>
                  </a:lnTo>
                  <a:lnTo>
                    <a:pt x="137" y="24"/>
                  </a:lnTo>
                  <a:lnTo>
                    <a:pt x="137" y="26"/>
                  </a:lnTo>
                  <a:lnTo>
                    <a:pt x="137" y="28"/>
                  </a:lnTo>
                  <a:lnTo>
                    <a:pt x="137" y="31"/>
                  </a:lnTo>
                  <a:lnTo>
                    <a:pt x="137" y="33"/>
                  </a:lnTo>
                  <a:lnTo>
                    <a:pt x="137" y="36"/>
                  </a:lnTo>
                  <a:lnTo>
                    <a:pt x="137" y="38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35" y="38"/>
                  </a:lnTo>
                  <a:lnTo>
                    <a:pt x="135" y="40"/>
                  </a:lnTo>
                  <a:lnTo>
                    <a:pt x="135" y="43"/>
                  </a:lnTo>
                  <a:lnTo>
                    <a:pt x="133" y="43"/>
                  </a:lnTo>
                  <a:lnTo>
                    <a:pt x="130" y="43"/>
                  </a:lnTo>
                  <a:lnTo>
                    <a:pt x="128" y="43"/>
                  </a:lnTo>
                  <a:lnTo>
                    <a:pt x="128" y="45"/>
                  </a:lnTo>
                  <a:lnTo>
                    <a:pt x="128" y="43"/>
                  </a:lnTo>
                  <a:lnTo>
                    <a:pt x="128" y="45"/>
                  </a:lnTo>
                  <a:lnTo>
                    <a:pt x="125" y="45"/>
                  </a:lnTo>
                  <a:lnTo>
                    <a:pt x="123" y="47"/>
                  </a:lnTo>
                  <a:lnTo>
                    <a:pt x="123" y="50"/>
                  </a:lnTo>
                  <a:lnTo>
                    <a:pt x="121" y="50"/>
                  </a:lnTo>
                  <a:lnTo>
                    <a:pt x="118" y="50"/>
                  </a:lnTo>
                  <a:lnTo>
                    <a:pt x="116" y="50"/>
                  </a:lnTo>
                  <a:lnTo>
                    <a:pt x="116" y="47"/>
                  </a:lnTo>
                  <a:lnTo>
                    <a:pt x="118" y="47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123" y="45"/>
                  </a:lnTo>
                  <a:lnTo>
                    <a:pt x="123" y="43"/>
                  </a:lnTo>
                  <a:lnTo>
                    <a:pt x="125" y="43"/>
                  </a:lnTo>
                  <a:lnTo>
                    <a:pt x="125" y="40"/>
                  </a:lnTo>
                  <a:lnTo>
                    <a:pt x="125" y="38"/>
                  </a:lnTo>
                  <a:lnTo>
                    <a:pt x="125" y="36"/>
                  </a:lnTo>
                  <a:lnTo>
                    <a:pt x="128" y="36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30" y="31"/>
                  </a:lnTo>
                  <a:lnTo>
                    <a:pt x="130" y="28"/>
                  </a:lnTo>
                  <a:lnTo>
                    <a:pt x="130" y="26"/>
                  </a:lnTo>
                  <a:lnTo>
                    <a:pt x="130" y="24"/>
                  </a:lnTo>
                  <a:lnTo>
                    <a:pt x="133" y="24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5" y="19"/>
                  </a:lnTo>
                  <a:lnTo>
                    <a:pt x="135" y="21"/>
                  </a:lnTo>
                  <a:lnTo>
                    <a:pt x="135" y="19"/>
                  </a:lnTo>
                  <a:close/>
                  <a:moveTo>
                    <a:pt x="4" y="17"/>
                  </a:moveTo>
                  <a:lnTo>
                    <a:pt x="7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4" y="17"/>
                  </a:lnTo>
                  <a:close/>
                  <a:moveTo>
                    <a:pt x="149" y="0"/>
                  </a:moveTo>
                  <a:lnTo>
                    <a:pt x="152" y="0"/>
                  </a:lnTo>
                  <a:lnTo>
                    <a:pt x="152" y="2"/>
                  </a:lnTo>
                  <a:lnTo>
                    <a:pt x="149" y="2"/>
                  </a:lnTo>
                  <a:lnTo>
                    <a:pt x="149" y="5"/>
                  </a:lnTo>
                  <a:lnTo>
                    <a:pt x="149" y="7"/>
                  </a:lnTo>
                  <a:lnTo>
                    <a:pt x="149" y="9"/>
                  </a:lnTo>
                  <a:lnTo>
                    <a:pt x="147" y="9"/>
                  </a:lnTo>
                  <a:lnTo>
                    <a:pt x="147" y="12"/>
                  </a:lnTo>
                  <a:lnTo>
                    <a:pt x="144" y="12"/>
                  </a:lnTo>
                  <a:lnTo>
                    <a:pt x="144" y="14"/>
                  </a:lnTo>
                  <a:lnTo>
                    <a:pt x="144" y="12"/>
                  </a:lnTo>
                  <a:lnTo>
                    <a:pt x="142" y="12"/>
                  </a:lnTo>
                  <a:lnTo>
                    <a:pt x="142" y="14"/>
                  </a:lnTo>
                  <a:lnTo>
                    <a:pt x="142" y="12"/>
                  </a:lnTo>
                  <a:lnTo>
                    <a:pt x="142" y="14"/>
                  </a:lnTo>
                  <a:lnTo>
                    <a:pt x="140" y="14"/>
                  </a:lnTo>
                  <a:lnTo>
                    <a:pt x="140" y="17"/>
                  </a:lnTo>
                  <a:lnTo>
                    <a:pt x="137" y="17"/>
                  </a:lnTo>
                  <a:lnTo>
                    <a:pt x="137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7" y="12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44" y="5"/>
                  </a:lnTo>
                  <a:lnTo>
                    <a:pt x="147" y="5"/>
                  </a:lnTo>
                  <a:lnTo>
                    <a:pt x="147" y="2"/>
                  </a:lnTo>
                  <a:lnTo>
                    <a:pt x="149" y="2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1" name="Freeform 57950"/>
            <p:cNvSpPr>
              <a:spLocks noEditPoints="1"/>
            </p:cNvSpPr>
            <p:nvPr/>
          </p:nvSpPr>
          <p:spPr bwMode="auto">
            <a:xfrm>
              <a:off x="1076323" y="6180160"/>
              <a:ext cx="244475" cy="115889"/>
            </a:xfrm>
            <a:custGeom>
              <a:avLst/>
              <a:gdLst>
                <a:gd name="T0" fmla="*/ 9 w 154"/>
                <a:gd name="T1" fmla="*/ 66 h 73"/>
                <a:gd name="T2" fmla="*/ 9 w 154"/>
                <a:gd name="T3" fmla="*/ 66 h 73"/>
                <a:gd name="T4" fmla="*/ 9 w 154"/>
                <a:gd name="T5" fmla="*/ 69 h 73"/>
                <a:gd name="T6" fmla="*/ 7 w 154"/>
                <a:gd name="T7" fmla="*/ 69 h 73"/>
                <a:gd name="T8" fmla="*/ 7 w 154"/>
                <a:gd name="T9" fmla="*/ 71 h 73"/>
                <a:gd name="T10" fmla="*/ 7 w 154"/>
                <a:gd name="T11" fmla="*/ 71 h 73"/>
                <a:gd name="T12" fmla="*/ 7 w 154"/>
                <a:gd name="T13" fmla="*/ 73 h 73"/>
                <a:gd name="T14" fmla="*/ 5 w 154"/>
                <a:gd name="T15" fmla="*/ 73 h 73"/>
                <a:gd name="T16" fmla="*/ 5 w 154"/>
                <a:gd name="T17" fmla="*/ 73 h 73"/>
                <a:gd name="T18" fmla="*/ 5 w 154"/>
                <a:gd name="T19" fmla="*/ 71 h 73"/>
                <a:gd name="T20" fmla="*/ 2 w 154"/>
                <a:gd name="T21" fmla="*/ 71 h 73"/>
                <a:gd name="T22" fmla="*/ 0 w 154"/>
                <a:gd name="T23" fmla="*/ 71 h 73"/>
                <a:gd name="T24" fmla="*/ 0 w 154"/>
                <a:gd name="T25" fmla="*/ 71 h 73"/>
                <a:gd name="T26" fmla="*/ 0 w 154"/>
                <a:gd name="T27" fmla="*/ 69 h 73"/>
                <a:gd name="T28" fmla="*/ 2 w 154"/>
                <a:gd name="T29" fmla="*/ 69 h 73"/>
                <a:gd name="T30" fmla="*/ 5 w 154"/>
                <a:gd name="T31" fmla="*/ 69 h 73"/>
                <a:gd name="T32" fmla="*/ 5 w 154"/>
                <a:gd name="T33" fmla="*/ 69 h 73"/>
                <a:gd name="T34" fmla="*/ 5 w 154"/>
                <a:gd name="T35" fmla="*/ 66 h 73"/>
                <a:gd name="T36" fmla="*/ 5 w 154"/>
                <a:gd name="T37" fmla="*/ 66 h 73"/>
                <a:gd name="T38" fmla="*/ 7 w 154"/>
                <a:gd name="T39" fmla="*/ 66 h 73"/>
                <a:gd name="T40" fmla="*/ 7 w 154"/>
                <a:gd name="T41" fmla="*/ 66 h 73"/>
                <a:gd name="T42" fmla="*/ 31 w 154"/>
                <a:gd name="T43" fmla="*/ 50 h 73"/>
                <a:gd name="T44" fmla="*/ 31 w 154"/>
                <a:gd name="T45" fmla="*/ 50 h 73"/>
                <a:gd name="T46" fmla="*/ 31 w 154"/>
                <a:gd name="T47" fmla="*/ 50 h 73"/>
                <a:gd name="T48" fmla="*/ 33 w 154"/>
                <a:gd name="T49" fmla="*/ 52 h 73"/>
                <a:gd name="T50" fmla="*/ 33 w 154"/>
                <a:gd name="T51" fmla="*/ 52 h 73"/>
                <a:gd name="T52" fmla="*/ 33 w 154"/>
                <a:gd name="T53" fmla="*/ 52 h 73"/>
                <a:gd name="T54" fmla="*/ 36 w 154"/>
                <a:gd name="T55" fmla="*/ 54 h 73"/>
                <a:gd name="T56" fmla="*/ 36 w 154"/>
                <a:gd name="T57" fmla="*/ 54 h 73"/>
                <a:gd name="T58" fmla="*/ 36 w 154"/>
                <a:gd name="T59" fmla="*/ 54 h 73"/>
                <a:gd name="T60" fmla="*/ 33 w 154"/>
                <a:gd name="T61" fmla="*/ 57 h 73"/>
                <a:gd name="T62" fmla="*/ 33 w 154"/>
                <a:gd name="T63" fmla="*/ 57 h 73"/>
                <a:gd name="T64" fmla="*/ 33 w 154"/>
                <a:gd name="T65" fmla="*/ 57 h 73"/>
                <a:gd name="T66" fmla="*/ 31 w 154"/>
                <a:gd name="T67" fmla="*/ 57 h 73"/>
                <a:gd name="T68" fmla="*/ 31 w 154"/>
                <a:gd name="T69" fmla="*/ 57 h 73"/>
                <a:gd name="T70" fmla="*/ 31 w 154"/>
                <a:gd name="T71" fmla="*/ 57 h 73"/>
                <a:gd name="T72" fmla="*/ 28 w 154"/>
                <a:gd name="T73" fmla="*/ 57 h 73"/>
                <a:gd name="T74" fmla="*/ 28 w 154"/>
                <a:gd name="T75" fmla="*/ 57 h 73"/>
                <a:gd name="T76" fmla="*/ 28 w 154"/>
                <a:gd name="T77" fmla="*/ 57 h 73"/>
                <a:gd name="T78" fmla="*/ 26 w 154"/>
                <a:gd name="T79" fmla="*/ 54 h 73"/>
                <a:gd name="T80" fmla="*/ 26 w 154"/>
                <a:gd name="T81" fmla="*/ 52 h 73"/>
                <a:gd name="T82" fmla="*/ 28 w 154"/>
                <a:gd name="T83" fmla="*/ 52 h 73"/>
                <a:gd name="T84" fmla="*/ 28 w 154"/>
                <a:gd name="T85" fmla="*/ 50 h 73"/>
                <a:gd name="T86" fmla="*/ 28 w 154"/>
                <a:gd name="T87" fmla="*/ 50 h 73"/>
                <a:gd name="T88" fmla="*/ 142 w 154"/>
                <a:gd name="T89" fmla="*/ 26 h 73"/>
                <a:gd name="T90" fmla="*/ 142 w 154"/>
                <a:gd name="T91" fmla="*/ 28 h 73"/>
                <a:gd name="T92" fmla="*/ 142 w 154"/>
                <a:gd name="T93" fmla="*/ 26 h 73"/>
                <a:gd name="T94" fmla="*/ 154 w 154"/>
                <a:gd name="T95" fmla="*/ 5 h 73"/>
                <a:gd name="T96" fmla="*/ 154 w 154"/>
                <a:gd name="T97" fmla="*/ 5 h 73"/>
                <a:gd name="T98" fmla="*/ 154 w 154"/>
                <a:gd name="T99" fmla="*/ 7 h 73"/>
                <a:gd name="T100" fmla="*/ 152 w 154"/>
                <a:gd name="T101" fmla="*/ 7 h 73"/>
                <a:gd name="T102" fmla="*/ 152 w 154"/>
                <a:gd name="T103" fmla="*/ 7 h 73"/>
                <a:gd name="T104" fmla="*/ 152 w 154"/>
                <a:gd name="T105" fmla="*/ 7 h 73"/>
                <a:gd name="T106" fmla="*/ 154 w 154"/>
                <a:gd name="T107" fmla="*/ 5 h 73"/>
                <a:gd name="T108" fmla="*/ 154 w 154"/>
                <a:gd name="T109" fmla="*/ 5 h 73"/>
                <a:gd name="T110" fmla="*/ 152 w 154"/>
                <a:gd name="T111" fmla="*/ 5 h 73"/>
                <a:gd name="T112" fmla="*/ 152 w 154"/>
                <a:gd name="T113" fmla="*/ 5 h 73"/>
                <a:gd name="T114" fmla="*/ 154 w 154"/>
                <a:gd name="T115" fmla="*/ 0 h 73"/>
                <a:gd name="T116" fmla="*/ 152 w 154"/>
                <a:gd name="T117" fmla="*/ 0 h 73"/>
                <a:gd name="T118" fmla="*/ 152 w 154"/>
                <a:gd name="T119" fmla="*/ 0 h 73"/>
                <a:gd name="T120" fmla="*/ 154 w 154"/>
                <a:gd name="T12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4" h="73">
                  <a:moveTo>
                    <a:pt x="7" y="66"/>
                  </a:moveTo>
                  <a:lnTo>
                    <a:pt x="7" y="66"/>
                  </a:lnTo>
                  <a:lnTo>
                    <a:pt x="7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close/>
                  <a:moveTo>
                    <a:pt x="28" y="50"/>
                  </a:moveTo>
                  <a:lnTo>
                    <a:pt x="28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close/>
                  <a:moveTo>
                    <a:pt x="142" y="26"/>
                  </a:moveTo>
                  <a:lnTo>
                    <a:pt x="142" y="26"/>
                  </a:lnTo>
                  <a:lnTo>
                    <a:pt x="142" y="26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2" y="26"/>
                  </a:lnTo>
                  <a:close/>
                  <a:moveTo>
                    <a:pt x="154" y="5"/>
                  </a:move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close/>
                  <a:moveTo>
                    <a:pt x="152" y="5"/>
                  </a:move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close/>
                  <a:moveTo>
                    <a:pt x="154" y="0"/>
                  </a:move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2" name="Freeform 57951"/>
            <p:cNvSpPr>
              <a:spLocks noEditPoints="1"/>
            </p:cNvSpPr>
            <p:nvPr/>
          </p:nvSpPr>
          <p:spPr bwMode="auto">
            <a:xfrm>
              <a:off x="1177923" y="6183337"/>
              <a:ext cx="139700" cy="90488"/>
            </a:xfrm>
            <a:custGeom>
              <a:avLst/>
              <a:gdLst>
                <a:gd name="T0" fmla="*/ 28 w 88"/>
                <a:gd name="T1" fmla="*/ 57 h 57"/>
                <a:gd name="T2" fmla="*/ 28 w 88"/>
                <a:gd name="T3" fmla="*/ 57 h 57"/>
                <a:gd name="T4" fmla="*/ 28 w 88"/>
                <a:gd name="T5" fmla="*/ 57 h 57"/>
                <a:gd name="T6" fmla="*/ 28 w 88"/>
                <a:gd name="T7" fmla="*/ 57 h 57"/>
                <a:gd name="T8" fmla="*/ 28 w 88"/>
                <a:gd name="T9" fmla="*/ 57 h 57"/>
                <a:gd name="T10" fmla="*/ 57 w 88"/>
                <a:gd name="T11" fmla="*/ 55 h 57"/>
                <a:gd name="T12" fmla="*/ 57 w 88"/>
                <a:gd name="T13" fmla="*/ 55 h 57"/>
                <a:gd name="T14" fmla="*/ 57 w 88"/>
                <a:gd name="T15" fmla="*/ 55 h 57"/>
                <a:gd name="T16" fmla="*/ 57 w 88"/>
                <a:gd name="T17" fmla="*/ 55 h 57"/>
                <a:gd name="T18" fmla="*/ 57 w 88"/>
                <a:gd name="T19" fmla="*/ 55 h 57"/>
                <a:gd name="T20" fmla="*/ 26 w 88"/>
                <a:gd name="T21" fmla="*/ 52 h 57"/>
                <a:gd name="T22" fmla="*/ 26 w 88"/>
                <a:gd name="T23" fmla="*/ 52 h 57"/>
                <a:gd name="T24" fmla="*/ 26 w 88"/>
                <a:gd name="T25" fmla="*/ 52 h 57"/>
                <a:gd name="T26" fmla="*/ 26 w 88"/>
                <a:gd name="T27" fmla="*/ 52 h 57"/>
                <a:gd name="T28" fmla="*/ 26 w 88"/>
                <a:gd name="T29" fmla="*/ 52 h 57"/>
                <a:gd name="T30" fmla="*/ 26 w 88"/>
                <a:gd name="T31" fmla="*/ 52 h 57"/>
                <a:gd name="T32" fmla="*/ 26 w 88"/>
                <a:gd name="T33" fmla="*/ 50 h 57"/>
                <a:gd name="T34" fmla="*/ 26 w 88"/>
                <a:gd name="T35" fmla="*/ 50 h 57"/>
                <a:gd name="T36" fmla="*/ 26 w 88"/>
                <a:gd name="T37" fmla="*/ 50 h 57"/>
                <a:gd name="T38" fmla="*/ 26 w 88"/>
                <a:gd name="T39" fmla="*/ 50 h 57"/>
                <a:gd name="T40" fmla="*/ 26 w 88"/>
                <a:gd name="T41" fmla="*/ 50 h 57"/>
                <a:gd name="T42" fmla="*/ 0 w 88"/>
                <a:gd name="T43" fmla="*/ 38 h 57"/>
                <a:gd name="T44" fmla="*/ 0 w 88"/>
                <a:gd name="T45" fmla="*/ 38 h 57"/>
                <a:gd name="T46" fmla="*/ 0 w 88"/>
                <a:gd name="T47" fmla="*/ 38 h 57"/>
                <a:gd name="T48" fmla="*/ 0 w 88"/>
                <a:gd name="T49" fmla="*/ 38 h 57"/>
                <a:gd name="T50" fmla="*/ 0 w 88"/>
                <a:gd name="T51" fmla="*/ 38 h 57"/>
                <a:gd name="T52" fmla="*/ 0 w 88"/>
                <a:gd name="T53" fmla="*/ 36 h 57"/>
                <a:gd name="T54" fmla="*/ 0 w 88"/>
                <a:gd name="T55" fmla="*/ 36 h 57"/>
                <a:gd name="T56" fmla="*/ 0 w 88"/>
                <a:gd name="T57" fmla="*/ 36 h 57"/>
                <a:gd name="T58" fmla="*/ 0 w 88"/>
                <a:gd name="T59" fmla="*/ 36 h 57"/>
                <a:gd name="T60" fmla="*/ 0 w 88"/>
                <a:gd name="T61" fmla="*/ 36 h 57"/>
                <a:gd name="T62" fmla="*/ 0 w 88"/>
                <a:gd name="T63" fmla="*/ 36 h 57"/>
                <a:gd name="T64" fmla="*/ 2 w 88"/>
                <a:gd name="T65" fmla="*/ 31 h 57"/>
                <a:gd name="T66" fmla="*/ 2 w 88"/>
                <a:gd name="T67" fmla="*/ 31 h 57"/>
                <a:gd name="T68" fmla="*/ 2 w 88"/>
                <a:gd name="T69" fmla="*/ 31 h 57"/>
                <a:gd name="T70" fmla="*/ 2 w 88"/>
                <a:gd name="T71" fmla="*/ 31 h 57"/>
                <a:gd name="T72" fmla="*/ 2 w 88"/>
                <a:gd name="T73" fmla="*/ 31 h 57"/>
                <a:gd name="T74" fmla="*/ 88 w 88"/>
                <a:gd name="T75" fmla="*/ 0 h 57"/>
                <a:gd name="T76" fmla="*/ 88 w 88"/>
                <a:gd name="T77" fmla="*/ 0 h 57"/>
                <a:gd name="T78" fmla="*/ 88 w 88"/>
                <a:gd name="T79" fmla="*/ 0 h 57"/>
                <a:gd name="T80" fmla="*/ 88 w 88"/>
                <a:gd name="T81" fmla="*/ 0 h 57"/>
                <a:gd name="T82" fmla="*/ 88 w 88"/>
                <a:gd name="T8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57">
                  <a:moveTo>
                    <a:pt x="28" y="57"/>
                  </a:move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close/>
                  <a:moveTo>
                    <a:pt x="57" y="55"/>
                  </a:moveTo>
                  <a:lnTo>
                    <a:pt x="57" y="55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57" y="55"/>
                  </a:lnTo>
                  <a:close/>
                  <a:moveTo>
                    <a:pt x="26" y="52"/>
                  </a:move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26" y="50"/>
                  </a:move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close/>
                  <a:moveTo>
                    <a:pt x="0" y="38"/>
                  </a:move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0" y="36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2" y="31"/>
                  </a:move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close/>
                  <a:moveTo>
                    <a:pt x="88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3" name="Freeform 57952"/>
            <p:cNvSpPr>
              <a:spLocks noEditPoints="1"/>
            </p:cNvSpPr>
            <p:nvPr/>
          </p:nvSpPr>
          <p:spPr bwMode="auto">
            <a:xfrm>
              <a:off x="1897058" y="5783286"/>
              <a:ext cx="4763" cy="0"/>
            </a:xfrm>
            <a:custGeom>
              <a:avLst/>
              <a:gdLst>
                <a:gd name="T0" fmla="*/ 3 w 3"/>
                <a:gd name="T1" fmla="*/ 3 w 3"/>
                <a:gd name="T2" fmla="*/ 3 w 3"/>
                <a:gd name="T3" fmla="*/ 0 w 3"/>
                <a:gd name="T4" fmla="*/ 0 w 3"/>
                <a:gd name="T5" fmla="*/ 0 w 3"/>
                <a:gd name="T6" fmla="*/ 0 w 3"/>
                <a:gd name="T7" fmla="*/ 0 w 3"/>
                <a:gd name="T8" fmla="*/ 3 w 3"/>
                <a:gd name="T9" fmla="*/ 3 w 3"/>
                <a:gd name="T10" fmla="*/ 3 w 3"/>
                <a:gd name="T11" fmla="*/ 3 w 3"/>
                <a:gd name="T12" fmla="*/ 3 w 3"/>
                <a:gd name="T13" fmla="*/ 3 w 3"/>
                <a:gd name="T14" fmla="*/ 3 w 3"/>
                <a:gd name="T15" fmla="*/ 3 w 3"/>
                <a:gd name="T16" fmla="*/ 3 w 3"/>
                <a:gd name="T17" fmla="*/ 3 w 3"/>
                <a:gd name="T18" fmla="*/ 3 w 3"/>
                <a:gd name="T19" fmla="*/ 3 w 3"/>
                <a:gd name="T20" fmla="*/ 3 w 3"/>
                <a:gd name="T21" fmla="*/ 3 w 3"/>
                <a:gd name="T22" fmla="*/ 3 w 3"/>
                <a:gd name="T2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4" name="Freeform 57953"/>
            <p:cNvSpPr>
              <a:spLocks noEditPoints="1"/>
            </p:cNvSpPr>
            <p:nvPr/>
          </p:nvSpPr>
          <p:spPr bwMode="auto">
            <a:xfrm>
              <a:off x="1746246" y="5730898"/>
              <a:ext cx="128588" cy="46038"/>
            </a:xfrm>
            <a:custGeom>
              <a:avLst/>
              <a:gdLst>
                <a:gd name="T0" fmla="*/ 81 w 81"/>
                <a:gd name="T1" fmla="*/ 29 h 29"/>
                <a:gd name="T2" fmla="*/ 81 w 81"/>
                <a:gd name="T3" fmla="*/ 29 h 29"/>
                <a:gd name="T4" fmla="*/ 81 w 81"/>
                <a:gd name="T5" fmla="*/ 29 h 29"/>
                <a:gd name="T6" fmla="*/ 81 w 81"/>
                <a:gd name="T7" fmla="*/ 29 h 29"/>
                <a:gd name="T8" fmla="*/ 81 w 81"/>
                <a:gd name="T9" fmla="*/ 29 h 29"/>
                <a:gd name="T10" fmla="*/ 79 w 81"/>
                <a:gd name="T11" fmla="*/ 29 h 29"/>
                <a:gd name="T12" fmla="*/ 79 w 81"/>
                <a:gd name="T13" fmla="*/ 26 h 29"/>
                <a:gd name="T14" fmla="*/ 79 w 81"/>
                <a:gd name="T15" fmla="*/ 26 h 29"/>
                <a:gd name="T16" fmla="*/ 79 w 81"/>
                <a:gd name="T17" fmla="*/ 26 h 29"/>
                <a:gd name="T18" fmla="*/ 79 w 81"/>
                <a:gd name="T19" fmla="*/ 26 h 29"/>
                <a:gd name="T20" fmla="*/ 79 w 81"/>
                <a:gd name="T21" fmla="*/ 26 h 29"/>
                <a:gd name="T22" fmla="*/ 79 w 81"/>
                <a:gd name="T23" fmla="*/ 26 h 29"/>
                <a:gd name="T24" fmla="*/ 79 w 81"/>
                <a:gd name="T25" fmla="*/ 26 h 29"/>
                <a:gd name="T26" fmla="*/ 79 w 81"/>
                <a:gd name="T27" fmla="*/ 26 h 29"/>
                <a:gd name="T28" fmla="*/ 81 w 81"/>
                <a:gd name="T29" fmla="*/ 26 h 29"/>
                <a:gd name="T30" fmla="*/ 81 w 81"/>
                <a:gd name="T31" fmla="*/ 29 h 29"/>
                <a:gd name="T32" fmla="*/ 0 w 81"/>
                <a:gd name="T33" fmla="*/ 0 h 29"/>
                <a:gd name="T34" fmla="*/ 0 w 81"/>
                <a:gd name="T35" fmla="*/ 0 h 29"/>
                <a:gd name="T36" fmla="*/ 0 w 81"/>
                <a:gd name="T37" fmla="*/ 0 h 29"/>
                <a:gd name="T38" fmla="*/ 0 w 81"/>
                <a:gd name="T39" fmla="*/ 2 h 29"/>
                <a:gd name="T40" fmla="*/ 0 w 81"/>
                <a:gd name="T41" fmla="*/ 0 h 29"/>
                <a:gd name="T42" fmla="*/ 0 w 81"/>
                <a:gd name="T43" fmla="*/ 0 h 29"/>
                <a:gd name="T44" fmla="*/ 3 w 81"/>
                <a:gd name="T45" fmla="*/ 0 h 29"/>
                <a:gd name="T46" fmla="*/ 0 w 81"/>
                <a:gd name="T47" fmla="*/ 0 h 29"/>
                <a:gd name="T48" fmla="*/ 0 w 81"/>
                <a:gd name="T49" fmla="*/ 2 h 29"/>
                <a:gd name="T50" fmla="*/ 3 w 81"/>
                <a:gd name="T51" fmla="*/ 2 h 29"/>
                <a:gd name="T52" fmla="*/ 3 w 81"/>
                <a:gd name="T53" fmla="*/ 2 h 29"/>
                <a:gd name="T54" fmla="*/ 3 w 81"/>
                <a:gd name="T55" fmla="*/ 2 h 29"/>
                <a:gd name="T56" fmla="*/ 3 w 81"/>
                <a:gd name="T57" fmla="*/ 2 h 29"/>
                <a:gd name="T58" fmla="*/ 3 w 81"/>
                <a:gd name="T59" fmla="*/ 0 h 29"/>
                <a:gd name="T60" fmla="*/ 3 w 81"/>
                <a:gd name="T61" fmla="*/ 0 h 29"/>
                <a:gd name="T62" fmla="*/ 3 w 81"/>
                <a:gd name="T63" fmla="*/ 0 h 29"/>
                <a:gd name="T64" fmla="*/ 3 w 81"/>
                <a:gd name="T65" fmla="*/ 0 h 29"/>
                <a:gd name="T66" fmla="*/ 3 w 81"/>
                <a:gd name="T67" fmla="*/ 0 h 29"/>
                <a:gd name="T68" fmla="*/ 3 w 81"/>
                <a:gd name="T69" fmla="*/ 2 h 29"/>
                <a:gd name="T70" fmla="*/ 3 w 81"/>
                <a:gd name="T71" fmla="*/ 2 h 29"/>
                <a:gd name="T72" fmla="*/ 3 w 81"/>
                <a:gd name="T73" fmla="*/ 2 h 29"/>
                <a:gd name="T74" fmla="*/ 3 w 81"/>
                <a:gd name="T75" fmla="*/ 2 h 29"/>
                <a:gd name="T76" fmla="*/ 0 w 81"/>
                <a:gd name="T77" fmla="*/ 2 h 29"/>
                <a:gd name="T78" fmla="*/ 0 w 81"/>
                <a:gd name="T79" fmla="*/ 2 h 29"/>
                <a:gd name="T80" fmla="*/ 0 w 81"/>
                <a:gd name="T81" fmla="*/ 2 h 29"/>
                <a:gd name="T82" fmla="*/ 0 w 81"/>
                <a:gd name="T83" fmla="*/ 2 h 29"/>
                <a:gd name="T84" fmla="*/ 0 w 81"/>
                <a:gd name="T85" fmla="*/ 2 h 29"/>
                <a:gd name="T86" fmla="*/ 0 w 81"/>
                <a:gd name="T87" fmla="*/ 2 h 29"/>
                <a:gd name="T88" fmla="*/ 0 w 81"/>
                <a:gd name="T89" fmla="*/ 2 h 29"/>
                <a:gd name="T90" fmla="*/ 0 w 81"/>
                <a:gd name="T91" fmla="*/ 2 h 29"/>
                <a:gd name="T92" fmla="*/ 0 w 81"/>
                <a:gd name="T93" fmla="*/ 2 h 29"/>
                <a:gd name="T94" fmla="*/ 0 w 81"/>
                <a:gd name="T95" fmla="*/ 2 h 29"/>
                <a:gd name="T96" fmla="*/ 0 w 81"/>
                <a:gd name="T97" fmla="*/ 2 h 29"/>
                <a:gd name="T98" fmla="*/ 0 w 81"/>
                <a:gd name="T99" fmla="*/ 0 h 29"/>
                <a:gd name="T100" fmla="*/ 0 w 81"/>
                <a:gd name="T101" fmla="*/ 0 h 29"/>
                <a:gd name="T102" fmla="*/ 0 w 81"/>
                <a:gd name="T103" fmla="*/ 0 h 29"/>
                <a:gd name="T104" fmla="*/ 0 w 81"/>
                <a:gd name="T10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" h="29">
                  <a:moveTo>
                    <a:pt x="81" y="29"/>
                  </a:moveTo>
                  <a:lnTo>
                    <a:pt x="81" y="29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1" y="29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5" name="Freeform 57954"/>
            <p:cNvSpPr>
              <a:spLocks noEditPoints="1"/>
            </p:cNvSpPr>
            <p:nvPr/>
          </p:nvSpPr>
          <p:spPr bwMode="auto">
            <a:xfrm>
              <a:off x="2089145" y="5437211"/>
              <a:ext cx="166688" cy="90488"/>
            </a:xfrm>
            <a:custGeom>
              <a:avLst/>
              <a:gdLst>
                <a:gd name="T0" fmla="*/ 12 w 105"/>
                <a:gd name="T1" fmla="*/ 45 h 57"/>
                <a:gd name="T2" fmla="*/ 12 w 105"/>
                <a:gd name="T3" fmla="*/ 50 h 57"/>
                <a:gd name="T4" fmla="*/ 7 w 105"/>
                <a:gd name="T5" fmla="*/ 54 h 57"/>
                <a:gd name="T6" fmla="*/ 5 w 105"/>
                <a:gd name="T7" fmla="*/ 57 h 57"/>
                <a:gd name="T8" fmla="*/ 3 w 105"/>
                <a:gd name="T9" fmla="*/ 54 h 57"/>
                <a:gd name="T10" fmla="*/ 3 w 105"/>
                <a:gd name="T11" fmla="*/ 50 h 57"/>
                <a:gd name="T12" fmla="*/ 3 w 105"/>
                <a:gd name="T13" fmla="*/ 50 h 57"/>
                <a:gd name="T14" fmla="*/ 7 w 105"/>
                <a:gd name="T15" fmla="*/ 45 h 57"/>
                <a:gd name="T16" fmla="*/ 10 w 105"/>
                <a:gd name="T17" fmla="*/ 43 h 57"/>
                <a:gd name="T18" fmla="*/ 67 w 105"/>
                <a:gd name="T19" fmla="*/ 5 h 57"/>
                <a:gd name="T20" fmla="*/ 62 w 105"/>
                <a:gd name="T21" fmla="*/ 9 h 57"/>
                <a:gd name="T22" fmla="*/ 67 w 105"/>
                <a:gd name="T23" fmla="*/ 9 h 57"/>
                <a:gd name="T24" fmla="*/ 64 w 105"/>
                <a:gd name="T25" fmla="*/ 12 h 57"/>
                <a:gd name="T26" fmla="*/ 69 w 105"/>
                <a:gd name="T27" fmla="*/ 16 h 57"/>
                <a:gd name="T28" fmla="*/ 71 w 105"/>
                <a:gd name="T29" fmla="*/ 14 h 57"/>
                <a:gd name="T30" fmla="*/ 76 w 105"/>
                <a:gd name="T31" fmla="*/ 14 h 57"/>
                <a:gd name="T32" fmla="*/ 74 w 105"/>
                <a:gd name="T33" fmla="*/ 19 h 57"/>
                <a:gd name="T34" fmla="*/ 74 w 105"/>
                <a:gd name="T35" fmla="*/ 24 h 57"/>
                <a:gd name="T36" fmla="*/ 69 w 105"/>
                <a:gd name="T37" fmla="*/ 28 h 57"/>
                <a:gd name="T38" fmla="*/ 67 w 105"/>
                <a:gd name="T39" fmla="*/ 31 h 57"/>
                <a:gd name="T40" fmla="*/ 62 w 105"/>
                <a:gd name="T41" fmla="*/ 35 h 57"/>
                <a:gd name="T42" fmla="*/ 59 w 105"/>
                <a:gd name="T43" fmla="*/ 33 h 57"/>
                <a:gd name="T44" fmla="*/ 52 w 105"/>
                <a:gd name="T45" fmla="*/ 33 h 57"/>
                <a:gd name="T46" fmla="*/ 50 w 105"/>
                <a:gd name="T47" fmla="*/ 31 h 57"/>
                <a:gd name="T48" fmla="*/ 52 w 105"/>
                <a:gd name="T49" fmla="*/ 26 h 57"/>
                <a:gd name="T50" fmla="*/ 45 w 105"/>
                <a:gd name="T51" fmla="*/ 26 h 57"/>
                <a:gd name="T52" fmla="*/ 43 w 105"/>
                <a:gd name="T53" fmla="*/ 28 h 57"/>
                <a:gd name="T54" fmla="*/ 43 w 105"/>
                <a:gd name="T55" fmla="*/ 28 h 57"/>
                <a:gd name="T56" fmla="*/ 41 w 105"/>
                <a:gd name="T57" fmla="*/ 26 h 57"/>
                <a:gd name="T58" fmla="*/ 41 w 105"/>
                <a:gd name="T59" fmla="*/ 26 h 57"/>
                <a:gd name="T60" fmla="*/ 38 w 105"/>
                <a:gd name="T61" fmla="*/ 24 h 57"/>
                <a:gd name="T62" fmla="*/ 43 w 105"/>
                <a:gd name="T63" fmla="*/ 19 h 57"/>
                <a:gd name="T64" fmla="*/ 48 w 105"/>
                <a:gd name="T65" fmla="*/ 14 h 57"/>
                <a:gd name="T66" fmla="*/ 52 w 105"/>
                <a:gd name="T67" fmla="*/ 12 h 57"/>
                <a:gd name="T68" fmla="*/ 57 w 105"/>
                <a:gd name="T69" fmla="*/ 7 h 57"/>
                <a:gd name="T70" fmla="*/ 62 w 105"/>
                <a:gd name="T71" fmla="*/ 7 h 57"/>
                <a:gd name="T72" fmla="*/ 64 w 105"/>
                <a:gd name="T73" fmla="*/ 5 h 57"/>
                <a:gd name="T74" fmla="*/ 97 w 105"/>
                <a:gd name="T75" fmla="*/ 2 h 57"/>
                <a:gd name="T76" fmla="*/ 97 w 105"/>
                <a:gd name="T77" fmla="*/ 2 h 57"/>
                <a:gd name="T78" fmla="*/ 100 w 105"/>
                <a:gd name="T79" fmla="*/ 5 h 57"/>
                <a:gd name="T80" fmla="*/ 102 w 105"/>
                <a:gd name="T81" fmla="*/ 2 h 57"/>
                <a:gd name="T82" fmla="*/ 102 w 105"/>
                <a:gd name="T83" fmla="*/ 7 h 57"/>
                <a:gd name="T84" fmla="*/ 102 w 105"/>
                <a:gd name="T85" fmla="*/ 7 h 57"/>
                <a:gd name="T86" fmla="*/ 102 w 105"/>
                <a:gd name="T87" fmla="*/ 12 h 57"/>
                <a:gd name="T88" fmla="*/ 95 w 105"/>
                <a:gd name="T89" fmla="*/ 7 h 57"/>
                <a:gd name="T90" fmla="*/ 88 w 105"/>
                <a:gd name="T91" fmla="*/ 5 h 57"/>
                <a:gd name="T92" fmla="*/ 86 w 105"/>
                <a:gd name="T93" fmla="*/ 2 h 57"/>
                <a:gd name="T94" fmla="*/ 88 w 105"/>
                <a:gd name="T95" fmla="*/ 0 h 57"/>
                <a:gd name="T96" fmla="*/ 90 w 105"/>
                <a:gd name="T97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" h="57">
                  <a:moveTo>
                    <a:pt x="12" y="43"/>
                  </a:moveTo>
                  <a:lnTo>
                    <a:pt x="12" y="45"/>
                  </a:lnTo>
                  <a:lnTo>
                    <a:pt x="14" y="45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2" y="47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7" y="57"/>
                  </a:lnTo>
                  <a:lnTo>
                    <a:pt x="7" y="54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5" y="54"/>
                  </a:lnTo>
                  <a:lnTo>
                    <a:pt x="3" y="54"/>
                  </a:lnTo>
                  <a:lnTo>
                    <a:pt x="5" y="54"/>
                  </a:lnTo>
                  <a:lnTo>
                    <a:pt x="3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7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12" y="43"/>
                  </a:lnTo>
                  <a:close/>
                  <a:moveTo>
                    <a:pt x="67" y="5"/>
                  </a:moveTo>
                  <a:lnTo>
                    <a:pt x="67" y="7"/>
                  </a:lnTo>
                  <a:lnTo>
                    <a:pt x="64" y="7"/>
                  </a:lnTo>
                  <a:lnTo>
                    <a:pt x="62" y="7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7" y="9"/>
                  </a:lnTo>
                  <a:lnTo>
                    <a:pt x="67" y="7"/>
                  </a:lnTo>
                  <a:lnTo>
                    <a:pt x="67" y="9"/>
                  </a:lnTo>
                  <a:lnTo>
                    <a:pt x="67" y="12"/>
                  </a:lnTo>
                  <a:lnTo>
                    <a:pt x="64" y="12"/>
                  </a:lnTo>
                  <a:lnTo>
                    <a:pt x="64" y="9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7" y="14"/>
                  </a:lnTo>
                  <a:lnTo>
                    <a:pt x="67" y="16"/>
                  </a:lnTo>
                  <a:lnTo>
                    <a:pt x="69" y="16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76" y="16"/>
                  </a:lnTo>
                  <a:lnTo>
                    <a:pt x="74" y="16"/>
                  </a:lnTo>
                  <a:lnTo>
                    <a:pt x="74" y="19"/>
                  </a:lnTo>
                  <a:lnTo>
                    <a:pt x="74" y="21"/>
                  </a:lnTo>
                  <a:lnTo>
                    <a:pt x="71" y="21"/>
                  </a:lnTo>
                  <a:lnTo>
                    <a:pt x="74" y="21"/>
                  </a:lnTo>
                  <a:lnTo>
                    <a:pt x="74" y="24"/>
                  </a:lnTo>
                  <a:lnTo>
                    <a:pt x="71" y="24"/>
                  </a:lnTo>
                  <a:lnTo>
                    <a:pt x="71" y="26"/>
                  </a:lnTo>
                  <a:lnTo>
                    <a:pt x="69" y="26"/>
                  </a:lnTo>
                  <a:lnTo>
                    <a:pt x="69" y="28"/>
                  </a:lnTo>
                  <a:lnTo>
                    <a:pt x="69" y="31"/>
                  </a:lnTo>
                  <a:lnTo>
                    <a:pt x="69" y="28"/>
                  </a:lnTo>
                  <a:lnTo>
                    <a:pt x="69" y="31"/>
                  </a:lnTo>
                  <a:lnTo>
                    <a:pt x="67" y="31"/>
                  </a:lnTo>
                  <a:lnTo>
                    <a:pt x="67" y="33"/>
                  </a:lnTo>
                  <a:lnTo>
                    <a:pt x="64" y="33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5" y="31"/>
                  </a:lnTo>
                  <a:lnTo>
                    <a:pt x="55" y="33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5" y="24"/>
                  </a:lnTo>
                  <a:lnTo>
                    <a:pt x="45" y="26"/>
                  </a:lnTo>
                  <a:lnTo>
                    <a:pt x="45" y="24"/>
                  </a:lnTo>
                  <a:lnTo>
                    <a:pt x="45" y="26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1" y="24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38" y="24"/>
                  </a:lnTo>
                  <a:lnTo>
                    <a:pt x="41" y="24"/>
                  </a:lnTo>
                  <a:lnTo>
                    <a:pt x="38" y="24"/>
                  </a:lnTo>
                  <a:lnTo>
                    <a:pt x="38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5" y="9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5"/>
                  </a:lnTo>
                  <a:lnTo>
                    <a:pt x="67" y="5"/>
                  </a:lnTo>
                  <a:close/>
                  <a:moveTo>
                    <a:pt x="95" y="0"/>
                  </a:moveTo>
                  <a:lnTo>
                    <a:pt x="95" y="2"/>
                  </a:lnTo>
                  <a:lnTo>
                    <a:pt x="97" y="2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100" y="2"/>
                  </a:lnTo>
                  <a:lnTo>
                    <a:pt x="100" y="5"/>
                  </a:lnTo>
                  <a:lnTo>
                    <a:pt x="100" y="2"/>
                  </a:lnTo>
                  <a:lnTo>
                    <a:pt x="100" y="5"/>
                  </a:lnTo>
                  <a:lnTo>
                    <a:pt x="100" y="2"/>
                  </a:lnTo>
                  <a:lnTo>
                    <a:pt x="100" y="5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2" y="5"/>
                  </a:lnTo>
                  <a:lnTo>
                    <a:pt x="102" y="2"/>
                  </a:lnTo>
                  <a:lnTo>
                    <a:pt x="102" y="5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5" y="9"/>
                  </a:lnTo>
                  <a:lnTo>
                    <a:pt x="102" y="9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2" y="12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5" y="9"/>
                  </a:lnTo>
                  <a:lnTo>
                    <a:pt x="95" y="7"/>
                  </a:lnTo>
                  <a:lnTo>
                    <a:pt x="93" y="7"/>
                  </a:lnTo>
                  <a:lnTo>
                    <a:pt x="90" y="7"/>
                  </a:lnTo>
                  <a:lnTo>
                    <a:pt x="88" y="7"/>
                  </a:lnTo>
                  <a:lnTo>
                    <a:pt x="88" y="5"/>
                  </a:lnTo>
                  <a:lnTo>
                    <a:pt x="86" y="5"/>
                  </a:lnTo>
                  <a:lnTo>
                    <a:pt x="86" y="2"/>
                  </a:lnTo>
                  <a:lnTo>
                    <a:pt x="86" y="5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2"/>
                  </a:lnTo>
                  <a:lnTo>
                    <a:pt x="90" y="0"/>
                  </a:lnTo>
                  <a:lnTo>
                    <a:pt x="90" y="2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6" name="Freeform 57955"/>
            <p:cNvSpPr>
              <a:spLocks noEditPoints="1"/>
            </p:cNvSpPr>
            <p:nvPr/>
          </p:nvSpPr>
          <p:spPr bwMode="auto">
            <a:xfrm>
              <a:off x="1539872" y="5168921"/>
              <a:ext cx="661988" cy="558802"/>
            </a:xfrm>
            <a:custGeom>
              <a:avLst/>
              <a:gdLst>
                <a:gd name="T0" fmla="*/ 192 w 417"/>
                <a:gd name="T1" fmla="*/ 17 h 352"/>
                <a:gd name="T2" fmla="*/ 206 w 417"/>
                <a:gd name="T3" fmla="*/ 19 h 352"/>
                <a:gd name="T4" fmla="*/ 216 w 417"/>
                <a:gd name="T5" fmla="*/ 17 h 352"/>
                <a:gd name="T6" fmla="*/ 247 w 417"/>
                <a:gd name="T7" fmla="*/ 19 h 352"/>
                <a:gd name="T8" fmla="*/ 261 w 417"/>
                <a:gd name="T9" fmla="*/ 29 h 352"/>
                <a:gd name="T10" fmla="*/ 282 w 417"/>
                <a:gd name="T11" fmla="*/ 38 h 352"/>
                <a:gd name="T12" fmla="*/ 315 w 417"/>
                <a:gd name="T13" fmla="*/ 48 h 352"/>
                <a:gd name="T14" fmla="*/ 344 w 417"/>
                <a:gd name="T15" fmla="*/ 45 h 352"/>
                <a:gd name="T16" fmla="*/ 363 w 417"/>
                <a:gd name="T17" fmla="*/ 57 h 352"/>
                <a:gd name="T18" fmla="*/ 396 w 417"/>
                <a:gd name="T19" fmla="*/ 67 h 352"/>
                <a:gd name="T20" fmla="*/ 415 w 417"/>
                <a:gd name="T21" fmla="*/ 67 h 352"/>
                <a:gd name="T22" fmla="*/ 408 w 417"/>
                <a:gd name="T23" fmla="*/ 90 h 352"/>
                <a:gd name="T24" fmla="*/ 379 w 417"/>
                <a:gd name="T25" fmla="*/ 109 h 352"/>
                <a:gd name="T26" fmla="*/ 349 w 417"/>
                <a:gd name="T27" fmla="*/ 121 h 352"/>
                <a:gd name="T28" fmla="*/ 332 w 417"/>
                <a:gd name="T29" fmla="*/ 138 h 352"/>
                <a:gd name="T30" fmla="*/ 322 w 417"/>
                <a:gd name="T31" fmla="*/ 135 h 352"/>
                <a:gd name="T32" fmla="*/ 330 w 417"/>
                <a:gd name="T33" fmla="*/ 147 h 352"/>
                <a:gd name="T34" fmla="*/ 313 w 417"/>
                <a:gd name="T35" fmla="*/ 166 h 352"/>
                <a:gd name="T36" fmla="*/ 294 w 417"/>
                <a:gd name="T37" fmla="*/ 197 h 352"/>
                <a:gd name="T38" fmla="*/ 313 w 417"/>
                <a:gd name="T39" fmla="*/ 226 h 352"/>
                <a:gd name="T40" fmla="*/ 294 w 417"/>
                <a:gd name="T41" fmla="*/ 245 h 352"/>
                <a:gd name="T42" fmla="*/ 282 w 417"/>
                <a:gd name="T43" fmla="*/ 271 h 352"/>
                <a:gd name="T44" fmla="*/ 275 w 417"/>
                <a:gd name="T45" fmla="*/ 283 h 352"/>
                <a:gd name="T46" fmla="*/ 256 w 417"/>
                <a:gd name="T47" fmla="*/ 288 h 352"/>
                <a:gd name="T48" fmla="*/ 237 w 417"/>
                <a:gd name="T49" fmla="*/ 316 h 352"/>
                <a:gd name="T50" fmla="*/ 197 w 417"/>
                <a:gd name="T51" fmla="*/ 318 h 352"/>
                <a:gd name="T52" fmla="*/ 161 w 417"/>
                <a:gd name="T53" fmla="*/ 321 h 352"/>
                <a:gd name="T54" fmla="*/ 135 w 417"/>
                <a:gd name="T55" fmla="*/ 335 h 352"/>
                <a:gd name="T56" fmla="*/ 111 w 417"/>
                <a:gd name="T57" fmla="*/ 342 h 352"/>
                <a:gd name="T58" fmla="*/ 99 w 417"/>
                <a:gd name="T59" fmla="*/ 328 h 352"/>
                <a:gd name="T60" fmla="*/ 95 w 417"/>
                <a:gd name="T61" fmla="*/ 309 h 352"/>
                <a:gd name="T62" fmla="*/ 78 w 417"/>
                <a:gd name="T63" fmla="*/ 295 h 352"/>
                <a:gd name="T64" fmla="*/ 73 w 417"/>
                <a:gd name="T65" fmla="*/ 297 h 352"/>
                <a:gd name="T66" fmla="*/ 59 w 417"/>
                <a:gd name="T67" fmla="*/ 283 h 352"/>
                <a:gd name="T68" fmla="*/ 76 w 417"/>
                <a:gd name="T69" fmla="*/ 257 h 352"/>
                <a:gd name="T70" fmla="*/ 71 w 417"/>
                <a:gd name="T71" fmla="*/ 226 h 352"/>
                <a:gd name="T72" fmla="*/ 66 w 417"/>
                <a:gd name="T73" fmla="*/ 195 h 352"/>
                <a:gd name="T74" fmla="*/ 80 w 417"/>
                <a:gd name="T75" fmla="*/ 176 h 352"/>
                <a:gd name="T76" fmla="*/ 80 w 417"/>
                <a:gd name="T77" fmla="*/ 145 h 352"/>
                <a:gd name="T78" fmla="*/ 85 w 417"/>
                <a:gd name="T79" fmla="*/ 121 h 352"/>
                <a:gd name="T80" fmla="*/ 97 w 417"/>
                <a:gd name="T81" fmla="*/ 95 h 352"/>
                <a:gd name="T82" fmla="*/ 73 w 417"/>
                <a:gd name="T83" fmla="*/ 83 h 352"/>
                <a:gd name="T84" fmla="*/ 42 w 417"/>
                <a:gd name="T85" fmla="*/ 90 h 352"/>
                <a:gd name="T86" fmla="*/ 23 w 417"/>
                <a:gd name="T87" fmla="*/ 78 h 352"/>
                <a:gd name="T88" fmla="*/ 23 w 417"/>
                <a:gd name="T89" fmla="*/ 69 h 352"/>
                <a:gd name="T90" fmla="*/ 19 w 417"/>
                <a:gd name="T91" fmla="*/ 64 h 352"/>
                <a:gd name="T92" fmla="*/ 16 w 417"/>
                <a:gd name="T93" fmla="*/ 57 h 352"/>
                <a:gd name="T94" fmla="*/ 14 w 417"/>
                <a:gd name="T95" fmla="*/ 52 h 352"/>
                <a:gd name="T96" fmla="*/ 14 w 417"/>
                <a:gd name="T97" fmla="*/ 43 h 352"/>
                <a:gd name="T98" fmla="*/ 2 w 417"/>
                <a:gd name="T99" fmla="*/ 38 h 352"/>
                <a:gd name="T100" fmla="*/ 9 w 417"/>
                <a:gd name="T101" fmla="*/ 26 h 352"/>
                <a:gd name="T102" fmla="*/ 28 w 417"/>
                <a:gd name="T103" fmla="*/ 17 h 352"/>
                <a:gd name="T104" fmla="*/ 33 w 417"/>
                <a:gd name="T105" fmla="*/ 14 h 352"/>
                <a:gd name="T106" fmla="*/ 40 w 417"/>
                <a:gd name="T107" fmla="*/ 5 h 352"/>
                <a:gd name="T108" fmla="*/ 47 w 417"/>
                <a:gd name="T109" fmla="*/ 2 h 352"/>
                <a:gd name="T110" fmla="*/ 64 w 417"/>
                <a:gd name="T111" fmla="*/ 7 h 352"/>
                <a:gd name="T112" fmla="*/ 85 w 417"/>
                <a:gd name="T113" fmla="*/ 10 h 352"/>
                <a:gd name="T114" fmla="*/ 111 w 417"/>
                <a:gd name="T115" fmla="*/ 7 h 352"/>
                <a:gd name="T116" fmla="*/ 137 w 417"/>
                <a:gd name="T117" fmla="*/ 14 h 352"/>
                <a:gd name="T118" fmla="*/ 173 w 417"/>
                <a:gd name="T119" fmla="*/ 14 h 352"/>
                <a:gd name="T120" fmla="*/ 185 w 417"/>
                <a:gd name="T121" fmla="*/ 1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" h="352">
                  <a:moveTo>
                    <a:pt x="372" y="62"/>
                  </a:moveTo>
                  <a:lnTo>
                    <a:pt x="372" y="59"/>
                  </a:lnTo>
                  <a:lnTo>
                    <a:pt x="372" y="62"/>
                  </a:lnTo>
                  <a:close/>
                  <a:moveTo>
                    <a:pt x="190" y="12"/>
                  </a:moveTo>
                  <a:lnTo>
                    <a:pt x="187" y="12"/>
                  </a:lnTo>
                  <a:lnTo>
                    <a:pt x="187" y="14"/>
                  </a:lnTo>
                  <a:lnTo>
                    <a:pt x="190" y="14"/>
                  </a:lnTo>
                  <a:lnTo>
                    <a:pt x="187" y="12"/>
                  </a:lnTo>
                  <a:lnTo>
                    <a:pt x="190" y="12"/>
                  </a:lnTo>
                  <a:lnTo>
                    <a:pt x="190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92" y="14"/>
                  </a:lnTo>
                  <a:lnTo>
                    <a:pt x="194" y="14"/>
                  </a:lnTo>
                  <a:lnTo>
                    <a:pt x="192" y="14"/>
                  </a:lnTo>
                  <a:lnTo>
                    <a:pt x="192" y="17"/>
                  </a:lnTo>
                  <a:lnTo>
                    <a:pt x="192" y="14"/>
                  </a:lnTo>
                  <a:lnTo>
                    <a:pt x="192" y="17"/>
                  </a:lnTo>
                  <a:lnTo>
                    <a:pt x="190" y="17"/>
                  </a:lnTo>
                  <a:lnTo>
                    <a:pt x="192" y="17"/>
                  </a:lnTo>
                  <a:lnTo>
                    <a:pt x="192" y="19"/>
                  </a:lnTo>
                  <a:lnTo>
                    <a:pt x="192" y="17"/>
                  </a:lnTo>
                  <a:lnTo>
                    <a:pt x="194" y="19"/>
                  </a:lnTo>
                  <a:lnTo>
                    <a:pt x="194" y="17"/>
                  </a:lnTo>
                  <a:lnTo>
                    <a:pt x="192" y="17"/>
                  </a:lnTo>
                  <a:lnTo>
                    <a:pt x="192" y="14"/>
                  </a:lnTo>
                  <a:lnTo>
                    <a:pt x="194" y="17"/>
                  </a:lnTo>
                  <a:lnTo>
                    <a:pt x="197" y="17"/>
                  </a:lnTo>
                  <a:lnTo>
                    <a:pt x="199" y="17"/>
                  </a:lnTo>
                  <a:lnTo>
                    <a:pt x="201" y="17"/>
                  </a:lnTo>
                  <a:lnTo>
                    <a:pt x="201" y="19"/>
                  </a:lnTo>
                  <a:lnTo>
                    <a:pt x="201" y="17"/>
                  </a:lnTo>
                  <a:lnTo>
                    <a:pt x="201" y="19"/>
                  </a:lnTo>
                  <a:lnTo>
                    <a:pt x="204" y="19"/>
                  </a:lnTo>
                  <a:lnTo>
                    <a:pt x="206" y="19"/>
                  </a:lnTo>
                  <a:lnTo>
                    <a:pt x="204" y="19"/>
                  </a:lnTo>
                  <a:lnTo>
                    <a:pt x="206" y="19"/>
                  </a:lnTo>
                  <a:lnTo>
                    <a:pt x="206" y="21"/>
                  </a:lnTo>
                  <a:lnTo>
                    <a:pt x="209" y="21"/>
                  </a:lnTo>
                  <a:lnTo>
                    <a:pt x="206" y="21"/>
                  </a:lnTo>
                  <a:lnTo>
                    <a:pt x="206" y="19"/>
                  </a:lnTo>
                  <a:lnTo>
                    <a:pt x="209" y="21"/>
                  </a:lnTo>
                  <a:lnTo>
                    <a:pt x="209" y="19"/>
                  </a:lnTo>
                  <a:lnTo>
                    <a:pt x="206" y="19"/>
                  </a:lnTo>
                  <a:lnTo>
                    <a:pt x="209" y="19"/>
                  </a:lnTo>
                  <a:lnTo>
                    <a:pt x="206" y="19"/>
                  </a:lnTo>
                  <a:lnTo>
                    <a:pt x="209" y="19"/>
                  </a:lnTo>
                  <a:lnTo>
                    <a:pt x="209" y="17"/>
                  </a:lnTo>
                  <a:lnTo>
                    <a:pt x="209" y="14"/>
                  </a:lnTo>
                  <a:lnTo>
                    <a:pt x="211" y="14"/>
                  </a:lnTo>
                  <a:lnTo>
                    <a:pt x="211" y="17"/>
                  </a:lnTo>
                  <a:lnTo>
                    <a:pt x="211" y="14"/>
                  </a:lnTo>
                  <a:lnTo>
                    <a:pt x="213" y="14"/>
                  </a:lnTo>
                  <a:lnTo>
                    <a:pt x="213" y="17"/>
                  </a:lnTo>
                  <a:lnTo>
                    <a:pt x="213" y="14"/>
                  </a:lnTo>
                  <a:lnTo>
                    <a:pt x="213" y="17"/>
                  </a:lnTo>
                  <a:lnTo>
                    <a:pt x="213" y="14"/>
                  </a:lnTo>
                  <a:lnTo>
                    <a:pt x="213" y="17"/>
                  </a:lnTo>
                  <a:lnTo>
                    <a:pt x="213" y="14"/>
                  </a:lnTo>
                  <a:lnTo>
                    <a:pt x="213" y="17"/>
                  </a:lnTo>
                  <a:lnTo>
                    <a:pt x="213" y="14"/>
                  </a:lnTo>
                  <a:lnTo>
                    <a:pt x="213" y="17"/>
                  </a:lnTo>
                  <a:lnTo>
                    <a:pt x="213" y="14"/>
                  </a:lnTo>
                  <a:lnTo>
                    <a:pt x="213" y="17"/>
                  </a:lnTo>
                  <a:lnTo>
                    <a:pt x="216" y="14"/>
                  </a:lnTo>
                  <a:lnTo>
                    <a:pt x="216" y="17"/>
                  </a:lnTo>
                  <a:lnTo>
                    <a:pt x="218" y="17"/>
                  </a:lnTo>
                  <a:lnTo>
                    <a:pt x="218" y="19"/>
                  </a:lnTo>
                  <a:lnTo>
                    <a:pt x="218" y="17"/>
                  </a:lnTo>
                  <a:lnTo>
                    <a:pt x="220" y="17"/>
                  </a:lnTo>
                  <a:lnTo>
                    <a:pt x="223" y="17"/>
                  </a:lnTo>
                  <a:lnTo>
                    <a:pt x="223" y="19"/>
                  </a:lnTo>
                  <a:lnTo>
                    <a:pt x="225" y="19"/>
                  </a:lnTo>
                  <a:lnTo>
                    <a:pt x="228" y="19"/>
                  </a:lnTo>
                  <a:lnTo>
                    <a:pt x="228" y="21"/>
                  </a:lnTo>
                  <a:lnTo>
                    <a:pt x="230" y="21"/>
                  </a:lnTo>
                  <a:lnTo>
                    <a:pt x="232" y="21"/>
                  </a:lnTo>
                  <a:lnTo>
                    <a:pt x="235" y="21"/>
                  </a:lnTo>
                  <a:lnTo>
                    <a:pt x="237" y="21"/>
                  </a:lnTo>
                  <a:lnTo>
                    <a:pt x="237" y="24"/>
                  </a:lnTo>
                  <a:lnTo>
                    <a:pt x="237" y="21"/>
                  </a:lnTo>
                  <a:lnTo>
                    <a:pt x="239" y="21"/>
                  </a:lnTo>
                  <a:lnTo>
                    <a:pt x="242" y="21"/>
                  </a:lnTo>
                  <a:lnTo>
                    <a:pt x="242" y="19"/>
                  </a:lnTo>
                  <a:lnTo>
                    <a:pt x="244" y="19"/>
                  </a:lnTo>
                  <a:lnTo>
                    <a:pt x="244" y="21"/>
                  </a:lnTo>
                  <a:lnTo>
                    <a:pt x="244" y="19"/>
                  </a:lnTo>
                  <a:lnTo>
                    <a:pt x="247" y="19"/>
                  </a:lnTo>
                  <a:lnTo>
                    <a:pt x="247" y="17"/>
                  </a:lnTo>
                  <a:lnTo>
                    <a:pt x="249" y="17"/>
                  </a:lnTo>
                  <a:lnTo>
                    <a:pt x="247" y="17"/>
                  </a:lnTo>
                  <a:lnTo>
                    <a:pt x="247" y="19"/>
                  </a:lnTo>
                  <a:lnTo>
                    <a:pt x="249" y="19"/>
                  </a:lnTo>
                  <a:lnTo>
                    <a:pt x="247" y="19"/>
                  </a:lnTo>
                  <a:lnTo>
                    <a:pt x="249" y="19"/>
                  </a:lnTo>
                  <a:lnTo>
                    <a:pt x="247" y="19"/>
                  </a:lnTo>
                  <a:lnTo>
                    <a:pt x="249" y="19"/>
                  </a:lnTo>
                  <a:lnTo>
                    <a:pt x="247" y="19"/>
                  </a:lnTo>
                  <a:lnTo>
                    <a:pt x="249" y="19"/>
                  </a:lnTo>
                  <a:lnTo>
                    <a:pt x="249" y="21"/>
                  </a:lnTo>
                  <a:lnTo>
                    <a:pt x="251" y="21"/>
                  </a:lnTo>
                  <a:lnTo>
                    <a:pt x="254" y="21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6" y="21"/>
                  </a:lnTo>
                  <a:lnTo>
                    <a:pt x="258" y="21"/>
                  </a:lnTo>
                  <a:lnTo>
                    <a:pt x="258" y="24"/>
                  </a:lnTo>
                  <a:lnTo>
                    <a:pt x="261" y="24"/>
                  </a:lnTo>
                  <a:lnTo>
                    <a:pt x="261" y="26"/>
                  </a:lnTo>
                  <a:lnTo>
                    <a:pt x="261" y="29"/>
                  </a:lnTo>
                  <a:lnTo>
                    <a:pt x="261" y="31"/>
                  </a:lnTo>
                  <a:lnTo>
                    <a:pt x="258" y="31"/>
                  </a:lnTo>
                  <a:lnTo>
                    <a:pt x="258" y="33"/>
                  </a:lnTo>
                  <a:lnTo>
                    <a:pt x="263" y="33"/>
                  </a:lnTo>
                  <a:lnTo>
                    <a:pt x="263" y="31"/>
                  </a:lnTo>
                  <a:lnTo>
                    <a:pt x="265" y="31"/>
                  </a:lnTo>
                  <a:lnTo>
                    <a:pt x="263" y="31"/>
                  </a:lnTo>
                  <a:lnTo>
                    <a:pt x="263" y="33"/>
                  </a:lnTo>
                  <a:lnTo>
                    <a:pt x="265" y="33"/>
                  </a:lnTo>
                  <a:lnTo>
                    <a:pt x="268" y="33"/>
                  </a:lnTo>
                  <a:lnTo>
                    <a:pt x="270" y="33"/>
                  </a:lnTo>
                  <a:lnTo>
                    <a:pt x="268" y="36"/>
                  </a:lnTo>
                  <a:lnTo>
                    <a:pt x="270" y="36"/>
                  </a:lnTo>
                  <a:lnTo>
                    <a:pt x="270" y="33"/>
                  </a:lnTo>
                  <a:lnTo>
                    <a:pt x="270" y="36"/>
                  </a:lnTo>
                  <a:lnTo>
                    <a:pt x="273" y="36"/>
                  </a:lnTo>
                  <a:lnTo>
                    <a:pt x="275" y="36"/>
                  </a:lnTo>
                  <a:lnTo>
                    <a:pt x="275" y="38"/>
                  </a:lnTo>
                  <a:lnTo>
                    <a:pt x="277" y="38"/>
                  </a:lnTo>
                  <a:lnTo>
                    <a:pt x="280" y="38"/>
                  </a:lnTo>
                  <a:lnTo>
                    <a:pt x="282" y="36"/>
                  </a:lnTo>
                  <a:lnTo>
                    <a:pt x="282" y="38"/>
                  </a:lnTo>
                  <a:lnTo>
                    <a:pt x="282" y="40"/>
                  </a:lnTo>
                  <a:lnTo>
                    <a:pt x="284" y="40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7" y="45"/>
                  </a:lnTo>
                  <a:lnTo>
                    <a:pt x="289" y="45"/>
                  </a:lnTo>
                  <a:lnTo>
                    <a:pt x="289" y="43"/>
                  </a:lnTo>
                  <a:lnTo>
                    <a:pt x="292" y="43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4" y="43"/>
                  </a:lnTo>
                  <a:lnTo>
                    <a:pt x="296" y="43"/>
                  </a:lnTo>
                  <a:lnTo>
                    <a:pt x="299" y="43"/>
                  </a:lnTo>
                  <a:lnTo>
                    <a:pt x="299" y="45"/>
                  </a:lnTo>
                  <a:lnTo>
                    <a:pt x="301" y="45"/>
                  </a:lnTo>
                  <a:lnTo>
                    <a:pt x="303" y="48"/>
                  </a:lnTo>
                  <a:lnTo>
                    <a:pt x="306" y="50"/>
                  </a:lnTo>
                  <a:lnTo>
                    <a:pt x="308" y="50"/>
                  </a:lnTo>
                  <a:lnTo>
                    <a:pt x="308" y="48"/>
                  </a:lnTo>
                  <a:lnTo>
                    <a:pt x="311" y="48"/>
                  </a:lnTo>
                  <a:lnTo>
                    <a:pt x="313" y="48"/>
                  </a:lnTo>
                  <a:lnTo>
                    <a:pt x="315" y="48"/>
                  </a:lnTo>
                  <a:lnTo>
                    <a:pt x="315" y="50"/>
                  </a:lnTo>
                  <a:lnTo>
                    <a:pt x="318" y="50"/>
                  </a:lnTo>
                  <a:lnTo>
                    <a:pt x="318" y="48"/>
                  </a:lnTo>
                  <a:lnTo>
                    <a:pt x="320" y="48"/>
                  </a:lnTo>
                  <a:lnTo>
                    <a:pt x="320" y="50"/>
                  </a:lnTo>
                  <a:lnTo>
                    <a:pt x="322" y="50"/>
                  </a:lnTo>
                  <a:lnTo>
                    <a:pt x="325" y="50"/>
                  </a:lnTo>
                  <a:lnTo>
                    <a:pt x="327" y="50"/>
                  </a:lnTo>
                  <a:lnTo>
                    <a:pt x="330" y="50"/>
                  </a:lnTo>
                  <a:lnTo>
                    <a:pt x="330" y="48"/>
                  </a:lnTo>
                  <a:lnTo>
                    <a:pt x="327" y="48"/>
                  </a:lnTo>
                  <a:lnTo>
                    <a:pt x="330" y="45"/>
                  </a:lnTo>
                  <a:lnTo>
                    <a:pt x="327" y="45"/>
                  </a:lnTo>
                  <a:lnTo>
                    <a:pt x="330" y="45"/>
                  </a:lnTo>
                  <a:lnTo>
                    <a:pt x="330" y="43"/>
                  </a:lnTo>
                  <a:lnTo>
                    <a:pt x="332" y="43"/>
                  </a:lnTo>
                  <a:lnTo>
                    <a:pt x="334" y="43"/>
                  </a:lnTo>
                  <a:lnTo>
                    <a:pt x="337" y="43"/>
                  </a:lnTo>
                  <a:lnTo>
                    <a:pt x="337" y="45"/>
                  </a:lnTo>
                  <a:lnTo>
                    <a:pt x="339" y="45"/>
                  </a:lnTo>
                  <a:lnTo>
                    <a:pt x="341" y="45"/>
                  </a:lnTo>
                  <a:lnTo>
                    <a:pt x="344" y="45"/>
                  </a:lnTo>
                  <a:lnTo>
                    <a:pt x="344" y="48"/>
                  </a:lnTo>
                  <a:lnTo>
                    <a:pt x="346" y="50"/>
                  </a:lnTo>
                  <a:lnTo>
                    <a:pt x="346" y="48"/>
                  </a:lnTo>
                  <a:lnTo>
                    <a:pt x="349" y="48"/>
                  </a:lnTo>
                  <a:lnTo>
                    <a:pt x="351" y="48"/>
                  </a:lnTo>
                  <a:lnTo>
                    <a:pt x="351" y="50"/>
                  </a:lnTo>
                  <a:lnTo>
                    <a:pt x="353" y="50"/>
                  </a:lnTo>
                  <a:lnTo>
                    <a:pt x="353" y="52"/>
                  </a:lnTo>
                  <a:lnTo>
                    <a:pt x="353" y="55"/>
                  </a:lnTo>
                  <a:lnTo>
                    <a:pt x="356" y="55"/>
                  </a:lnTo>
                  <a:lnTo>
                    <a:pt x="353" y="55"/>
                  </a:lnTo>
                  <a:lnTo>
                    <a:pt x="353" y="57"/>
                  </a:lnTo>
                  <a:lnTo>
                    <a:pt x="356" y="57"/>
                  </a:lnTo>
                  <a:lnTo>
                    <a:pt x="353" y="59"/>
                  </a:lnTo>
                  <a:lnTo>
                    <a:pt x="356" y="62"/>
                  </a:lnTo>
                  <a:lnTo>
                    <a:pt x="358" y="62"/>
                  </a:lnTo>
                  <a:lnTo>
                    <a:pt x="358" y="59"/>
                  </a:lnTo>
                  <a:lnTo>
                    <a:pt x="358" y="62"/>
                  </a:lnTo>
                  <a:lnTo>
                    <a:pt x="358" y="59"/>
                  </a:lnTo>
                  <a:lnTo>
                    <a:pt x="360" y="59"/>
                  </a:lnTo>
                  <a:lnTo>
                    <a:pt x="363" y="59"/>
                  </a:lnTo>
                  <a:lnTo>
                    <a:pt x="363" y="57"/>
                  </a:lnTo>
                  <a:lnTo>
                    <a:pt x="363" y="59"/>
                  </a:lnTo>
                  <a:lnTo>
                    <a:pt x="365" y="59"/>
                  </a:lnTo>
                  <a:lnTo>
                    <a:pt x="368" y="59"/>
                  </a:lnTo>
                  <a:lnTo>
                    <a:pt x="370" y="59"/>
                  </a:lnTo>
                  <a:lnTo>
                    <a:pt x="370" y="62"/>
                  </a:lnTo>
                  <a:lnTo>
                    <a:pt x="372" y="62"/>
                  </a:lnTo>
                  <a:lnTo>
                    <a:pt x="372" y="64"/>
                  </a:lnTo>
                  <a:lnTo>
                    <a:pt x="375" y="64"/>
                  </a:lnTo>
                  <a:lnTo>
                    <a:pt x="377" y="64"/>
                  </a:lnTo>
                  <a:lnTo>
                    <a:pt x="377" y="62"/>
                  </a:lnTo>
                  <a:lnTo>
                    <a:pt x="379" y="62"/>
                  </a:lnTo>
                  <a:lnTo>
                    <a:pt x="382" y="62"/>
                  </a:lnTo>
                  <a:lnTo>
                    <a:pt x="384" y="62"/>
                  </a:lnTo>
                  <a:lnTo>
                    <a:pt x="387" y="62"/>
                  </a:lnTo>
                  <a:lnTo>
                    <a:pt x="387" y="64"/>
                  </a:lnTo>
                  <a:lnTo>
                    <a:pt x="389" y="64"/>
                  </a:lnTo>
                  <a:lnTo>
                    <a:pt x="389" y="67"/>
                  </a:lnTo>
                  <a:lnTo>
                    <a:pt x="391" y="67"/>
                  </a:lnTo>
                  <a:lnTo>
                    <a:pt x="391" y="64"/>
                  </a:lnTo>
                  <a:lnTo>
                    <a:pt x="394" y="64"/>
                  </a:lnTo>
                  <a:lnTo>
                    <a:pt x="394" y="67"/>
                  </a:lnTo>
                  <a:lnTo>
                    <a:pt x="396" y="67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6" y="64"/>
                  </a:lnTo>
                  <a:lnTo>
                    <a:pt x="396" y="62"/>
                  </a:lnTo>
                  <a:lnTo>
                    <a:pt x="398" y="62"/>
                  </a:lnTo>
                  <a:lnTo>
                    <a:pt x="401" y="62"/>
                  </a:lnTo>
                  <a:lnTo>
                    <a:pt x="401" y="59"/>
                  </a:lnTo>
                  <a:lnTo>
                    <a:pt x="403" y="59"/>
                  </a:lnTo>
                  <a:lnTo>
                    <a:pt x="405" y="59"/>
                  </a:lnTo>
                  <a:lnTo>
                    <a:pt x="408" y="59"/>
                  </a:lnTo>
                  <a:lnTo>
                    <a:pt x="408" y="62"/>
                  </a:lnTo>
                  <a:lnTo>
                    <a:pt x="410" y="62"/>
                  </a:lnTo>
                  <a:lnTo>
                    <a:pt x="413" y="62"/>
                  </a:lnTo>
                  <a:lnTo>
                    <a:pt x="410" y="62"/>
                  </a:lnTo>
                  <a:lnTo>
                    <a:pt x="410" y="64"/>
                  </a:lnTo>
                  <a:lnTo>
                    <a:pt x="413" y="64"/>
                  </a:lnTo>
                  <a:lnTo>
                    <a:pt x="413" y="67"/>
                  </a:lnTo>
                  <a:lnTo>
                    <a:pt x="413" y="64"/>
                  </a:lnTo>
                  <a:lnTo>
                    <a:pt x="413" y="67"/>
                  </a:lnTo>
                  <a:lnTo>
                    <a:pt x="415" y="67"/>
                  </a:lnTo>
                  <a:lnTo>
                    <a:pt x="417" y="67"/>
                  </a:lnTo>
                  <a:lnTo>
                    <a:pt x="415" y="67"/>
                  </a:lnTo>
                  <a:lnTo>
                    <a:pt x="415" y="69"/>
                  </a:lnTo>
                  <a:lnTo>
                    <a:pt x="415" y="71"/>
                  </a:lnTo>
                  <a:lnTo>
                    <a:pt x="413" y="69"/>
                  </a:lnTo>
                  <a:lnTo>
                    <a:pt x="413" y="71"/>
                  </a:lnTo>
                  <a:lnTo>
                    <a:pt x="413" y="69"/>
                  </a:lnTo>
                  <a:lnTo>
                    <a:pt x="410" y="69"/>
                  </a:lnTo>
                  <a:lnTo>
                    <a:pt x="410" y="71"/>
                  </a:lnTo>
                  <a:lnTo>
                    <a:pt x="410" y="74"/>
                  </a:lnTo>
                  <a:lnTo>
                    <a:pt x="410" y="76"/>
                  </a:lnTo>
                  <a:lnTo>
                    <a:pt x="413" y="76"/>
                  </a:lnTo>
                  <a:lnTo>
                    <a:pt x="410" y="76"/>
                  </a:lnTo>
                  <a:lnTo>
                    <a:pt x="413" y="76"/>
                  </a:lnTo>
                  <a:lnTo>
                    <a:pt x="413" y="78"/>
                  </a:lnTo>
                  <a:lnTo>
                    <a:pt x="413" y="81"/>
                  </a:lnTo>
                  <a:lnTo>
                    <a:pt x="410" y="81"/>
                  </a:lnTo>
                  <a:lnTo>
                    <a:pt x="413" y="81"/>
                  </a:lnTo>
                  <a:lnTo>
                    <a:pt x="413" y="83"/>
                  </a:lnTo>
                  <a:lnTo>
                    <a:pt x="413" y="86"/>
                  </a:lnTo>
                  <a:lnTo>
                    <a:pt x="413" y="88"/>
                  </a:lnTo>
                  <a:lnTo>
                    <a:pt x="410" y="88"/>
                  </a:lnTo>
                  <a:lnTo>
                    <a:pt x="408" y="88"/>
                  </a:lnTo>
                  <a:lnTo>
                    <a:pt x="408" y="90"/>
                  </a:lnTo>
                  <a:lnTo>
                    <a:pt x="408" y="93"/>
                  </a:lnTo>
                  <a:lnTo>
                    <a:pt x="405" y="93"/>
                  </a:lnTo>
                  <a:lnTo>
                    <a:pt x="403" y="93"/>
                  </a:lnTo>
                  <a:lnTo>
                    <a:pt x="403" y="95"/>
                  </a:lnTo>
                  <a:lnTo>
                    <a:pt x="401" y="95"/>
                  </a:lnTo>
                  <a:lnTo>
                    <a:pt x="398" y="95"/>
                  </a:lnTo>
                  <a:lnTo>
                    <a:pt x="398" y="97"/>
                  </a:lnTo>
                  <a:lnTo>
                    <a:pt x="398" y="95"/>
                  </a:lnTo>
                  <a:lnTo>
                    <a:pt x="398" y="97"/>
                  </a:lnTo>
                  <a:lnTo>
                    <a:pt x="396" y="97"/>
                  </a:lnTo>
                  <a:lnTo>
                    <a:pt x="394" y="100"/>
                  </a:lnTo>
                  <a:lnTo>
                    <a:pt x="391" y="100"/>
                  </a:lnTo>
                  <a:lnTo>
                    <a:pt x="389" y="102"/>
                  </a:lnTo>
                  <a:lnTo>
                    <a:pt x="387" y="102"/>
                  </a:lnTo>
                  <a:lnTo>
                    <a:pt x="387" y="105"/>
                  </a:lnTo>
                  <a:lnTo>
                    <a:pt x="384" y="105"/>
                  </a:lnTo>
                  <a:lnTo>
                    <a:pt x="382" y="105"/>
                  </a:lnTo>
                  <a:lnTo>
                    <a:pt x="382" y="107"/>
                  </a:lnTo>
                  <a:lnTo>
                    <a:pt x="379" y="107"/>
                  </a:lnTo>
                  <a:lnTo>
                    <a:pt x="379" y="109"/>
                  </a:lnTo>
                  <a:lnTo>
                    <a:pt x="379" y="112"/>
                  </a:lnTo>
                  <a:lnTo>
                    <a:pt x="379" y="109"/>
                  </a:lnTo>
                  <a:lnTo>
                    <a:pt x="379" y="112"/>
                  </a:lnTo>
                  <a:lnTo>
                    <a:pt x="377" y="112"/>
                  </a:lnTo>
                  <a:lnTo>
                    <a:pt x="379" y="112"/>
                  </a:lnTo>
                  <a:lnTo>
                    <a:pt x="377" y="112"/>
                  </a:lnTo>
                  <a:lnTo>
                    <a:pt x="377" y="114"/>
                  </a:lnTo>
                  <a:lnTo>
                    <a:pt x="375" y="114"/>
                  </a:lnTo>
                  <a:lnTo>
                    <a:pt x="372" y="114"/>
                  </a:lnTo>
                  <a:lnTo>
                    <a:pt x="370" y="114"/>
                  </a:lnTo>
                  <a:lnTo>
                    <a:pt x="370" y="116"/>
                  </a:lnTo>
                  <a:lnTo>
                    <a:pt x="368" y="116"/>
                  </a:lnTo>
                  <a:lnTo>
                    <a:pt x="365" y="116"/>
                  </a:lnTo>
                  <a:lnTo>
                    <a:pt x="363" y="116"/>
                  </a:lnTo>
                  <a:lnTo>
                    <a:pt x="365" y="116"/>
                  </a:lnTo>
                  <a:lnTo>
                    <a:pt x="363" y="116"/>
                  </a:lnTo>
                  <a:lnTo>
                    <a:pt x="363" y="119"/>
                  </a:lnTo>
                  <a:lnTo>
                    <a:pt x="360" y="119"/>
                  </a:lnTo>
                  <a:lnTo>
                    <a:pt x="358" y="119"/>
                  </a:lnTo>
                  <a:lnTo>
                    <a:pt x="356" y="119"/>
                  </a:lnTo>
                  <a:lnTo>
                    <a:pt x="353" y="119"/>
                  </a:lnTo>
                  <a:lnTo>
                    <a:pt x="353" y="121"/>
                  </a:lnTo>
                  <a:lnTo>
                    <a:pt x="351" y="121"/>
                  </a:lnTo>
                  <a:lnTo>
                    <a:pt x="349" y="121"/>
                  </a:lnTo>
                  <a:lnTo>
                    <a:pt x="349" y="124"/>
                  </a:lnTo>
                  <a:lnTo>
                    <a:pt x="346" y="124"/>
                  </a:lnTo>
                  <a:lnTo>
                    <a:pt x="349" y="124"/>
                  </a:lnTo>
                  <a:lnTo>
                    <a:pt x="349" y="121"/>
                  </a:lnTo>
                  <a:lnTo>
                    <a:pt x="346" y="124"/>
                  </a:lnTo>
                  <a:lnTo>
                    <a:pt x="346" y="121"/>
                  </a:lnTo>
                  <a:lnTo>
                    <a:pt x="346" y="124"/>
                  </a:lnTo>
                  <a:lnTo>
                    <a:pt x="344" y="124"/>
                  </a:lnTo>
                  <a:lnTo>
                    <a:pt x="341" y="124"/>
                  </a:lnTo>
                  <a:lnTo>
                    <a:pt x="339" y="126"/>
                  </a:lnTo>
                  <a:lnTo>
                    <a:pt x="337" y="126"/>
                  </a:lnTo>
                  <a:lnTo>
                    <a:pt x="337" y="128"/>
                  </a:lnTo>
                  <a:lnTo>
                    <a:pt x="334" y="128"/>
                  </a:lnTo>
                  <a:lnTo>
                    <a:pt x="334" y="131"/>
                  </a:lnTo>
                  <a:lnTo>
                    <a:pt x="334" y="133"/>
                  </a:lnTo>
                  <a:lnTo>
                    <a:pt x="332" y="133"/>
                  </a:lnTo>
                  <a:lnTo>
                    <a:pt x="332" y="135"/>
                  </a:lnTo>
                  <a:lnTo>
                    <a:pt x="330" y="135"/>
                  </a:lnTo>
                  <a:lnTo>
                    <a:pt x="330" y="138"/>
                  </a:lnTo>
                  <a:lnTo>
                    <a:pt x="332" y="138"/>
                  </a:lnTo>
                  <a:lnTo>
                    <a:pt x="332" y="135"/>
                  </a:lnTo>
                  <a:lnTo>
                    <a:pt x="332" y="138"/>
                  </a:lnTo>
                  <a:lnTo>
                    <a:pt x="334" y="138"/>
                  </a:lnTo>
                  <a:lnTo>
                    <a:pt x="334" y="140"/>
                  </a:lnTo>
                  <a:lnTo>
                    <a:pt x="334" y="138"/>
                  </a:lnTo>
                  <a:lnTo>
                    <a:pt x="334" y="140"/>
                  </a:lnTo>
                  <a:lnTo>
                    <a:pt x="332" y="140"/>
                  </a:lnTo>
                  <a:lnTo>
                    <a:pt x="330" y="140"/>
                  </a:lnTo>
                  <a:lnTo>
                    <a:pt x="327" y="140"/>
                  </a:lnTo>
                  <a:lnTo>
                    <a:pt x="325" y="140"/>
                  </a:lnTo>
                  <a:lnTo>
                    <a:pt x="325" y="138"/>
                  </a:lnTo>
                  <a:lnTo>
                    <a:pt x="322" y="135"/>
                  </a:lnTo>
                  <a:lnTo>
                    <a:pt x="325" y="135"/>
                  </a:lnTo>
                  <a:lnTo>
                    <a:pt x="325" y="133"/>
                  </a:lnTo>
                  <a:lnTo>
                    <a:pt x="322" y="133"/>
                  </a:lnTo>
                  <a:lnTo>
                    <a:pt x="322" y="131"/>
                  </a:lnTo>
                  <a:lnTo>
                    <a:pt x="325" y="131"/>
                  </a:lnTo>
                  <a:lnTo>
                    <a:pt x="322" y="131"/>
                  </a:lnTo>
                  <a:lnTo>
                    <a:pt x="322" y="128"/>
                  </a:lnTo>
                  <a:lnTo>
                    <a:pt x="322" y="131"/>
                  </a:lnTo>
                  <a:lnTo>
                    <a:pt x="322" y="133"/>
                  </a:lnTo>
                  <a:lnTo>
                    <a:pt x="325" y="133"/>
                  </a:lnTo>
                  <a:lnTo>
                    <a:pt x="325" y="135"/>
                  </a:lnTo>
                  <a:lnTo>
                    <a:pt x="322" y="135"/>
                  </a:lnTo>
                  <a:lnTo>
                    <a:pt x="322" y="138"/>
                  </a:lnTo>
                  <a:lnTo>
                    <a:pt x="325" y="138"/>
                  </a:lnTo>
                  <a:lnTo>
                    <a:pt x="325" y="140"/>
                  </a:lnTo>
                  <a:lnTo>
                    <a:pt x="327" y="140"/>
                  </a:lnTo>
                  <a:lnTo>
                    <a:pt x="330" y="140"/>
                  </a:lnTo>
                  <a:lnTo>
                    <a:pt x="332" y="140"/>
                  </a:lnTo>
                  <a:lnTo>
                    <a:pt x="334" y="140"/>
                  </a:lnTo>
                  <a:lnTo>
                    <a:pt x="337" y="140"/>
                  </a:lnTo>
                  <a:lnTo>
                    <a:pt x="334" y="140"/>
                  </a:lnTo>
                  <a:lnTo>
                    <a:pt x="334" y="143"/>
                  </a:lnTo>
                  <a:lnTo>
                    <a:pt x="332" y="143"/>
                  </a:lnTo>
                  <a:lnTo>
                    <a:pt x="332" y="145"/>
                  </a:lnTo>
                  <a:lnTo>
                    <a:pt x="330" y="145"/>
                  </a:lnTo>
                  <a:lnTo>
                    <a:pt x="330" y="147"/>
                  </a:lnTo>
                  <a:lnTo>
                    <a:pt x="327" y="147"/>
                  </a:lnTo>
                  <a:lnTo>
                    <a:pt x="327" y="145"/>
                  </a:lnTo>
                  <a:lnTo>
                    <a:pt x="327" y="147"/>
                  </a:lnTo>
                  <a:lnTo>
                    <a:pt x="327" y="145"/>
                  </a:lnTo>
                  <a:lnTo>
                    <a:pt x="330" y="145"/>
                  </a:lnTo>
                  <a:lnTo>
                    <a:pt x="327" y="145"/>
                  </a:lnTo>
                  <a:lnTo>
                    <a:pt x="330" y="145"/>
                  </a:lnTo>
                  <a:lnTo>
                    <a:pt x="330" y="147"/>
                  </a:lnTo>
                  <a:lnTo>
                    <a:pt x="330" y="145"/>
                  </a:lnTo>
                  <a:lnTo>
                    <a:pt x="330" y="147"/>
                  </a:lnTo>
                  <a:lnTo>
                    <a:pt x="330" y="145"/>
                  </a:lnTo>
                  <a:lnTo>
                    <a:pt x="332" y="145"/>
                  </a:lnTo>
                  <a:lnTo>
                    <a:pt x="332" y="143"/>
                  </a:lnTo>
                  <a:lnTo>
                    <a:pt x="330" y="143"/>
                  </a:lnTo>
                  <a:lnTo>
                    <a:pt x="330" y="145"/>
                  </a:lnTo>
                  <a:lnTo>
                    <a:pt x="327" y="145"/>
                  </a:lnTo>
                  <a:lnTo>
                    <a:pt x="325" y="145"/>
                  </a:lnTo>
                  <a:lnTo>
                    <a:pt x="325" y="147"/>
                  </a:lnTo>
                  <a:lnTo>
                    <a:pt x="325" y="150"/>
                  </a:lnTo>
                  <a:lnTo>
                    <a:pt x="322" y="150"/>
                  </a:lnTo>
                  <a:lnTo>
                    <a:pt x="322" y="152"/>
                  </a:lnTo>
                  <a:lnTo>
                    <a:pt x="320" y="154"/>
                  </a:lnTo>
                  <a:lnTo>
                    <a:pt x="320" y="157"/>
                  </a:lnTo>
                  <a:lnTo>
                    <a:pt x="318" y="157"/>
                  </a:lnTo>
                  <a:lnTo>
                    <a:pt x="318" y="159"/>
                  </a:lnTo>
                  <a:lnTo>
                    <a:pt x="318" y="162"/>
                  </a:lnTo>
                  <a:lnTo>
                    <a:pt x="315" y="162"/>
                  </a:lnTo>
                  <a:lnTo>
                    <a:pt x="315" y="164"/>
                  </a:lnTo>
                  <a:lnTo>
                    <a:pt x="313" y="164"/>
                  </a:lnTo>
                  <a:lnTo>
                    <a:pt x="313" y="166"/>
                  </a:lnTo>
                  <a:lnTo>
                    <a:pt x="311" y="169"/>
                  </a:lnTo>
                  <a:lnTo>
                    <a:pt x="308" y="171"/>
                  </a:lnTo>
                  <a:lnTo>
                    <a:pt x="308" y="174"/>
                  </a:lnTo>
                  <a:lnTo>
                    <a:pt x="306" y="174"/>
                  </a:lnTo>
                  <a:lnTo>
                    <a:pt x="306" y="176"/>
                  </a:lnTo>
                  <a:lnTo>
                    <a:pt x="306" y="178"/>
                  </a:lnTo>
                  <a:lnTo>
                    <a:pt x="303" y="178"/>
                  </a:lnTo>
                  <a:lnTo>
                    <a:pt x="303" y="181"/>
                  </a:lnTo>
                  <a:lnTo>
                    <a:pt x="301" y="183"/>
                  </a:lnTo>
                  <a:lnTo>
                    <a:pt x="301" y="185"/>
                  </a:lnTo>
                  <a:lnTo>
                    <a:pt x="301" y="188"/>
                  </a:lnTo>
                  <a:lnTo>
                    <a:pt x="299" y="188"/>
                  </a:lnTo>
                  <a:lnTo>
                    <a:pt x="301" y="188"/>
                  </a:lnTo>
                  <a:lnTo>
                    <a:pt x="299" y="188"/>
                  </a:lnTo>
                  <a:lnTo>
                    <a:pt x="301" y="188"/>
                  </a:lnTo>
                  <a:lnTo>
                    <a:pt x="299" y="188"/>
                  </a:lnTo>
                  <a:lnTo>
                    <a:pt x="299" y="190"/>
                  </a:lnTo>
                  <a:lnTo>
                    <a:pt x="299" y="193"/>
                  </a:lnTo>
                  <a:lnTo>
                    <a:pt x="296" y="193"/>
                  </a:lnTo>
                  <a:lnTo>
                    <a:pt x="296" y="195"/>
                  </a:lnTo>
                  <a:lnTo>
                    <a:pt x="296" y="197"/>
                  </a:lnTo>
                  <a:lnTo>
                    <a:pt x="294" y="197"/>
                  </a:lnTo>
                  <a:lnTo>
                    <a:pt x="296" y="197"/>
                  </a:lnTo>
                  <a:lnTo>
                    <a:pt x="296" y="200"/>
                  </a:lnTo>
                  <a:lnTo>
                    <a:pt x="296" y="202"/>
                  </a:lnTo>
                  <a:lnTo>
                    <a:pt x="296" y="204"/>
                  </a:lnTo>
                  <a:lnTo>
                    <a:pt x="299" y="204"/>
                  </a:lnTo>
                  <a:lnTo>
                    <a:pt x="299" y="207"/>
                  </a:lnTo>
                  <a:lnTo>
                    <a:pt x="299" y="209"/>
                  </a:lnTo>
                  <a:lnTo>
                    <a:pt x="299" y="212"/>
                  </a:lnTo>
                  <a:lnTo>
                    <a:pt x="299" y="214"/>
                  </a:lnTo>
                  <a:lnTo>
                    <a:pt x="301" y="214"/>
                  </a:lnTo>
                  <a:lnTo>
                    <a:pt x="301" y="216"/>
                  </a:lnTo>
                  <a:lnTo>
                    <a:pt x="301" y="219"/>
                  </a:lnTo>
                  <a:lnTo>
                    <a:pt x="301" y="216"/>
                  </a:lnTo>
                  <a:lnTo>
                    <a:pt x="301" y="219"/>
                  </a:lnTo>
                  <a:lnTo>
                    <a:pt x="303" y="219"/>
                  </a:lnTo>
                  <a:lnTo>
                    <a:pt x="303" y="221"/>
                  </a:lnTo>
                  <a:lnTo>
                    <a:pt x="306" y="221"/>
                  </a:lnTo>
                  <a:lnTo>
                    <a:pt x="306" y="223"/>
                  </a:lnTo>
                  <a:lnTo>
                    <a:pt x="308" y="223"/>
                  </a:lnTo>
                  <a:lnTo>
                    <a:pt x="311" y="223"/>
                  </a:lnTo>
                  <a:lnTo>
                    <a:pt x="311" y="226"/>
                  </a:lnTo>
                  <a:lnTo>
                    <a:pt x="313" y="226"/>
                  </a:lnTo>
                  <a:lnTo>
                    <a:pt x="313" y="228"/>
                  </a:lnTo>
                  <a:lnTo>
                    <a:pt x="315" y="228"/>
                  </a:lnTo>
                  <a:lnTo>
                    <a:pt x="313" y="228"/>
                  </a:lnTo>
                  <a:lnTo>
                    <a:pt x="313" y="231"/>
                  </a:lnTo>
                  <a:lnTo>
                    <a:pt x="313" y="228"/>
                  </a:lnTo>
                  <a:lnTo>
                    <a:pt x="313" y="231"/>
                  </a:lnTo>
                  <a:lnTo>
                    <a:pt x="311" y="231"/>
                  </a:lnTo>
                  <a:lnTo>
                    <a:pt x="311" y="233"/>
                  </a:lnTo>
                  <a:lnTo>
                    <a:pt x="308" y="233"/>
                  </a:lnTo>
                  <a:lnTo>
                    <a:pt x="311" y="233"/>
                  </a:lnTo>
                  <a:lnTo>
                    <a:pt x="308" y="233"/>
                  </a:lnTo>
                  <a:lnTo>
                    <a:pt x="306" y="233"/>
                  </a:lnTo>
                  <a:lnTo>
                    <a:pt x="306" y="235"/>
                  </a:lnTo>
                  <a:lnTo>
                    <a:pt x="306" y="238"/>
                  </a:lnTo>
                  <a:lnTo>
                    <a:pt x="303" y="238"/>
                  </a:lnTo>
                  <a:lnTo>
                    <a:pt x="301" y="238"/>
                  </a:lnTo>
                  <a:lnTo>
                    <a:pt x="301" y="240"/>
                  </a:lnTo>
                  <a:lnTo>
                    <a:pt x="299" y="240"/>
                  </a:lnTo>
                  <a:lnTo>
                    <a:pt x="296" y="240"/>
                  </a:lnTo>
                  <a:lnTo>
                    <a:pt x="296" y="242"/>
                  </a:lnTo>
                  <a:lnTo>
                    <a:pt x="294" y="242"/>
                  </a:lnTo>
                  <a:lnTo>
                    <a:pt x="294" y="245"/>
                  </a:lnTo>
                  <a:lnTo>
                    <a:pt x="294" y="247"/>
                  </a:lnTo>
                  <a:lnTo>
                    <a:pt x="292" y="247"/>
                  </a:lnTo>
                  <a:lnTo>
                    <a:pt x="292" y="245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89" y="250"/>
                  </a:lnTo>
                  <a:lnTo>
                    <a:pt x="289" y="252"/>
                  </a:lnTo>
                  <a:lnTo>
                    <a:pt x="289" y="254"/>
                  </a:lnTo>
                  <a:lnTo>
                    <a:pt x="287" y="254"/>
                  </a:lnTo>
                  <a:lnTo>
                    <a:pt x="287" y="257"/>
                  </a:lnTo>
                  <a:lnTo>
                    <a:pt x="284" y="257"/>
                  </a:lnTo>
                  <a:lnTo>
                    <a:pt x="284" y="259"/>
                  </a:lnTo>
                  <a:lnTo>
                    <a:pt x="284" y="261"/>
                  </a:lnTo>
                  <a:lnTo>
                    <a:pt x="284" y="264"/>
                  </a:lnTo>
                  <a:lnTo>
                    <a:pt x="282" y="264"/>
                  </a:lnTo>
                  <a:lnTo>
                    <a:pt x="282" y="266"/>
                  </a:lnTo>
                  <a:lnTo>
                    <a:pt x="282" y="269"/>
                  </a:lnTo>
                  <a:lnTo>
                    <a:pt x="282" y="271"/>
                  </a:lnTo>
                  <a:lnTo>
                    <a:pt x="282" y="269"/>
                  </a:lnTo>
                  <a:lnTo>
                    <a:pt x="282" y="271"/>
                  </a:lnTo>
                  <a:lnTo>
                    <a:pt x="282" y="269"/>
                  </a:lnTo>
                  <a:lnTo>
                    <a:pt x="282" y="271"/>
                  </a:lnTo>
                  <a:lnTo>
                    <a:pt x="280" y="271"/>
                  </a:lnTo>
                  <a:lnTo>
                    <a:pt x="280" y="273"/>
                  </a:lnTo>
                  <a:lnTo>
                    <a:pt x="277" y="273"/>
                  </a:lnTo>
                  <a:lnTo>
                    <a:pt x="277" y="276"/>
                  </a:lnTo>
                  <a:lnTo>
                    <a:pt x="280" y="276"/>
                  </a:lnTo>
                  <a:lnTo>
                    <a:pt x="280" y="278"/>
                  </a:lnTo>
                  <a:lnTo>
                    <a:pt x="282" y="278"/>
                  </a:lnTo>
                  <a:lnTo>
                    <a:pt x="282" y="276"/>
                  </a:lnTo>
                  <a:lnTo>
                    <a:pt x="282" y="273"/>
                  </a:lnTo>
                  <a:lnTo>
                    <a:pt x="282" y="271"/>
                  </a:lnTo>
                  <a:lnTo>
                    <a:pt x="282" y="273"/>
                  </a:lnTo>
                  <a:lnTo>
                    <a:pt x="282" y="276"/>
                  </a:lnTo>
                  <a:lnTo>
                    <a:pt x="282" y="278"/>
                  </a:lnTo>
                  <a:lnTo>
                    <a:pt x="284" y="278"/>
                  </a:lnTo>
                  <a:lnTo>
                    <a:pt x="282" y="278"/>
                  </a:lnTo>
                  <a:lnTo>
                    <a:pt x="282" y="280"/>
                  </a:lnTo>
                  <a:lnTo>
                    <a:pt x="280" y="280"/>
                  </a:lnTo>
                  <a:lnTo>
                    <a:pt x="277" y="280"/>
                  </a:lnTo>
                  <a:lnTo>
                    <a:pt x="277" y="283"/>
                  </a:lnTo>
                  <a:lnTo>
                    <a:pt x="275" y="283"/>
                  </a:lnTo>
                  <a:lnTo>
                    <a:pt x="275" y="280"/>
                  </a:lnTo>
                  <a:lnTo>
                    <a:pt x="275" y="283"/>
                  </a:lnTo>
                  <a:lnTo>
                    <a:pt x="275" y="280"/>
                  </a:lnTo>
                  <a:lnTo>
                    <a:pt x="273" y="280"/>
                  </a:lnTo>
                  <a:lnTo>
                    <a:pt x="270" y="280"/>
                  </a:lnTo>
                  <a:lnTo>
                    <a:pt x="270" y="283"/>
                  </a:lnTo>
                  <a:lnTo>
                    <a:pt x="268" y="283"/>
                  </a:lnTo>
                  <a:lnTo>
                    <a:pt x="268" y="280"/>
                  </a:lnTo>
                  <a:lnTo>
                    <a:pt x="265" y="280"/>
                  </a:lnTo>
                  <a:lnTo>
                    <a:pt x="265" y="283"/>
                  </a:lnTo>
                  <a:lnTo>
                    <a:pt x="265" y="280"/>
                  </a:lnTo>
                  <a:lnTo>
                    <a:pt x="265" y="283"/>
                  </a:lnTo>
                  <a:lnTo>
                    <a:pt x="265" y="280"/>
                  </a:lnTo>
                  <a:lnTo>
                    <a:pt x="265" y="283"/>
                  </a:lnTo>
                  <a:lnTo>
                    <a:pt x="265" y="280"/>
                  </a:lnTo>
                  <a:lnTo>
                    <a:pt x="263" y="280"/>
                  </a:lnTo>
                  <a:lnTo>
                    <a:pt x="263" y="283"/>
                  </a:lnTo>
                  <a:lnTo>
                    <a:pt x="261" y="283"/>
                  </a:lnTo>
                  <a:lnTo>
                    <a:pt x="261" y="285"/>
                  </a:lnTo>
                  <a:lnTo>
                    <a:pt x="258" y="285"/>
                  </a:lnTo>
                  <a:lnTo>
                    <a:pt x="258" y="288"/>
                  </a:lnTo>
                  <a:lnTo>
                    <a:pt x="256" y="288"/>
                  </a:lnTo>
                  <a:lnTo>
                    <a:pt x="254" y="288"/>
                  </a:lnTo>
                  <a:lnTo>
                    <a:pt x="256" y="288"/>
                  </a:lnTo>
                  <a:lnTo>
                    <a:pt x="254" y="288"/>
                  </a:lnTo>
                  <a:lnTo>
                    <a:pt x="254" y="290"/>
                  </a:lnTo>
                  <a:lnTo>
                    <a:pt x="251" y="290"/>
                  </a:lnTo>
                  <a:lnTo>
                    <a:pt x="251" y="292"/>
                  </a:lnTo>
                  <a:lnTo>
                    <a:pt x="249" y="292"/>
                  </a:lnTo>
                  <a:lnTo>
                    <a:pt x="249" y="295"/>
                  </a:lnTo>
                  <a:lnTo>
                    <a:pt x="249" y="297"/>
                  </a:lnTo>
                  <a:lnTo>
                    <a:pt x="247" y="297"/>
                  </a:lnTo>
                  <a:lnTo>
                    <a:pt x="247" y="299"/>
                  </a:lnTo>
                  <a:lnTo>
                    <a:pt x="247" y="302"/>
                  </a:lnTo>
                  <a:lnTo>
                    <a:pt x="247" y="304"/>
                  </a:lnTo>
                  <a:lnTo>
                    <a:pt x="244" y="304"/>
                  </a:lnTo>
                  <a:lnTo>
                    <a:pt x="244" y="307"/>
                  </a:lnTo>
                  <a:lnTo>
                    <a:pt x="244" y="309"/>
                  </a:lnTo>
                  <a:lnTo>
                    <a:pt x="242" y="309"/>
                  </a:lnTo>
                  <a:lnTo>
                    <a:pt x="242" y="311"/>
                  </a:lnTo>
                  <a:lnTo>
                    <a:pt x="242" y="314"/>
                  </a:lnTo>
                  <a:lnTo>
                    <a:pt x="239" y="314"/>
                  </a:lnTo>
                  <a:lnTo>
                    <a:pt x="239" y="316"/>
                  </a:lnTo>
                  <a:lnTo>
                    <a:pt x="237" y="316"/>
                  </a:lnTo>
                  <a:lnTo>
                    <a:pt x="239" y="316"/>
                  </a:lnTo>
                  <a:lnTo>
                    <a:pt x="237" y="316"/>
                  </a:lnTo>
                  <a:lnTo>
                    <a:pt x="237" y="318"/>
                  </a:lnTo>
                  <a:lnTo>
                    <a:pt x="235" y="318"/>
                  </a:lnTo>
                  <a:lnTo>
                    <a:pt x="232" y="316"/>
                  </a:lnTo>
                  <a:lnTo>
                    <a:pt x="232" y="314"/>
                  </a:lnTo>
                  <a:lnTo>
                    <a:pt x="230" y="314"/>
                  </a:lnTo>
                  <a:lnTo>
                    <a:pt x="228" y="314"/>
                  </a:lnTo>
                  <a:lnTo>
                    <a:pt x="225" y="314"/>
                  </a:lnTo>
                  <a:lnTo>
                    <a:pt x="223" y="314"/>
                  </a:lnTo>
                  <a:lnTo>
                    <a:pt x="223" y="316"/>
                  </a:lnTo>
                  <a:lnTo>
                    <a:pt x="220" y="316"/>
                  </a:lnTo>
                  <a:lnTo>
                    <a:pt x="220" y="318"/>
                  </a:lnTo>
                  <a:lnTo>
                    <a:pt x="218" y="321"/>
                  </a:lnTo>
                  <a:lnTo>
                    <a:pt x="216" y="321"/>
                  </a:lnTo>
                  <a:lnTo>
                    <a:pt x="213" y="318"/>
                  </a:lnTo>
                  <a:lnTo>
                    <a:pt x="213" y="321"/>
                  </a:lnTo>
                  <a:lnTo>
                    <a:pt x="211" y="318"/>
                  </a:lnTo>
                  <a:lnTo>
                    <a:pt x="209" y="318"/>
                  </a:lnTo>
                  <a:lnTo>
                    <a:pt x="206" y="318"/>
                  </a:lnTo>
                  <a:lnTo>
                    <a:pt x="204" y="318"/>
                  </a:lnTo>
                  <a:lnTo>
                    <a:pt x="201" y="318"/>
                  </a:lnTo>
                  <a:lnTo>
                    <a:pt x="199" y="318"/>
                  </a:lnTo>
                  <a:lnTo>
                    <a:pt x="197" y="318"/>
                  </a:lnTo>
                  <a:lnTo>
                    <a:pt x="194" y="318"/>
                  </a:lnTo>
                  <a:lnTo>
                    <a:pt x="194" y="321"/>
                  </a:lnTo>
                  <a:lnTo>
                    <a:pt x="194" y="318"/>
                  </a:lnTo>
                  <a:lnTo>
                    <a:pt x="194" y="321"/>
                  </a:lnTo>
                  <a:lnTo>
                    <a:pt x="192" y="321"/>
                  </a:lnTo>
                  <a:lnTo>
                    <a:pt x="192" y="318"/>
                  </a:lnTo>
                  <a:lnTo>
                    <a:pt x="190" y="318"/>
                  </a:lnTo>
                  <a:lnTo>
                    <a:pt x="187" y="318"/>
                  </a:lnTo>
                  <a:lnTo>
                    <a:pt x="185" y="318"/>
                  </a:lnTo>
                  <a:lnTo>
                    <a:pt x="182" y="318"/>
                  </a:lnTo>
                  <a:lnTo>
                    <a:pt x="180" y="318"/>
                  </a:lnTo>
                  <a:lnTo>
                    <a:pt x="178" y="318"/>
                  </a:lnTo>
                  <a:lnTo>
                    <a:pt x="175" y="318"/>
                  </a:lnTo>
                  <a:lnTo>
                    <a:pt x="173" y="318"/>
                  </a:lnTo>
                  <a:lnTo>
                    <a:pt x="171" y="318"/>
                  </a:lnTo>
                  <a:lnTo>
                    <a:pt x="168" y="318"/>
                  </a:lnTo>
                  <a:lnTo>
                    <a:pt x="166" y="318"/>
                  </a:lnTo>
                  <a:lnTo>
                    <a:pt x="163" y="318"/>
                  </a:lnTo>
                  <a:lnTo>
                    <a:pt x="161" y="318"/>
                  </a:lnTo>
                  <a:lnTo>
                    <a:pt x="161" y="321"/>
                  </a:lnTo>
                  <a:lnTo>
                    <a:pt x="161" y="318"/>
                  </a:lnTo>
                  <a:lnTo>
                    <a:pt x="161" y="321"/>
                  </a:lnTo>
                  <a:lnTo>
                    <a:pt x="161" y="318"/>
                  </a:lnTo>
                  <a:lnTo>
                    <a:pt x="161" y="321"/>
                  </a:lnTo>
                  <a:lnTo>
                    <a:pt x="159" y="321"/>
                  </a:lnTo>
                  <a:lnTo>
                    <a:pt x="159" y="323"/>
                  </a:lnTo>
                  <a:lnTo>
                    <a:pt x="159" y="326"/>
                  </a:lnTo>
                  <a:lnTo>
                    <a:pt x="159" y="323"/>
                  </a:lnTo>
                  <a:lnTo>
                    <a:pt x="159" y="326"/>
                  </a:lnTo>
                  <a:lnTo>
                    <a:pt x="156" y="326"/>
                  </a:lnTo>
                  <a:lnTo>
                    <a:pt x="154" y="326"/>
                  </a:lnTo>
                  <a:lnTo>
                    <a:pt x="154" y="328"/>
                  </a:lnTo>
                  <a:lnTo>
                    <a:pt x="152" y="328"/>
                  </a:lnTo>
                  <a:lnTo>
                    <a:pt x="152" y="330"/>
                  </a:lnTo>
                  <a:lnTo>
                    <a:pt x="149" y="330"/>
                  </a:lnTo>
                  <a:lnTo>
                    <a:pt x="147" y="328"/>
                  </a:lnTo>
                  <a:lnTo>
                    <a:pt x="144" y="328"/>
                  </a:lnTo>
                  <a:lnTo>
                    <a:pt x="144" y="330"/>
                  </a:lnTo>
                  <a:lnTo>
                    <a:pt x="142" y="330"/>
                  </a:lnTo>
                  <a:lnTo>
                    <a:pt x="140" y="330"/>
                  </a:lnTo>
                  <a:lnTo>
                    <a:pt x="137" y="330"/>
                  </a:lnTo>
                  <a:lnTo>
                    <a:pt x="137" y="333"/>
                  </a:lnTo>
                  <a:lnTo>
                    <a:pt x="135" y="333"/>
                  </a:lnTo>
                  <a:lnTo>
                    <a:pt x="135" y="335"/>
                  </a:lnTo>
                  <a:lnTo>
                    <a:pt x="133" y="337"/>
                  </a:lnTo>
                  <a:lnTo>
                    <a:pt x="133" y="340"/>
                  </a:lnTo>
                  <a:lnTo>
                    <a:pt x="130" y="340"/>
                  </a:lnTo>
                  <a:lnTo>
                    <a:pt x="130" y="342"/>
                  </a:lnTo>
                  <a:lnTo>
                    <a:pt x="130" y="345"/>
                  </a:lnTo>
                  <a:lnTo>
                    <a:pt x="130" y="342"/>
                  </a:lnTo>
                  <a:lnTo>
                    <a:pt x="128" y="342"/>
                  </a:lnTo>
                  <a:lnTo>
                    <a:pt x="128" y="345"/>
                  </a:lnTo>
                  <a:lnTo>
                    <a:pt x="128" y="347"/>
                  </a:lnTo>
                  <a:lnTo>
                    <a:pt x="128" y="349"/>
                  </a:lnTo>
                  <a:lnTo>
                    <a:pt x="126" y="349"/>
                  </a:lnTo>
                  <a:lnTo>
                    <a:pt x="123" y="349"/>
                  </a:lnTo>
                  <a:lnTo>
                    <a:pt x="121" y="349"/>
                  </a:lnTo>
                  <a:lnTo>
                    <a:pt x="121" y="352"/>
                  </a:lnTo>
                  <a:lnTo>
                    <a:pt x="121" y="349"/>
                  </a:lnTo>
                  <a:lnTo>
                    <a:pt x="121" y="347"/>
                  </a:lnTo>
                  <a:lnTo>
                    <a:pt x="118" y="347"/>
                  </a:lnTo>
                  <a:lnTo>
                    <a:pt x="116" y="347"/>
                  </a:lnTo>
                  <a:lnTo>
                    <a:pt x="114" y="347"/>
                  </a:lnTo>
                  <a:lnTo>
                    <a:pt x="114" y="345"/>
                  </a:lnTo>
                  <a:lnTo>
                    <a:pt x="114" y="342"/>
                  </a:lnTo>
                  <a:lnTo>
                    <a:pt x="111" y="342"/>
                  </a:lnTo>
                  <a:lnTo>
                    <a:pt x="109" y="342"/>
                  </a:lnTo>
                  <a:lnTo>
                    <a:pt x="107" y="342"/>
                  </a:lnTo>
                  <a:lnTo>
                    <a:pt x="107" y="340"/>
                  </a:lnTo>
                  <a:lnTo>
                    <a:pt x="104" y="337"/>
                  </a:lnTo>
                  <a:lnTo>
                    <a:pt x="104" y="335"/>
                  </a:lnTo>
                  <a:lnTo>
                    <a:pt x="102" y="335"/>
                  </a:lnTo>
                  <a:lnTo>
                    <a:pt x="102" y="333"/>
                  </a:lnTo>
                  <a:lnTo>
                    <a:pt x="102" y="330"/>
                  </a:lnTo>
                  <a:lnTo>
                    <a:pt x="102" y="333"/>
                  </a:lnTo>
                  <a:lnTo>
                    <a:pt x="102" y="330"/>
                  </a:lnTo>
                  <a:lnTo>
                    <a:pt x="99" y="330"/>
                  </a:lnTo>
                  <a:lnTo>
                    <a:pt x="99" y="328"/>
                  </a:lnTo>
                  <a:lnTo>
                    <a:pt x="99" y="326"/>
                  </a:lnTo>
                  <a:lnTo>
                    <a:pt x="99" y="328"/>
                  </a:lnTo>
                  <a:lnTo>
                    <a:pt x="99" y="330"/>
                  </a:lnTo>
                  <a:lnTo>
                    <a:pt x="102" y="330"/>
                  </a:lnTo>
                  <a:lnTo>
                    <a:pt x="102" y="328"/>
                  </a:lnTo>
                  <a:lnTo>
                    <a:pt x="104" y="328"/>
                  </a:lnTo>
                  <a:lnTo>
                    <a:pt x="102" y="328"/>
                  </a:lnTo>
                  <a:lnTo>
                    <a:pt x="104" y="328"/>
                  </a:lnTo>
                  <a:lnTo>
                    <a:pt x="102" y="328"/>
                  </a:lnTo>
                  <a:lnTo>
                    <a:pt x="99" y="328"/>
                  </a:lnTo>
                  <a:lnTo>
                    <a:pt x="102" y="328"/>
                  </a:lnTo>
                  <a:lnTo>
                    <a:pt x="102" y="326"/>
                  </a:lnTo>
                  <a:lnTo>
                    <a:pt x="102" y="328"/>
                  </a:lnTo>
                  <a:lnTo>
                    <a:pt x="102" y="326"/>
                  </a:lnTo>
                  <a:lnTo>
                    <a:pt x="99" y="326"/>
                  </a:lnTo>
                  <a:lnTo>
                    <a:pt x="99" y="323"/>
                  </a:lnTo>
                  <a:lnTo>
                    <a:pt x="97" y="323"/>
                  </a:lnTo>
                  <a:lnTo>
                    <a:pt x="95" y="321"/>
                  </a:lnTo>
                  <a:lnTo>
                    <a:pt x="95" y="318"/>
                  </a:lnTo>
                  <a:lnTo>
                    <a:pt x="95" y="316"/>
                  </a:lnTo>
                  <a:lnTo>
                    <a:pt x="97" y="316"/>
                  </a:lnTo>
                  <a:lnTo>
                    <a:pt x="97" y="314"/>
                  </a:lnTo>
                  <a:lnTo>
                    <a:pt x="97" y="311"/>
                  </a:lnTo>
                  <a:lnTo>
                    <a:pt x="99" y="311"/>
                  </a:lnTo>
                  <a:lnTo>
                    <a:pt x="102" y="311"/>
                  </a:lnTo>
                  <a:lnTo>
                    <a:pt x="99" y="311"/>
                  </a:lnTo>
                  <a:lnTo>
                    <a:pt x="97" y="311"/>
                  </a:lnTo>
                  <a:lnTo>
                    <a:pt x="97" y="314"/>
                  </a:lnTo>
                  <a:lnTo>
                    <a:pt x="97" y="316"/>
                  </a:lnTo>
                  <a:lnTo>
                    <a:pt x="95" y="314"/>
                  </a:lnTo>
                  <a:lnTo>
                    <a:pt x="95" y="311"/>
                  </a:lnTo>
                  <a:lnTo>
                    <a:pt x="95" y="309"/>
                  </a:lnTo>
                  <a:lnTo>
                    <a:pt x="92" y="309"/>
                  </a:lnTo>
                  <a:lnTo>
                    <a:pt x="92" y="307"/>
                  </a:lnTo>
                  <a:lnTo>
                    <a:pt x="90" y="307"/>
                  </a:lnTo>
                  <a:lnTo>
                    <a:pt x="88" y="304"/>
                  </a:lnTo>
                  <a:lnTo>
                    <a:pt x="85" y="302"/>
                  </a:lnTo>
                  <a:lnTo>
                    <a:pt x="83" y="302"/>
                  </a:lnTo>
                  <a:lnTo>
                    <a:pt x="83" y="299"/>
                  </a:lnTo>
                  <a:lnTo>
                    <a:pt x="80" y="302"/>
                  </a:lnTo>
                  <a:lnTo>
                    <a:pt x="80" y="299"/>
                  </a:lnTo>
                  <a:lnTo>
                    <a:pt x="80" y="302"/>
                  </a:lnTo>
                  <a:lnTo>
                    <a:pt x="80" y="299"/>
                  </a:lnTo>
                  <a:lnTo>
                    <a:pt x="78" y="299"/>
                  </a:lnTo>
                  <a:lnTo>
                    <a:pt x="78" y="297"/>
                  </a:lnTo>
                  <a:lnTo>
                    <a:pt x="78" y="295"/>
                  </a:lnTo>
                  <a:lnTo>
                    <a:pt x="80" y="295"/>
                  </a:lnTo>
                  <a:lnTo>
                    <a:pt x="80" y="292"/>
                  </a:lnTo>
                  <a:lnTo>
                    <a:pt x="80" y="295"/>
                  </a:lnTo>
                  <a:lnTo>
                    <a:pt x="78" y="295"/>
                  </a:lnTo>
                  <a:lnTo>
                    <a:pt x="78" y="297"/>
                  </a:lnTo>
                  <a:lnTo>
                    <a:pt x="78" y="295"/>
                  </a:lnTo>
                  <a:lnTo>
                    <a:pt x="78" y="292"/>
                  </a:lnTo>
                  <a:lnTo>
                    <a:pt x="78" y="295"/>
                  </a:lnTo>
                  <a:lnTo>
                    <a:pt x="78" y="292"/>
                  </a:lnTo>
                  <a:lnTo>
                    <a:pt x="78" y="295"/>
                  </a:lnTo>
                  <a:lnTo>
                    <a:pt x="76" y="292"/>
                  </a:lnTo>
                  <a:lnTo>
                    <a:pt x="76" y="295"/>
                  </a:lnTo>
                  <a:lnTo>
                    <a:pt x="78" y="295"/>
                  </a:lnTo>
                  <a:lnTo>
                    <a:pt x="76" y="295"/>
                  </a:lnTo>
                  <a:lnTo>
                    <a:pt x="78" y="295"/>
                  </a:lnTo>
                  <a:lnTo>
                    <a:pt x="78" y="297"/>
                  </a:lnTo>
                  <a:lnTo>
                    <a:pt x="76" y="297"/>
                  </a:lnTo>
                  <a:lnTo>
                    <a:pt x="78" y="295"/>
                  </a:lnTo>
                  <a:lnTo>
                    <a:pt x="76" y="295"/>
                  </a:lnTo>
                  <a:lnTo>
                    <a:pt x="76" y="297"/>
                  </a:lnTo>
                  <a:lnTo>
                    <a:pt x="78" y="297"/>
                  </a:lnTo>
                  <a:lnTo>
                    <a:pt x="78" y="299"/>
                  </a:lnTo>
                  <a:lnTo>
                    <a:pt x="76" y="297"/>
                  </a:lnTo>
                  <a:lnTo>
                    <a:pt x="73" y="297"/>
                  </a:lnTo>
                  <a:lnTo>
                    <a:pt x="71" y="297"/>
                  </a:lnTo>
                  <a:lnTo>
                    <a:pt x="71" y="295"/>
                  </a:lnTo>
                  <a:lnTo>
                    <a:pt x="71" y="297"/>
                  </a:lnTo>
                  <a:lnTo>
                    <a:pt x="71" y="295"/>
                  </a:lnTo>
                  <a:lnTo>
                    <a:pt x="71" y="297"/>
                  </a:lnTo>
                  <a:lnTo>
                    <a:pt x="73" y="297"/>
                  </a:lnTo>
                  <a:lnTo>
                    <a:pt x="71" y="297"/>
                  </a:lnTo>
                  <a:lnTo>
                    <a:pt x="69" y="297"/>
                  </a:lnTo>
                  <a:lnTo>
                    <a:pt x="66" y="297"/>
                  </a:lnTo>
                  <a:lnTo>
                    <a:pt x="64" y="297"/>
                  </a:lnTo>
                  <a:lnTo>
                    <a:pt x="66" y="297"/>
                  </a:lnTo>
                  <a:lnTo>
                    <a:pt x="64" y="297"/>
                  </a:lnTo>
                  <a:lnTo>
                    <a:pt x="66" y="297"/>
                  </a:lnTo>
                  <a:lnTo>
                    <a:pt x="64" y="297"/>
                  </a:lnTo>
                  <a:lnTo>
                    <a:pt x="66" y="297"/>
                  </a:lnTo>
                  <a:lnTo>
                    <a:pt x="64" y="297"/>
                  </a:lnTo>
                  <a:lnTo>
                    <a:pt x="66" y="297"/>
                  </a:lnTo>
                  <a:lnTo>
                    <a:pt x="64" y="297"/>
                  </a:lnTo>
                  <a:lnTo>
                    <a:pt x="64" y="299"/>
                  </a:lnTo>
                  <a:lnTo>
                    <a:pt x="64" y="297"/>
                  </a:lnTo>
                  <a:lnTo>
                    <a:pt x="61" y="297"/>
                  </a:lnTo>
                  <a:lnTo>
                    <a:pt x="61" y="295"/>
                  </a:lnTo>
                  <a:lnTo>
                    <a:pt x="61" y="292"/>
                  </a:lnTo>
                  <a:lnTo>
                    <a:pt x="61" y="290"/>
                  </a:lnTo>
                  <a:lnTo>
                    <a:pt x="61" y="288"/>
                  </a:lnTo>
                  <a:lnTo>
                    <a:pt x="61" y="285"/>
                  </a:lnTo>
                  <a:lnTo>
                    <a:pt x="59" y="285"/>
                  </a:lnTo>
                  <a:lnTo>
                    <a:pt x="59" y="283"/>
                  </a:lnTo>
                  <a:lnTo>
                    <a:pt x="59" y="280"/>
                  </a:lnTo>
                  <a:lnTo>
                    <a:pt x="59" y="283"/>
                  </a:lnTo>
                  <a:lnTo>
                    <a:pt x="59" y="280"/>
                  </a:lnTo>
                  <a:lnTo>
                    <a:pt x="59" y="278"/>
                  </a:lnTo>
                  <a:lnTo>
                    <a:pt x="61" y="278"/>
                  </a:lnTo>
                  <a:lnTo>
                    <a:pt x="61" y="276"/>
                  </a:lnTo>
                  <a:lnTo>
                    <a:pt x="61" y="273"/>
                  </a:lnTo>
                  <a:lnTo>
                    <a:pt x="64" y="273"/>
                  </a:lnTo>
                  <a:lnTo>
                    <a:pt x="64" y="271"/>
                  </a:lnTo>
                  <a:lnTo>
                    <a:pt x="66" y="271"/>
                  </a:lnTo>
                  <a:lnTo>
                    <a:pt x="66" y="269"/>
                  </a:lnTo>
                  <a:lnTo>
                    <a:pt x="66" y="266"/>
                  </a:lnTo>
                  <a:lnTo>
                    <a:pt x="69" y="266"/>
                  </a:lnTo>
                  <a:lnTo>
                    <a:pt x="69" y="264"/>
                  </a:lnTo>
                  <a:lnTo>
                    <a:pt x="66" y="264"/>
                  </a:lnTo>
                  <a:lnTo>
                    <a:pt x="69" y="261"/>
                  </a:lnTo>
                  <a:lnTo>
                    <a:pt x="71" y="261"/>
                  </a:lnTo>
                  <a:lnTo>
                    <a:pt x="73" y="259"/>
                  </a:lnTo>
                  <a:lnTo>
                    <a:pt x="73" y="261"/>
                  </a:lnTo>
                  <a:lnTo>
                    <a:pt x="76" y="261"/>
                  </a:lnTo>
                  <a:lnTo>
                    <a:pt x="76" y="259"/>
                  </a:lnTo>
                  <a:lnTo>
                    <a:pt x="76" y="257"/>
                  </a:lnTo>
                  <a:lnTo>
                    <a:pt x="78" y="254"/>
                  </a:lnTo>
                  <a:lnTo>
                    <a:pt x="78" y="252"/>
                  </a:lnTo>
                  <a:lnTo>
                    <a:pt x="76" y="252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2"/>
                  </a:lnTo>
                  <a:lnTo>
                    <a:pt x="71" y="250"/>
                  </a:lnTo>
                  <a:lnTo>
                    <a:pt x="69" y="247"/>
                  </a:lnTo>
                  <a:lnTo>
                    <a:pt x="69" y="245"/>
                  </a:lnTo>
                  <a:lnTo>
                    <a:pt x="66" y="245"/>
                  </a:lnTo>
                  <a:lnTo>
                    <a:pt x="66" y="242"/>
                  </a:lnTo>
                  <a:lnTo>
                    <a:pt x="66" y="240"/>
                  </a:lnTo>
                  <a:lnTo>
                    <a:pt x="66" y="238"/>
                  </a:lnTo>
                  <a:lnTo>
                    <a:pt x="66" y="235"/>
                  </a:lnTo>
                  <a:lnTo>
                    <a:pt x="69" y="235"/>
                  </a:lnTo>
                  <a:lnTo>
                    <a:pt x="69" y="233"/>
                  </a:lnTo>
                  <a:lnTo>
                    <a:pt x="66" y="233"/>
                  </a:lnTo>
                  <a:lnTo>
                    <a:pt x="66" y="231"/>
                  </a:lnTo>
                  <a:lnTo>
                    <a:pt x="69" y="231"/>
                  </a:lnTo>
                  <a:lnTo>
                    <a:pt x="69" y="228"/>
                  </a:lnTo>
                  <a:lnTo>
                    <a:pt x="71" y="228"/>
                  </a:lnTo>
                  <a:lnTo>
                    <a:pt x="71" y="226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6" y="223"/>
                  </a:lnTo>
                  <a:lnTo>
                    <a:pt x="76" y="221"/>
                  </a:lnTo>
                  <a:lnTo>
                    <a:pt x="73" y="221"/>
                  </a:lnTo>
                  <a:lnTo>
                    <a:pt x="76" y="221"/>
                  </a:lnTo>
                  <a:lnTo>
                    <a:pt x="76" y="219"/>
                  </a:lnTo>
                  <a:lnTo>
                    <a:pt x="78" y="216"/>
                  </a:lnTo>
                  <a:lnTo>
                    <a:pt x="78" y="214"/>
                  </a:lnTo>
                  <a:lnTo>
                    <a:pt x="76" y="214"/>
                  </a:lnTo>
                  <a:lnTo>
                    <a:pt x="76" y="212"/>
                  </a:lnTo>
                  <a:lnTo>
                    <a:pt x="73" y="212"/>
                  </a:lnTo>
                  <a:lnTo>
                    <a:pt x="71" y="212"/>
                  </a:lnTo>
                  <a:lnTo>
                    <a:pt x="71" y="209"/>
                  </a:lnTo>
                  <a:lnTo>
                    <a:pt x="69" y="209"/>
                  </a:lnTo>
                  <a:lnTo>
                    <a:pt x="69" y="207"/>
                  </a:lnTo>
                  <a:lnTo>
                    <a:pt x="69" y="204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66" y="200"/>
                  </a:lnTo>
                  <a:lnTo>
                    <a:pt x="66" y="197"/>
                  </a:lnTo>
                  <a:lnTo>
                    <a:pt x="66" y="195"/>
                  </a:lnTo>
                  <a:lnTo>
                    <a:pt x="64" y="195"/>
                  </a:lnTo>
                  <a:lnTo>
                    <a:pt x="64" y="193"/>
                  </a:lnTo>
                  <a:lnTo>
                    <a:pt x="61" y="193"/>
                  </a:lnTo>
                  <a:lnTo>
                    <a:pt x="61" y="190"/>
                  </a:lnTo>
                  <a:lnTo>
                    <a:pt x="59" y="190"/>
                  </a:lnTo>
                  <a:lnTo>
                    <a:pt x="59" y="188"/>
                  </a:lnTo>
                  <a:lnTo>
                    <a:pt x="61" y="188"/>
                  </a:lnTo>
                  <a:lnTo>
                    <a:pt x="64" y="188"/>
                  </a:lnTo>
                  <a:lnTo>
                    <a:pt x="66" y="188"/>
                  </a:lnTo>
                  <a:lnTo>
                    <a:pt x="69" y="188"/>
                  </a:lnTo>
                  <a:lnTo>
                    <a:pt x="71" y="188"/>
                  </a:lnTo>
                  <a:lnTo>
                    <a:pt x="73" y="188"/>
                  </a:lnTo>
                  <a:lnTo>
                    <a:pt x="76" y="188"/>
                  </a:lnTo>
                  <a:lnTo>
                    <a:pt x="76" y="185"/>
                  </a:lnTo>
                  <a:lnTo>
                    <a:pt x="76" y="183"/>
                  </a:lnTo>
                  <a:lnTo>
                    <a:pt x="76" y="181"/>
                  </a:lnTo>
                  <a:lnTo>
                    <a:pt x="78" y="181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80" y="176"/>
                  </a:lnTo>
                  <a:lnTo>
                    <a:pt x="78" y="176"/>
                  </a:lnTo>
                  <a:lnTo>
                    <a:pt x="80" y="176"/>
                  </a:lnTo>
                  <a:lnTo>
                    <a:pt x="78" y="176"/>
                  </a:lnTo>
                  <a:lnTo>
                    <a:pt x="80" y="176"/>
                  </a:lnTo>
                  <a:lnTo>
                    <a:pt x="80" y="174"/>
                  </a:lnTo>
                  <a:lnTo>
                    <a:pt x="80" y="171"/>
                  </a:lnTo>
                  <a:lnTo>
                    <a:pt x="80" y="169"/>
                  </a:lnTo>
                  <a:lnTo>
                    <a:pt x="78" y="169"/>
                  </a:lnTo>
                  <a:lnTo>
                    <a:pt x="78" y="166"/>
                  </a:lnTo>
                  <a:lnTo>
                    <a:pt x="76" y="166"/>
                  </a:lnTo>
                  <a:lnTo>
                    <a:pt x="76" y="164"/>
                  </a:lnTo>
                  <a:lnTo>
                    <a:pt x="76" y="162"/>
                  </a:lnTo>
                  <a:lnTo>
                    <a:pt x="78" y="162"/>
                  </a:lnTo>
                  <a:lnTo>
                    <a:pt x="80" y="162"/>
                  </a:lnTo>
                  <a:lnTo>
                    <a:pt x="80" y="159"/>
                  </a:lnTo>
                  <a:lnTo>
                    <a:pt x="83" y="157"/>
                  </a:lnTo>
                  <a:lnTo>
                    <a:pt x="83" y="154"/>
                  </a:lnTo>
                  <a:lnTo>
                    <a:pt x="80" y="154"/>
                  </a:lnTo>
                  <a:lnTo>
                    <a:pt x="80" y="152"/>
                  </a:lnTo>
                  <a:lnTo>
                    <a:pt x="80" y="150"/>
                  </a:lnTo>
                  <a:lnTo>
                    <a:pt x="83" y="150"/>
                  </a:lnTo>
                  <a:lnTo>
                    <a:pt x="83" y="147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3" y="145"/>
                  </a:lnTo>
                  <a:lnTo>
                    <a:pt x="83" y="143"/>
                  </a:lnTo>
                  <a:lnTo>
                    <a:pt x="83" y="140"/>
                  </a:lnTo>
                  <a:lnTo>
                    <a:pt x="80" y="140"/>
                  </a:lnTo>
                  <a:lnTo>
                    <a:pt x="80" y="138"/>
                  </a:lnTo>
                  <a:lnTo>
                    <a:pt x="83" y="138"/>
                  </a:lnTo>
                  <a:lnTo>
                    <a:pt x="80" y="138"/>
                  </a:lnTo>
                  <a:lnTo>
                    <a:pt x="80" y="135"/>
                  </a:lnTo>
                  <a:lnTo>
                    <a:pt x="83" y="135"/>
                  </a:lnTo>
                  <a:lnTo>
                    <a:pt x="83" y="133"/>
                  </a:lnTo>
                  <a:lnTo>
                    <a:pt x="80" y="133"/>
                  </a:lnTo>
                  <a:lnTo>
                    <a:pt x="80" y="131"/>
                  </a:lnTo>
                  <a:lnTo>
                    <a:pt x="80" y="128"/>
                  </a:lnTo>
                  <a:lnTo>
                    <a:pt x="78" y="128"/>
                  </a:lnTo>
                  <a:lnTo>
                    <a:pt x="78" y="126"/>
                  </a:lnTo>
                  <a:lnTo>
                    <a:pt x="80" y="126"/>
                  </a:lnTo>
                  <a:lnTo>
                    <a:pt x="83" y="126"/>
                  </a:lnTo>
                  <a:lnTo>
                    <a:pt x="83" y="124"/>
                  </a:lnTo>
                  <a:lnTo>
                    <a:pt x="83" y="121"/>
                  </a:lnTo>
                  <a:lnTo>
                    <a:pt x="85" y="121"/>
                  </a:lnTo>
                  <a:lnTo>
                    <a:pt x="83" y="121"/>
                  </a:lnTo>
                  <a:lnTo>
                    <a:pt x="85" y="121"/>
                  </a:lnTo>
                  <a:lnTo>
                    <a:pt x="85" y="119"/>
                  </a:lnTo>
                  <a:lnTo>
                    <a:pt x="85" y="116"/>
                  </a:lnTo>
                  <a:lnTo>
                    <a:pt x="88" y="116"/>
                  </a:lnTo>
                  <a:lnTo>
                    <a:pt x="90" y="116"/>
                  </a:lnTo>
                  <a:lnTo>
                    <a:pt x="90" y="114"/>
                  </a:lnTo>
                  <a:lnTo>
                    <a:pt x="92" y="114"/>
                  </a:lnTo>
                  <a:lnTo>
                    <a:pt x="95" y="114"/>
                  </a:lnTo>
                  <a:lnTo>
                    <a:pt x="95" y="112"/>
                  </a:lnTo>
                  <a:lnTo>
                    <a:pt x="97" y="112"/>
                  </a:lnTo>
                  <a:lnTo>
                    <a:pt x="97" y="109"/>
                  </a:lnTo>
                  <a:lnTo>
                    <a:pt x="99" y="109"/>
                  </a:lnTo>
                  <a:lnTo>
                    <a:pt x="97" y="109"/>
                  </a:lnTo>
                  <a:lnTo>
                    <a:pt x="97" y="107"/>
                  </a:lnTo>
                  <a:lnTo>
                    <a:pt x="99" y="107"/>
                  </a:lnTo>
                  <a:lnTo>
                    <a:pt x="99" y="105"/>
                  </a:lnTo>
                  <a:lnTo>
                    <a:pt x="102" y="105"/>
                  </a:lnTo>
                  <a:lnTo>
                    <a:pt x="99" y="105"/>
                  </a:lnTo>
                  <a:lnTo>
                    <a:pt x="102" y="105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99" y="97"/>
                  </a:lnTo>
                  <a:lnTo>
                    <a:pt x="97" y="95"/>
                  </a:lnTo>
                  <a:lnTo>
                    <a:pt x="95" y="95"/>
                  </a:lnTo>
                  <a:lnTo>
                    <a:pt x="92" y="97"/>
                  </a:lnTo>
                  <a:lnTo>
                    <a:pt x="90" y="95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2" y="88"/>
                  </a:lnTo>
                  <a:lnTo>
                    <a:pt x="90" y="88"/>
                  </a:lnTo>
                  <a:lnTo>
                    <a:pt x="90" y="86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5" y="86"/>
                  </a:lnTo>
                  <a:lnTo>
                    <a:pt x="85" y="83"/>
                  </a:lnTo>
                  <a:lnTo>
                    <a:pt x="83" y="83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0" y="83"/>
                  </a:lnTo>
                  <a:lnTo>
                    <a:pt x="78" y="83"/>
                  </a:lnTo>
                  <a:lnTo>
                    <a:pt x="76" y="83"/>
                  </a:lnTo>
                  <a:lnTo>
                    <a:pt x="73" y="83"/>
                  </a:lnTo>
                  <a:lnTo>
                    <a:pt x="71" y="81"/>
                  </a:lnTo>
                  <a:lnTo>
                    <a:pt x="71" y="83"/>
                  </a:lnTo>
                  <a:lnTo>
                    <a:pt x="71" y="86"/>
                  </a:lnTo>
                  <a:lnTo>
                    <a:pt x="69" y="86"/>
                  </a:lnTo>
                  <a:lnTo>
                    <a:pt x="69" y="88"/>
                  </a:lnTo>
                  <a:lnTo>
                    <a:pt x="66" y="88"/>
                  </a:lnTo>
                  <a:lnTo>
                    <a:pt x="64" y="88"/>
                  </a:lnTo>
                  <a:lnTo>
                    <a:pt x="61" y="90"/>
                  </a:lnTo>
                  <a:lnTo>
                    <a:pt x="61" y="88"/>
                  </a:lnTo>
                  <a:lnTo>
                    <a:pt x="59" y="88"/>
                  </a:lnTo>
                  <a:lnTo>
                    <a:pt x="57" y="88"/>
                  </a:lnTo>
                  <a:lnTo>
                    <a:pt x="57" y="86"/>
                  </a:lnTo>
                  <a:lnTo>
                    <a:pt x="54" y="88"/>
                  </a:lnTo>
                  <a:lnTo>
                    <a:pt x="54" y="86"/>
                  </a:lnTo>
                  <a:lnTo>
                    <a:pt x="52" y="86"/>
                  </a:lnTo>
                  <a:lnTo>
                    <a:pt x="50" y="86"/>
                  </a:lnTo>
                  <a:lnTo>
                    <a:pt x="47" y="88"/>
                  </a:lnTo>
                  <a:lnTo>
                    <a:pt x="47" y="86"/>
                  </a:lnTo>
                  <a:lnTo>
                    <a:pt x="45" y="86"/>
                  </a:lnTo>
                  <a:lnTo>
                    <a:pt x="45" y="88"/>
                  </a:lnTo>
                  <a:lnTo>
                    <a:pt x="42" y="88"/>
                  </a:lnTo>
                  <a:lnTo>
                    <a:pt x="42" y="90"/>
                  </a:lnTo>
                  <a:lnTo>
                    <a:pt x="40" y="90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5" y="88"/>
                  </a:lnTo>
                  <a:lnTo>
                    <a:pt x="35" y="86"/>
                  </a:lnTo>
                  <a:lnTo>
                    <a:pt x="35" y="83"/>
                  </a:lnTo>
                  <a:lnTo>
                    <a:pt x="38" y="83"/>
                  </a:lnTo>
                  <a:lnTo>
                    <a:pt x="38" y="81"/>
                  </a:lnTo>
                  <a:lnTo>
                    <a:pt x="40" y="81"/>
                  </a:lnTo>
                  <a:lnTo>
                    <a:pt x="40" y="78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35" y="74"/>
                  </a:lnTo>
                  <a:lnTo>
                    <a:pt x="35" y="76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1" y="78"/>
                  </a:lnTo>
                  <a:lnTo>
                    <a:pt x="31" y="76"/>
                  </a:lnTo>
                  <a:lnTo>
                    <a:pt x="31" y="78"/>
                  </a:lnTo>
                  <a:lnTo>
                    <a:pt x="28" y="78"/>
                  </a:lnTo>
                  <a:lnTo>
                    <a:pt x="26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1" y="81"/>
                  </a:lnTo>
                  <a:lnTo>
                    <a:pt x="19" y="83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4" y="88"/>
                  </a:lnTo>
                  <a:lnTo>
                    <a:pt x="14" y="86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4" y="78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6" y="74"/>
                  </a:lnTo>
                  <a:lnTo>
                    <a:pt x="14" y="74"/>
                  </a:lnTo>
                  <a:lnTo>
                    <a:pt x="16" y="74"/>
                  </a:lnTo>
                  <a:lnTo>
                    <a:pt x="16" y="71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3" y="64"/>
                  </a:lnTo>
                  <a:lnTo>
                    <a:pt x="23" y="67"/>
                  </a:lnTo>
                  <a:lnTo>
                    <a:pt x="21" y="64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6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4" y="69"/>
                  </a:lnTo>
                  <a:lnTo>
                    <a:pt x="16" y="69"/>
                  </a:lnTo>
                  <a:lnTo>
                    <a:pt x="16" y="67"/>
                  </a:lnTo>
                  <a:lnTo>
                    <a:pt x="19" y="67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1" y="62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6" y="55"/>
                  </a:lnTo>
                  <a:lnTo>
                    <a:pt x="19" y="55"/>
                  </a:lnTo>
                  <a:lnTo>
                    <a:pt x="16" y="55"/>
                  </a:lnTo>
                  <a:lnTo>
                    <a:pt x="19" y="55"/>
                  </a:lnTo>
                  <a:lnTo>
                    <a:pt x="16" y="52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1" y="48"/>
                  </a:lnTo>
                  <a:lnTo>
                    <a:pt x="21" y="50"/>
                  </a:lnTo>
                  <a:lnTo>
                    <a:pt x="19" y="50"/>
                  </a:lnTo>
                  <a:lnTo>
                    <a:pt x="19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5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2" y="55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2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7" y="55"/>
                  </a:lnTo>
                  <a:lnTo>
                    <a:pt x="7" y="52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2" y="45"/>
                  </a:lnTo>
                  <a:lnTo>
                    <a:pt x="9" y="45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4" y="40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9"/>
                  </a:lnTo>
                  <a:lnTo>
                    <a:pt x="31" y="19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8" y="17"/>
                  </a:lnTo>
                  <a:lnTo>
                    <a:pt x="35" y="17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5" y="14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5" y="12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8" y="7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7" y="5"/>
                  </a:lnTo>
                  <a:lnTo>
                    <a:pt x="47" y="2"/>
                  </a:lnTo>
                  <a:lnTo>
                    <a:pt x="47" y="5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7" y="5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1" y="5"/>
                  </a:lnTo>
                  <a:lnTo>
                    <a:pt x="64" y="5"/>
                  </a:lnTo>
                  <a:lnTo>
                    <a:pt x="61" y="5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6" y="10"/>
                  </a:lnTo>
                  <a:lnTo>
                    <a:pt x="69" y="10"/>
                  </a:lnTo>
                  <a:lnTo>
                    <a:pt x="66" y="10"/>
                  </a:lnTo>
                  <a:lnTo>
                    <a:pt x="69" y="10"/>
                  </a:lnTo>
                  <a:lnTo>
                    <a:pt x="66" y="10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6" y="10"/>
                  </a:lnTo>
                  <a:lnTo>
                    <a:pt x="76" y="12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6" y="12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5" y="12"/>
                  </a:lnTo>
                  <a:lnTo>
                    <a:pt x="85" y="10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99" y="10"/>
                  </a:lnTo>
                  <a:lnTo>
                    <a:pt x="102" y="10"/>
                  </a:lnTo>
                  <a:lnTo>
                    <a:pt x="102" y="7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7" y="10"/>
                  </a:lnTo>
                  <a:lnTo>
                    <a:pt x="109" y="10"/>
                  </a:lnTo>
                  <a:lnTo>
                    <a:pt x="107" y="10"/>
                  </a:lnTo>
                  <a:lnTo>
                    <a:pt x="109" y="10"/>
                  </a:lnTo>
                  <a:lnTo>
                    <a:pt x="109" y="7"/>
                  </a:lnTo>
                  <a:lnTo>
                    <a:pt x="109" y="10"/>
                  </a:lnTo>
                  <a:lnTo>
                    <a:pt x="111" y="10"/>
                  </a:lnTo>
                  <a:lnTo>
                    <a:pt x="111" y="7"/>
                  </a:lnTo>
                  <a:lnTo>
                    <a:pt x="111" y="10"/>
                  </a:lnTo>
                  <a:lnTo>
                    <a:pt x="111" y="7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6" y="5"/>
                  </a:lnTo>
                  <a:lnTo>
                    <a:pt x="116" y="7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1" y="10"/>
                  </a:lnTo>
                  <a:lnTo>
                    <a:pt x="123" y="10"/>
                  </a:lnTo>
                  <a:lnTo>
                    <a:pt x="126" y="10"/>
                  </a:lnTo>
                  <a:lnTo>
                    <a:pt x="128" y="10"/>
                  </a:lnTo>
                  <a:lnTo>
                    <a:pt x="130" y="10"/>
                  </a:lnTo>
                  <a:lnTo>
                    <a:pt x="130" y="12"/>
                  </a:lnTo>
                  <a:lnTo>
                    <a:pt x="128" y="12"/>
                  </a:lnTo>
                  <a:lnTo>
                    <a:pt x="130" y="12"/>
                  </a:lnTo>
                  <a:lnTo>
                    <a:pt x="130" y="10"/>
                  </a:lnTo>
                  <a:lnTo>
                    <a:pt x="130" y="12"/>
                  </a:lnTo>
                  <a:lnTo>
                    <a:pt x="133" y="12"/>
                  </a:lnTo>
                  <a:lnTo>
                    <a:pt x="135" y="12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7" y="12"/>
                  </a:lnTo>
                  <a:lnTo>
                    <a:pt x="137" y="14"/>
                  </a:lnTo>
                  <a:lnTo>
                    <a:pt x="140" y="14"/>
                  </a:lnTo>
                  <a:lnTo>
                    <a:pt x="142" y="14"/>
                  </a:lnTo>
                  <a:lnTo>
                    <a:pt x="144" y="14"/>
                  </a:lnTo>
                  <a:lnTo>
                    <a:pt x="147" y="14"/>
                  </a:lnTo>
                  <a:lnTo>
                    <a:pt x="149" y="14"/>
                  </a:lnTo>
                  <a:lnTo>
                    <a:pt x="149" y="17"/>
                  </a:lnTo>
                  <a:lnTo>
                    <a:pt x="152" y="17"/>
                  </a:lnTo>
                  <a:lnTo>
                    <a:pt x="154" y="17"/>
                  </a:lnTo>
                  <a:lnTo>
                    <a:pt x="156" y="17"/>
                  </a:lnTo>
                  <a:lnTo>
                    <a:pt x="159" y="17"/>
                  </a:lnTo>
                  <a:lnTo>
                    <a:pt x="161" y="17"/>
                  </a:lnTo>
                  <a:lnTo>
                    <a:pt x="163" y="17"/>
                  </a:lnTo>
                  <a:lnTo>
                    <a:pt x="166" y="17"/>
                  </a:lnTo>
                  <a:lnTo>
                    <a:pt x="168" y="17"/>
                  </a:lnTo>
                  <a:lnTo>
                    <a:pt x="171" y="17"/>
                  </a:lnTo>
                  <a:lnTo>
                    <a:pt x="173" y="17"/>
                  </a:lnTo>
                  <a:lnTo>
                    <a:pt x="171" y="17"/>
                  </a:lnTo>
                  <a:lnTo>
                    <a:pt x="173" y="14"/>
                  </a:lnTo>
                  <a:lnTo>
                    <a:pt x="173" y="17"/>
                  </a:lnTo>
                  <a:lnTo>
                    <a:pt x="173" y="14"/>
                  </a:lnTo>
                  <a:lnTo>
                    <a:pt x="175" y="14"/>
                  </a:lnTo>
                  <a:lnTo>
                    <a:pt x="175" y="17"/>
                  </a:lnTo>
                  <a:lnTo>
                    <a:pt x="175" y="14"/>
                  </a:lnTo>
                  <a:lnTo>
                    <a:pt x="178" y="14"/>
                  </a:lnTo>
                  <a:lnTo>
                    <a:pt x="180" y="14"/>
                  </a:lnTo>
                  <a:lnTo>
                    <a:pt x="180" y="12"/>
                  </a:lnTo>
                  <a:lnTo>
                    <a:pt x="180" y="14"/>
                  </a:lnTo>
                  <a:lnTo>
                    <a:pt x="180" y="12"/>
                  </a:lnTo>
                  <a:lnTo>
                    <a:pt x="182" y="12"/>
                  </a:lnTo>
                  <a:lnTo>
                    <a:pt x="182" y="14"/>
                  </a:lnTo>
                  <a:lnTo>
                    <a:pt x="180" y="14"/>
                  </a:lnTo>
                  <a:lnTo>
                    <a:pt x="180" y="17"/>
                  </a:lnTo>
                  <a:lnTo>
                    <a:pt x="182" y="17"/>
                  </a:lnTo>
                  <a:lnTo>
                    <a:pt x="180" y="17"/>
                  </a:lnTo>
                  <a:lnTo>
                    <a:pt x="182" y="17"/>
                  </a:lnTo>
                  <a:lnTo>
                    <a:pt x="180" y="17"/>
                  </a:lnTo>
                  <a:lnTo>
                    <a:pt x="182" y="17"/>
                  </a:lnTo>
                  <a:lnTo>
                    <a:pt x="180" y="17"/>
                  </a:lnTo>
                  <a:lnTo>
                    <a:pt x="182" y="17"/>
                  </a:lnTo>
                  <a:lnTo>
                    <a:pt x="182" y="14"/>
                  </a:lnTo>
                  <a:lnTo>
                    <a:pt x="182" y="17"/>
                  </a:lnTo>
                  <a:lnTo>
                    <a:pt x="185" y="14"/>
                  </a:lnTo>
                  <a:lnTo>
                    <a:pt x="182" y="14"/>
                  </a:lnTo>
                  <a:lnTo>
                    <a:pt x="185" y="14"/>
                  </a:lnTo>
                  <a:lnTo>
                    <a:pt x="185" y="12"/>
                  </a:lnTo>
                  <a:lnTo>
                    <a:pt x="187" y="12"/>
                  </a:lnTo>
                  <a:lnTo>
                    <a:pt x="190" y="12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7" name="Freeform 57959"/>
            <p:cNvSpPr>
              <a:spLocks noEditPoints="1"/>
            </p:cNvSpPr>
            <p:nvPr/>
          </p:nvSpPr>
          <p:spPr bwMode="auto">
            <a:xfrm>
              <a:off x="1558922" y="5199084"/>
              <a:ext cx="623888" cy="449266"/>
            </a:xfrm>
            <a:custGeom>
              <a:avLst/>
              <a:gdLst>
                <a:gd name="T0" fmla="*/ 68 w 393"/>
                <a:gd name="T1" fmla="*/ 280 h 283"/>
                <a:gd name="T2" fmla="*/ 68 w 393"/>
                <a:gd name="T3" fmla="*/ 280 h 283"/>
                <a:gd name="T4" fmla="*/ 66 w 393"/>
                <a:gd name="T5" fmla="*/ 280 h 283"/>
                <a:gd name="T6" fmla="*/ 64 w 393"/>
                <a:gd name="T7" fmla="*/ 278 h 283"/>
                <a:gd name="T8" fmla="*/ 66 w 393"/>
                <a:gd name="T9" fmla="*/ 280 h 283"/>
                <a:gd name="T10" fmla="*/ 66 w 393"/>
                <a:gd name="T11" fmla="*/ 278 h 283"/>
                <a:gd name="T12" fmla="*/ 64 w 393"/>
                <a:gd name="T13" fmla="*/ 276 h 283"/>
                <a:gd name="T14" fmla="*/ 341 w 393"/>
                <a:gd name="T15" fmla="*/ 207 h 283"/>
                <a:gd name="T16" fmla="*/ 344 w 393"/>
                <a:gd name="T17" fmla="*/ 209 h 283"/>
                <a:gd name="T18" fmla="*/ 346 w 393"/>
                <a:gd name="T19" fmla="*/ 214 h 283"/>
                <a:gd name="T20" fmla="*/ 346 w 393"/>
                <a:gd name="T21" fmla="*/ 214 h 283"/>
                <a:gd name="T22" fmla="*/ 344 w 393"/>
                <a:gd name="T23" fmla="*/ 212 h 283"/>
                <a:gd name="T24" fmla="*/ 341 w 393"/>
                <a:gd name="T25" fmla="*/ 214 h 283"/>
                <a:gd name="T26" fmla="*/ 341 w 393"/>
                <a:gd name="T27" fmla="*/ 209 h 283"/>
                <a:gd name="T28" fmla="*/ 341 w 393"/>
                <a:gd name="T29" fmla="*/ 209 h 283"/>
                <a:gd name="T30" fmla="*/ 334 w 393"/>
                <a:gd name="T31" fmla="*/ 200 h 283"/>
                <a:gd name="T32" fmla="*/ 334 w 393"/>
                <a:gd name="T33" fmla="*/ 200 h 283"/>
                <a:gd name="T34" fmla="*/ 393 w 393"/>
                <a:gd name="T35" fmla="*/ 190 h 283"/>
                <a:gd name="T36" fmla="*/ 391 w 393"/>
                <a:gd name="T37" fmla="*/ 193 h 283"/>
                <a:gd name="T38" fmla="*/ 391 w 393"/>
                <a:gd name="T39" fmla="*/ 193 h 283"/>
                <a:gd name="T40" fmla="*/ 391 w 393"/>
                <a:gd name="T41" fmla="*/ 193 h 283"/>
                <a:gd name="T42" fmla="*/ 391 w 393"/>
                <a:gd name="T43" fmla="*/ 193 h 283"/>
                <a:gd name="T44" fmla="*/ 393 w 393"/>
                <a:gd name="T45" fmla="*/ 190 h 283"/>
                <a:gd name="T46" fmla="*/ 393 w 393"/>
                <a:gd name="T47" fmla="*/ 190 h 283"/>
                <a:gd name="T48" fmla="*/ 372 w 393"/>
                <a:gd name="T49" fmla="*/ 174 h 283"/>
                <a:gd name="T50" fmla="*/ 370 w 393"/>
                <a:gd name="T51" fmla="*/ 171 h 283"/>
                <a:gd name="T52" fmla="*/ 2 w 393"/>
                <a:gd name="T53" fmla="*/ 52 h 283"/>
                <a:gd name="T54" fmla="*/ 2 w 393"/>
                <a:gd name="T55" fmla="*/ 52 h 283"/>
                <a:gd name="T56" fmla="*/ 2 w 393"/>
                <a:gd name="T57" fmla="*/ 52 h 283"/>
                <a:gd name="T58" fmla="*/ 0 w 393"/>
                <a:gd name="T59" fmla="*/ 52 h 283"/>
                <a:gd name="T60" fmla="*/ 0 w 393"/>
                <a:gd name="T61" fmla="*/ 50 h 283"/>
                <a:gd name="T62" fmla="*/ 2 w 393"/>
                <a:gd name="T63" fmla="*/ 52 h 283"/>
                <a:gd name="T64" fmla="*/ 0 w 393"/>
                <a:gd name="T65" fmla="*/ 43 h 283"/>
                <a:gd name="T66" fmla="*/ 4 w 393"/>
                <a:gd name="T67" fmla="*/ 40 h 283"/>
                <a:gd name="T68" fmla="*/ 4 w 393"/>
                <a:gd name="T69" fmla="*/ 40 h 283"/>
                <a:gd name="T70" fmla="*/ 4 w 393"/>
                <a:gd name="T71" fmla="*/ 40 h 283"/>
                <a:gd name="T72" fmla="*/ 2 w 393"/>
                <a:gd name="T73" fmla="*/ 38 h 283"/>
                <a:gd name="T74" fmla="*/ 4 w 393"/>
                <a:gd name="T75" fmla="*/ 0 h 283"/>
                <a:gd name="T76" fmla="*/ 4 w 393"/>
                <a:gd name="T7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3" h="283">
                  <a:moveTo>
                    <a:pt x="66" y="280"/>
                  </a:moveTo>
                  <a:lnTo>
                    <a:pt x="68" y="280"/>
                  </a:lnTo>
                  <a:lnTo>
                    <a:pt x="68" y="283"/>
                  </a:lnTo>
                  <a:lnTo>
                    <a:pt x="68" y="280"/>
                  </a:lnTo>
                  <a:lnTo>
                    <a:pt x="66" y="280"/>
                  </a:lnTo>
                  <a:close/>
                  <a:moveTo>
                    <a:pt x="66" y="280"/>
                  </a:moveTo>
                  <a:lnTo>
                    <a:pt x="66" y="278"/>
                  </a:lnTo>
                  <a:lnTo>
                    <a:pt x="64" y="278"/>
                  </a:lnTo>
                  <a:lnTo>
                    <a:pt x="66" y="278"/>
                  </a:lnTo>
                  <a:lnTo>
                    <a:pt x="66" y="280"/>
                  </a:lnTo>
                  <a:close/>
                  <a:moveTo>
                    <a:pt x="64" y="278"/>
                  </a:moveTo>
                  <a:lnTo>
                    <a:pt x="66" y="278"/>
                  </a:lnTo>
                  <a:lnTo>
                    <a:pt x="64" y="278"/>
                  </a:lnTo>
                  <a:lnTo>
                    <a:pt x="64" y="276"/>
                  </a:lnTo>
                  <a:lnTo>
                    <a:pt x="64" y="278"/>
                  </a:lnTo>
                  <a:close/>
                  <a:moveTo>
                    <a:pt x="341" y="207"/>
                  </a:moveTo>
                  <a:lnTo>
                    <a:pt x="341" y="209"/>
                  </a:lnTo>
                  <a:lnTo>
                    <a:pt x="344" y="209"/>
                  </a:lnTo>
                  <a:lnTo>
                    <a:pt x="344" y="212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44" y="212"/>
                  </a:lnTo>
                  <a:lnTo>
                    <a:pt x="341" y="212"/>
                  </a:lnTo>
                  <a:lnTo>
                    <a:pt x="341" y="214"/>
                  </a:lnTo>
                  <a:lnTo>
                    <a:pt x="341" y="212"/>
                  </a:lnTo>
                  <a:lnTo>
                    <a:pt x="341" y="209"/>
                  </a:lnTo>
                  <a:lnTo>
                    <a:pt x="341" y="212"/>
                  </a:lnTo>
                  <a:lnTo>
                    <a:pt x="341" y="209"/>
                  </a:lnTo>
                  <a:lnTo>
                    <a:pt x="341" y="207"/>
                  </a:lnTo>
                  <a:close/>
                  <a:moveTo>
                    <a:pt x="334" y="200"/>
                  </a:moveTo>
                  <a:lnTo>
                    <a:pt x="334" y="197"/>
                  </a:lnTo>
                  <a:lnTo>
                    <a:pt x="334" y="200"/>
                  </a:lnTo>
                  <a:close/>
                  <a:moveTo>
                    <a:pt x="391" y="190"/>
                  </a:moveTo>
                  <a:lnTo>
                    <a:pt x="393" y="190"/>
                  </a:lnTo>
                  <a:lnTo>
                    <a:pt x="393" y="193"/>
                  </a:lnTo>
                  <a:lnTo>
                    <a:pt x="391" y="193"/>
                  </a:lnTo>
                  <a:lnTo>
                    <a:pt x="393" y="193"/>
                  </a:lnTo>
                  <a:lnTo>
                    <a:pt x="391" y="193"/>
                  </a:lnTo>
                  <a:lnTo>
                    <a:pt x="391" y="190"/>
                  </a:lnTo>
                  <a:lnTo>
                    <a:pt x="391" y="193"/>
                  </a:lnTo>
                  <a:lnTo>
                    <a:pt x="391" y="190"/>
                  </a:lnTo>
                  <a:lnTo>
                    <a:pt x="391" y="193"/>
                  </a:lnTo>
                  <a:lnTo>
                    <a:pt x="391" y="190"/>
                  </a:lnTo>
                  <a:close/>
                  <a:moveTo>
                    <a:pt x="393" y="190"/>
                  </a:moveTo>
                  <a:lnTo>
                    <a:pt x="391" y="190"/>
                  </a:lnTo>
                  <a:lnTo>
                    <a:pt x="393" y="190"/>
                  </a:lnTo>
                  <a:close/>
                  <a:moveTo>
                    <a:pt x="372" y="171"/>
                  </a:moveTo>
                  <a:lnTo>
                    <a:pt x="372" y="174"/>
                  </a:lnTo>
                  <a:lnTo>
                    <a:pt x="370" y="174"/>
                  </a:lnTo>
                  <a:lnTo>
                    <a:pt x="370" y="171"/>
                  </a:lnTo>
                  <a:lnTo>
                    <a:pt x="372" y="171"/>
                  </a:lnTo>
                  <a:close/>
                  <a:moveTo>
                    <a:pt x="2" y="52"/>
                  </a:moveTo>
                  <a:lnTo>
                    <a:pt x="2" y="55"/>
                  </a:lnTo>
                  <a:lnTo>
                    <a:pt x="2" y="52"/>
                  </a:lnTo>
                  <a:lnTo>
                    <a:pt x="2" y="55"/>
                  </a:lnTo>
                  <a:lnTo>
                    <a:pt x="2" y="52"/>
                  </a:lnTo>
                  <a:close/>
                  <a:moveTo>
                    <a:pt x="2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2"/>
                  </a:lnTo>
                  <a:close/>
                  <a:moveTo>
                    <a:pt x="0" y="45"/>
                  </a:moveTo>
                  <a:lnTo>
                    <a:pt x="0" y="43"/>
                  </a:lnTo>
                  <a:lnTo>
                    <a:pt x="0" y="45"/>
                  </a:lnTo>
                  <a:close/>
                  <a:moveTo>
                    <a:pt x="4" y="40"/>
                  </a:moveTo>
                  <a:lnTo>
                    <a:pt x="2" y="40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4" y="40"/>
                  </a:lnTo>
                  <a:close/>
                  <a:moveTo>
                    <a:pt x="2" y="36"/>
                  </a:moveTo>
                  <a:lnTo>
                    <a:pt x="2" y="38"/>
                  </a:lnTo>
                  <a:lnTo>
                    <a:pt x="2" y="36"/>
                  </a:lnTo>
                  <a:close/>
                  <a:moveTo>
                    <a:pt x="4" y="0"/>
                  </a:move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8" name="Freeform 57960"/>
            <p:cNvSpPr>
              <a:spLocks noEditPoints="1"/>
            </p:cNvSpPr>
            <p:nvPr/>
          </p:nvSpPr>
          <p:spPr bwMode="auto">
            <a:xfrm>
              <a:off x="1546221" y="5172095"/>
              <a:ext cx="636586" cy="528640"/>
            </a:xfrm>
            <a:custGeom>
              <a:avLst/>
              <a:gdLst>
                <a:gd name="T0" fmla="*/ 98 w 401"/>
                <a:gd name="T1" fmla="*/ 331 h 333"/>
                <a:gd name="T2" fmla="*/ 98 w 401"/>
                <a:gd name="T3" fmla="*/ 333 h 333"/>
                <a:gd name="T4" fmla="*/ 98 w 401"/>
                <a:gd name="T5" fmla="*/ 331 h 333"/>
                <a:gd name="T6" fmla="*/ 72 w 401"/>
                <a:gd name="T7" fmla="*/ 295 h 333"/>
                <a:gd name="T8" fmla="*/ 72 w 401"/>
                <a:gd name="T9" fmla="*/ 293 h 333"/>
                <a:gd name="T10" fmla="*/ 72 w 401"/>
                <a:gd name="T11" fmla="*/ 295 h 333"/>
                <a:gd name="T12" fmla="*/ 74 w 401"/>
                <a:gd name="T13" fmla="*/ 293 h 333"/>
                <a:gd name="T14" fmla="*/ 72 w 401"/>
                <a:gd name="T15" fmla="*/ 293 h 333"/>
                <a:gd name="T16" fmla="*/ 74 w 401"/>
                <a:gd name="T17" fmla="*/ 293 h 333"/>
                <a:gd name="T18" fmla="*/ 271 w 401"/>
                <a:gd name="T19" fmla="*/ 278 h 333"/>
                <a:gd name="T20" fmla="*/ 271 w 401"/>
                <a:gd name="T21" fmla="*/ 281 h 333"/>
                <a:gd name="T22" fmla="*/ 271 w 401"/>
                <a:gd name="T23" fmla="*/ 278 h 333"/>
                <a:gd name="T24" fmla="*/ 278 w 401"/>
                <a:gd name="T25" fmla="*/ 274 h 333"/>
                <a:gd name="T26" fmla="*/ 278 w 401"/>
                <a:gd name="T27" fmla="*/ 276 h 333"/>
                <a:gd name="T28" fmla="*/ 278 w 401"/>
                <a:gd name="T29" fmla="*/ 274 h 333"/>
                <a:gd name="T30" fmla="*/ 349 w 401"/>
                <a:gd name="T31" fmla="*/ 221 h 333"/>
                <a:gd name="T32" fmla="*/ 349 w 401"/>
                <a:gd name="T33" fmla="*/ 219 h 333"/>
                <a:gd name="T34" fmla="*/ 349 w 401"/>
                <a:gd name="T35" fmla="*/ 221 h 333"/>
                <a:gd name="T36" fmla="*/ 342 w 401"/>
                <a:gd name="T37" fmla="*/ 217 h 333"/>
                <a:gd name="T38" fmla="*/ 340 w 401"/>
                <a:gd name="T39" fmla="*/ 217 h 333"/>
                <a:gd name="T40" fmla="*/ 342 w 401"/>
                <a:gd name="T41" fmla="*/ 217 h 333"/>
                <a:gd name="T42" fmla="*/ 401 w 401"/>
                <a:gd name="T43" fmla="*/ 207 h 333"/>
                <a:gd name="T44" fmla="*/ 401 w 401"/>
                <a:gd name="T45" fmla="*/ 205 h 333"/>
                <a:gd name="T46" fmla="*/ 401 w 401"/>
                <a:gd name="T47" fmla="*/ 207 h 333"/>
                <a:gd name="T48" fmla="*/ 383 w 401"/>
                <a:gd name="T49" fmla="*/ 193 h 333"/>
                <a:gd name="T50" fmla="*/ 385 w 401"/>
                <a:gd name="T51" fmla="*/ 193 h 333"/>
                <a:gd name="T52" fmla="*/ 383 w 401"/>
                <a:gd name="T53" fmla="*/ 193 h 333"/>
                <a:gd name="T54" fmla="*/ 380 w 401"/>
                <a:gd name="T55" fmla="*/ 191 h 333"/>
                <a:gd name="T56" fmla="*/ 380 w 401"/>
                <a:gd name="T57" fmla="*/ 188 h 333"/>
                <a:gd name="T58" fmla="*/ 380 w 401"/>
                <a:gd name="T59" fmla="*/ 191 h 333"/>
                <a:gd name="T60" fmla="*/ 8 w 401"/>
                <a:gd name="T61" fmla="*/ 65 h 333"/>
                <a:gd name="T62" fmla="*/ 8 w 401"/>
                <a:gd name="T63" fmla="*/ 62 h 333"/>
                <a:gd name="T64" fmla="*/ 8 w 401"/>
                <a:gd name="T65" fmla="*/ 65 h 333"/>
                <a:gd name="T66" fmla="*/ 10 w 401"/>
                <a:gd name="T67" fmla="*/ 55 h 333"/>
                <a:gd name="T68" fmla="*/ 8 w 401"/>
                <a:gd name="T69" fmla="*/ 55 h 333"/>
                <a:gd name="T70" fmla="*/ 10 w 401"/>
                <a:gd name="T71" fmla="*/ 55 h 333"/>
                <a:gd name="T72" fmla="*/ 0 w 401"/>
                <a:gd name="T73" fmla="*/ 43 h 333"/>
                <a:gd name="T74" fmla="*/ 0 w 401"/>
                <a:gd name="T75" fmla="*/ 41 h 333"/>
                <a:gd name="T76" fmla="*/ 0 w 401"/>
                <a:gd name="T77" fmla="*/ 43 h 333"/>
                <a:gd name="T78" fmla="*/ 0 w 401"/>
                <a:gd name="T79" fmla="*/ 41 h 333"/>
                <a:gd name="T80" fmla="*/ 0 w 401"/>
                <a:gd name="T81" fmla="*/ 38 h 333"/>
                <a:gd name="T82" fmla="*/ 0 w 401"/>
                <a:gd name="T83" fmla="*/ 41 h 333"/>
                <a:gd name="T84" fmla="*/ 24 w 401"/>
                <a:gd name="T85" fmla="*/ 17 h 333"/>
                <a:gd name="T86" fmla="*/ 24 w 401"/>
                <a:gd name="T87" fmla="*/ 15 h 333"/>
                <a:gd name="T88" fmla="*/ 24 w 401"/>
                <a:gd name="T89" fmla="*/ 17 h 333"/>
                <a:gd name="T90" fmla="*/ 171 w 401"/>
                <a:gd name="T91" fmla="*/ 12 h 333"/>
                <a:gd name="T92" fmla="*/ 169 w 401"/>
                <a:gd name="T93" fmla="*/ 12 h 333"/>
                <a:gd name="T94" fmla="*/ 171 w 401"/>
                <a:gd name="T95" fmla="*/ 12 h 333"/>
                <a:gd name="T96" fmla="*/ 29 w 401"/>
                <a:gd name="T97" fmla="*/ 10 h 333"/>
                <a:gd name="T98" fmla="*/ 27 w 401"/>
                <a:gd name="T99" fmla="*/ 10 h 333"/>
                <a:gd name="T100" fmla="*/ 29 w 401"/>
                <a:gd name="T101" fmla="*/ 10 h 333"/>
                <a:gd name="T102" fmla="*/ 46 w 401"/>
                <a:gd name="T103" fmla="*/ 0 h 333"/>
                <a:gd name="T104" fmla="*/ 43 w 401"/>
                <a:gd name="T105" fmla="*/ 0 h 333"/>
                <a:gd name="T106" fmla="*/ 46 w 401"/>
                <a:gd name="T107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1" h="333">
                  <a:moveTo>
                    <a:pt x="98" y="331"/>
                  </a:moveTo>
                  <a:lnTo>
                    <a:pt x="98" y="333"/>
                  </a:lnTo>
                  <a:lnTo>
                    <a:pt x="98" y="331"/>
                  </a:lnTo>
                  <a:close/>
                  <a:moveTo>
                    <a:pt x="72" y="295"/>
                  </a:moveTo>
                  <a:lnTo>
                    <a:pt x="72" y="293"/>
                  </a:lnTo>
                  <a:lnTo>
                    <a:pt x="72" y="295"/>
                  </a:lnTo>
                  <a:close/>
                  <a:moveTo>
                    <a:pt x="74" y="293"/>
                  </a:moveTo>
                  <a:lnTo>
                    <a:pt x="72" y="293"/>
                  </a:lnTo>
                  <a:lnTo>
                    <a:pt x="74" y="293"/>
                  </a:lnTo>
                  <a:close/>
                  <a:moveTo>
                    <a:pt x="271" y="278"/>
                  </a:moveTo>
                  <a:lnTo>
                    <a:pt x="271" y="281"/>
                  </a:lnTo>
                  <a:lnTo>
                    <a:pt x="271" y="278"/>
                  </a:lnTo>
                  <a:close/>
                  <a:moveTo>
                    <a:pt x="278" y="274"/>
                  </a:moveTo>
                  <a:lnTo>
                    <a:pt x="278" y="276"/>
                  </a:lnTo>
                  <a:lnTo>
                    <a:pt x="278" y="274"/>
                  </a:lnTo>
                  <a:close/>
                  <a:moveTo>
                    <a:pt x="349" y="221"/>
                  </a:moveTo>
                  <a:lnTo>
                    <a:pt x="349" y="219"/>
                  </a:lnTo>
                  <a:lnTo>
                    <a:pt x="349" y="221"/>
                  </a:lnTo>
                  <a:close/>
                  <a:moveTo>
                    <a:pt x="342" y="217"/>
                  </a:moveTo>
                  <a:lnTo>
                    <a:pt x="340" y="217"/>
                  </a:lnTo>
                  <a:lnTo>
                    <a:pt x="342" y="217"/>
                  </a:lnTo>
                  <a:close/>
                  <a:moveTo>
                    <a:pt x="401" y="207"/>
                  </a:moveTo>
                  <a:lnTo>
                    <a:pt x="401" y="205"/>
                  </a:lnTo>
                  <a:lnTo>
                    <a:pt x="401" y="207"/>
                  </a:lnTo>
                  <a:close/>
                  <a:moveTo>
                    <a:pt x="383" y="193"/>
                  </a:moveTo>
                  <a:lnTo>
                    <a:pt x="385" y="193"/>
                  </a:lnTo>
                  <a:lnTo>
                    <a:pt x="383" y="193"/>
                  </a:lnTo>
                  <a:close/>
                  <a:moveTo>
                    <a:pt x="380" y="191"/>
                  </a:moveTo>
                  <a:lnTo>
                    <a:pt x="380" y="188"/>
                  </a:lnTo>
                  <a:lnTo>
                    <a:pt x="380" y="191"/>
                  </a:lnTo>
                  <a:close/>
                  <a:moveTo>
                    <a:pt x="8" y="65"/>
                  </a:moveTo>
                  <a:lnTo>
                    <a:pt x="8" y="62"/>
                  </a:lnTo>
                  <a:lnTo>
                    <a:pt x="8" y="65"/>
                  </a:lnTo>
                  <a:close/>
                  <a:moveTo>
                    <a:pt x="10" y="55"/>
                  </a:moveTo>
                  <a:lnTo>
                    <a:pt x="8" y="55"/>
                  </a:lnTo>
                  <a:lnTo>
                    <a:pt x="10" y="55"/>
                  </a:lnTo>
                  <a:close/>
                  <a:moveTo>
                    <a:pt x="0" y="43"/>
                  </a:moveTo>
                  <a:lnTo>
                    <a:pt x="0" y="41"/>
                  </a:lnTo>
                  <a:lnTo>
                    <a:pt x="0" y="43"/>
                  </a:lnTo>
                  <a:close/>
                  <a:moveTo>
                    <a:pt x="0" y="41"/>
                  </a:moveTo>
                  <a:lnTo>
                    <a:pt x="0" y="38"/>
                  </a:lnTo>
                  <a:lnTo>
                    <a:pt x="0" y="41"/>
                  </a:lnTo>
                  <a:close/>
                  <a:moveTo>
                    <a:pt x="24" y="17"/>
                  </a:moveTo>
                  <a:lnTo>
                    <a:pt x="24" y="15"/>
                  </a:lnTo>
                  <a:lnTo>
                    <a:pt x="24" y="17"/>
                  </a:lnTo>
                  <a:close/>
                  <a:moveTo>
                    <a:pt x="171" y="12"/>
                  </a:moveTo>
                  <a:lnTo>
                    <a:pt x="169" y="12"/>
                  </a:lnTo>
                  <a:lnTo>
                    <a:pt x="171" y="12"/>
                  </a:lnTo>
                  <a:close/>
                  <a:moveTo>
                    <a:pt x="29" y="10"/>
                  </a:moveTo>
                  <a:lnTo>
                    <a:pt x="27" y="10"/>
                  </a:lnTo>
                  <a:lnTo>
                    <a:pt x="29" y="10"/>
                  </a:lnTo>
                  <a:close/>
                  <a:moveTo>
                    <a:pt x="46" y="0"/>
                  </a:moveTo>
                  <a:lnTo>
                    <a:pt x="43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9" name="Freeform 57962"/>
            <p:cNvSpPr>
              <a:spLocks noEditPoints="1"/>
            </p:cNvSpPr>
            <p:nvPr/>
          </p:nvSpPr>
          <p:spPr bwMode="auto">
            <a:xfrm>
              <a:off x="586146" y="5488414"/>
              <a:ext cx="328613" cy="196850"/>
            </a:xfrm>
            <a:custGeom>
              <a:avLst/>
              <a:gdLst>
                <a:gd name="T0" fmla="*/ 207 w 207"/>
                <a:gd name="T1" fmla="*/ 122 h 124"/>
                <a:gd name="T2" fmla="*/ 207 w 207"/>
                <a:gd name="T3" fmla="*/ 124 h 124"/>
                <a:gd name="T4" fmla="*/ 202 w 207"/>
                <a:gd name="T5" fmla="*/ 124 h 124"/>
                <a:gd name="T6" fmla="*/ 199 w 207"/>
                <a:gd name="T7" fmla="*/ 122 h 124"/>
                <a:gd name="T8" fmla="*/ 204 w 207"/>
                <a:gd name="T9" fmla="*/ 122 h 124"/>
                <a:gd name="T10" fmla="*/ 97 w 207"/>
                <a:gd name="T11" fmla="*/ 53 h 124"/>
                <a:gd name="T12" fmla="*/ 100 w 207"/>
                <a:gd name="T13" fmla="*/ 55 h 124"/>
                <a:gd name="T14" fmla="*/ 104 w 207"/>
                <a:gd name="T15" fmla="*/ 57 h 124"/>
                <a:gd name="T16" fmla="*/ 107 w 207"/>
                <a:gd name="T17" fmla="*/ 60 h 124"/>
                <a:gd name="T18" fmla="*/ 102 w 207"/>
                <a:gd name="T19" fmla="*/ 60 h 124"/>
                <a:gd name="T20" fmla="*/ 97 w 207"/>
                <a:gd name="T21" fmla="*/ 57 h 124"/>
                <a:gd name="T22" fmla="*/ 97 w 207"/>
                <a:gd name="T23" fmla="*/ 57 h 124"/>
                <a:gd name="T24" fmla="*/ 97 w 207"/>
                <a:gd name="T25" fmla="*/ 57 h 124"/>
                <a:gd name="T26" fmla="*/ 93 w 207"/>
                <a:gd name="T27" fmla="*/ 57 h 124"/>
                <a:gd name="T28" fmla="*/ 90 w 207"/>
                <a:gd name="T29" fmla="*/ 55 h 124"/>
                <a:gd name="T30" fmla="*/ 93 w 207"/>
                <a:gd name="T31" fmla="*/ 53 h 124"/>
                <a:gd name="T32" fmla="*/ 83 w 207"/>
                <a:gd name="T33" fmla="*/ 48 h 124"/>
                <a:gd name="T34" fmla="*/ 85 w 207"/>
                <a:gd name="T35" fmla="*/ 50 h 124"/>
                <a:gd name="T36" fmla="*/ 88 w 207"/>
                <a:gd name="T37" fmla="*/ 53 h 124"/>
                <a:gd name="T38" fmla="*/ 85 w 207"/>
                <a:gd name="T39" fmla="*/ 53 h 124"/>
                <a:gd name="T40" fmla="*/ 85 w 207"/>
                <a:gd name="T41" fmla="*/ 53 h 124"/>
                <a:gd name="T42" fmla="*/ 83 w 207"/>
                <a:gd name="T43" fmla="*/ 53 h 124"/>
                <a:gd name="T44" fmla="*/ 81 w 207"/>
                <a:gd name="T45" fmla="*/ 50 h 124"/>
                <a:gd name="T46" fmla="*/ 83 w 207"/>
                <a:gd name="T47" fmla="*/ 48 h 124"/>
                <a:gd name="T48" fmla="*/ 100 w 207"/>
                <a:gd name="T49" fmla="*/ 43 h 124"/>
                <a:gd name="T50" fmla="*/ 102 w 207"/>
                <a:gd name="T51" fmla="*/ 46 h 124"/>
                <a:gd name="T52" fmla="*/ 107 w 207"/>
                <a:gd name="T53" fmla="*/ 46 h 124"/>
                <a:gd name="T54" fmla="*/ 109 w 207"/>
                <a:gd name="T55" fmla="*/ 48 h 124"/>
                <a:gd name="T56" fmla="*/ 112 w 207"/>
                <a:gd name="T57" fmla="*/ 50 h 124"/>
                <a:gd name="T58" fmla="*/ 114 w 207"/>
                <a:gd name="T59" fmla="*/ 53 h 124"/>
                <a:gd name="T60" fmla="*/ 114 w 207"/>
                <a:gd name="T61" fmla="*/ 53 h 124"/>
                <a:gd name="T62" fmla="*/ 109 w 207"/>
                <a:gd name="T63" fmla="*/ 50 h 124"/>
                <a:gd name="T64" fmla="*/ 104 w 207"/>
                <a:gd name="T65" fmla="*/ 50 h 124"/>
                <a:gd name="T66" fmla="*/ 102 w 207"/>
                <a:gd name="T67" fmla="*/ 48 h 124"/>
                <a:gd name="T68" fmla="*/ 100 w 207"/>
                <a:gd name="T69" fmla="*/ 46 h 124"/>
                <a:gd name="T70" fmla="*/ 100 w 207"/>
                <a:gd name="T71" fmla="*/ 46 h 124"/>
                <a:gd name="T72" fmla="*/ 97 w 207"/>
                <a:gd name="T73" fmla="*/ 43 h 124"/>
                <a:gd name="T74" fmla="*/ 135 w 207"/>
                <a:gd name="T75" fmla="*/ 41 h 124"/>
                <a:gd name="T76" fmla="*/ 135 w 207"/>
                <a:gd name="T77" fmla="*/ 41 h 124"/>
                <a:gd name="T78" fmla="*/ 138 w 207"/>
                <a:gd name="T79" fmla="*/ 41 h 124"/>
                <a:gd name="T80" fmla="*/ 140 w 207"/>
                <a:gd name="T81" fmla="*/ 43 h 124"/>
                <a:gd name="T82" fmla="*/ 138 w 207"/>
                <a:gd name="T83" fmla="*/ 46 h 124"/>
                <a:gd name="T84" fmla="*/ 138 w 207"/>
                <a:gd name="T85" fmla="*/ 46 h 124"/>
                <a:gd name="T86" fmla="*/ 138 w 207"/>
                <a:gd name="T87" fmla="*/ 46 h 124"/>
                <a:gd name="T88" fmla="*/ 138 w 207"/>
                <a:gd name="T89" fmla="*/ 46 h 124"/>
                <a:gd name="T90" fmla="*/ 135 w 207"/>
                <a:gd name="T91" fmla="*/ 48 h 124"/>
                <a:gd name="T92" fmla="*/ 131 w 207"/>
                <a:gd name="T93" fmla="*/ 48 h 124"/>
                <a:gd name="T94" fmla="*/ 128 w 207"/>
                <a:gd name="T95" fmla="*/ 43 h 124"/>
                <a:gd name="T96" fmla="*/ 131 w 207"/>
                <a:gd name="T97" fmla="*/ 41 h 124"/>
                <a:gd name="T98" fmla="*/ 107 w 207"/>
                <a:gd name="T99" fmla="*/ 29 h 124"/>
                <a:gd name="T100" fmla="*/ 109 w 207"/>
                <a:gd name="T101" fmla="*/ 31 h 124"/>
                <a:gd name="T102" fmla="*/ 104 w 207"/>
                <a:gd name="T103" fmla="*/ 31 h 124"/>
                <a:gd name="T104" fmla="*/ 107 w 207"/>
                <a:gd name="T105" fmla="*/ 29 h 124"/>
                <a:gd name="T106" fmla="*/ 2 w 207"/>
                <a:gd name="T107" fmla="*/ 10 h 124"/>
                <a:gd name="T108" fmla="*/ 5 w 207"/>
                <a:gd name="T109" fmla="*/ 12 h 124"/>
                <a:gd name="T110" fmla="*/ 5 w 207"/>
                <a:gd name="T111" fmla="*/ 12 h 124"/>
                <a:gd name="T112" fmla="*/ 2 w 207"/>
                <a:gd name="T113" fmla="*/ 15 h 124"/>
                <a:gd name="T114" fmla="*/ 0 w 207"/>
                <a:gd name="T115" fmla="*/ 12 h 124"/>
                <a:gd name="T116" fmla="*/ 2 w 207"/>
                <a:gd name="T117" fmla="*/ 10 h 124"/>
                <a:gd name="T118" fmla="*/ 5 w 207"/>
                <a:gd name="T119" fmla="*/ 0 h 124"/>
                <a:gd name="T120" fmla="*/ 5 w 207"/>
                <a:gd name="T1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" h="124">
                  <a:moveTo>
                    <a:pt x="204" y="122"/>
                  </a:moveTo>
                  <a:lnTo>
                    <a:pt x="207" y="122"/>
                  </a:lnTo>
                  <a:lnTo>
                    <a:pt x="204" y="122"/>
                  </a:lnTo>
                  <a:lnTo>
                    <a:pt x="207" y="124"/>
                  </a:lnTo>
                  <a:lnTo>
                    <a:pt x="204" y="124"/>
                  </a:lnTo>
                  <a:lnTo>
                    <a:pt x="202" y="124"/>
                  </a:lnTo>
                  <a:lnTo>
                    <a:pt x="199" y="124"/>
                  </a:lnTo>
                  <a:lnTo>
                    <a:pt x="199" y="122"/>
                  </a:lnTo>
                  <a:lnTo>
                    <a:pt x="202" y="122"/>
                  </a:lnTo>
                  <a:lnTo>
                    <a:pt x="204" y="122"/>
                  </a:lnTo>
                  <a:close/>
                  <a:moveTo>
                    <a:pt x="95" y="53"/>
                  </a:moveTo>
                  <a:lnTo>
                    <a:pt x="97" y="53"/>
                  </a:lnTo>
                  <a:lnTo>
                    <a:pt x="97" y="55"/>
                  </a:lnTo>
                  <a:lnTo>
                    <a:pt x="100" y="55"/>
                  </a:lnTo>
                  <a:lnTo>
                    <a:pt x="102" y="57"/>
                  </a:lnTo>
                  <a:lnTo>
                    <a:pt x="104" y="57"/>
                  </a:lnTo>
                  <a:lnTo>
                    <a:pt x="107" y="57"/>
                  </a:lnTo>
                  <a:lnTo>
                    <a:pt x="107" y="60"/>
                  </a:lnTo>
                  <a:lnTo>
                    <a:pt x="104" y="60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7" y="57"/>
                  </a:lnTo>
                  <a:lnTo>
                    <a:pt x="97" y="60"/>
                  </a:lnTo>
                  <a:lnTo>
                    <a:pt x="97" y="57"/>
                  </a:lnTo>
                  <a:lnTo>
                    <a:pt x="97" y="60"/>
                  </a:lnTo>
                  <a:lnTo>
                    <a:pt x="97" y="57"/>
                  </a:lnTo>
                  <a:lnTo>
                    <a:pt x="95" y="57"/>
                  </a:lnTo>
                  <a:lnTo>
                    <a:pt x="93" y="57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3" y="53"/>
                  </a:lnTo>
                  <a:lnTo>
                    <a:pt x="95" y="53"/>
                  </a:lnTo>
                  <a:close/>
                  <a:moveTo>
                    <a:pt x="83" y="48"/>
                  </a:moveTo>
                  <a:lnTo>
                    <a:pt x="85" y="48"/>
                  </a:lnTo>
                  <a:lnTo>
                    <a:pt x="85" y="50"/>
                  </a:lnTo>
                  <a:lnTo>
                    <a:pt x="88" y="50"/>
                  </a:lnTo>
                  <a:lnTo>
                    <a:pt x="88" y="53"/>
                  </a:lnTo>
                  <a:lnTo>
                    <a:pt x="88" y="55"/>
                  </a:lnTo>
                  <a:lnTo>
                    <a:pt x="85" y="53"/>
                  </a:lnTo>
                  <a:lnTo>
                    <a:pt x="85" y="55"/>
                  </a:lnTo>
                  <a:lnTo>
                    <a:pt x="85" y="53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1" y="53"/>
                  </a:lnTo>
                  <a:lnTo>
                    <a:pt x="81" y="50"/>
                  </a:lnTo>
                  <a:lnTo>
                    <a:pt x="83" y="50"/>
                  </a:lnTo>
                  <a:lnTo>
                    <a:pt x="83" y="48"/>
                  </a:lnTo>
                  <a:close/>
                  <a:moveTo>
                    <a:pt x="97" y="43"/>
                  </a:moveTo>
                  <a:lnTo>
                    <a:pt x="100" y="43"/>
                  </a:lnTo>
                  <a:lnTo>
                    <a:pt x="100" y="46"/>
                  </a:lnTo>
                  <a:lnTo>
                    <a:pt x="102" y="46"/>
                  </a:lnTo>
                  <a:lnTo>
                    <a:pt x="104" y="46"/>
                  </a:lnTo>
                  <a:lnTo>
                    <a:pt x="107" y="46"/>
                  </a:lnTo>
                  <a:lnTo>
                    <a:pt x="107" y="48"/>
                  </a:lnTo>
                  <a:lnTo>
                    <a:pt x="109" y="48"/>
                  </a:lnTo>
                  <a:lnTo>
                    <a:pt x="109" y="50"/>
                  </a:lnTo>
                  <a:lnTo>
                    <a:pt x="112" y="50"/>
                  </a:lnTo>
                  <a:lnTo>
                    <a:pt x="114" y="50"/>
                  </a:lnTo>
                  <a:lnTo>
                    <a:pt x="114" y="53"/>
                  </a:lnTo>
                  <a:lnTo>
                    <a:pt x="116" y="53"/>
                  </a:lnTo>
                  <a:lnTo>
                    <a:pt x="114" y="53"/>
                  </a:lnTo>
                  <a:lnTo>
                    <a:pt x="112" y="53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2" y="48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97" y="46"/>
                  </a:lnTo>
                  <a:lnTo>
                    <a:pt x="97" y="43"/>
                  </a:lnTo>
                  <a:close/>
                  <a:moveTo>
                    <a:pt x="133" y="41"/>
                  </a:moveTo>
                  <a:lnTo>
                    <a:pt x="135" y="41"/>
                  </a:lnTo>
                  <a:lnTo>
                    <a:pt x="135" y="43"/>
                  </a:lnTo>
                  <a:lnTo>
                    <a:pt x="135" y="41"/>
                  </a:lnTo>
                  <a:lnTo>
                    <a:pt x="135" y="43"/>
                  </a:lnTo>
                  <a:lnTo>
                    <a:pt x="138" y="41"/>
                  </a:lnTo>
                  <a:lnTo>
                    <a:pt x="138" y="43"/>
                  </a:lnTo>
                  <a:lnTo>
                    <a:pt x="140" y="43"/>
                  </a:lnTo>
                  <a:lnTo>
                    <a:pt x="138" y="43"/>
                  </a:lnTo>
                  <a:lnTo>
                    <a:pt x="138" y="46"/>
                  </a:lnTo>
                  <a:lnTo>
                    <a:pt x="138" y="43"/>
                  </a:lnTo>
                  <a:lnTo>
                    <a:pt x="138" y="46"/>
                  </a:lnTo>
                  <a:lnTo>
                    <a:pt x="138" y="43"/>
                  </a:lnTo>
                  <a:lnTo>
                    <a:pt x="138" y="46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8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31" y="48"/>
                  </a:lnTo>
                  <a:lnTo>
                    <a:pt x="128" y="46"/>
                  </a:lnTo>
                  <a:lnTo>
                    <a:pt x="128" y="43"/>
                  </a:lnTo>
                  <a:lnTo>
                    <a:pt x="128" y="41"/>
                  </a:lnTo>
                  <a:lnTo>
                    <a:pt x="131" y="41"/>
                  </a:lnTo>
                  <a:lnTo>
                    <a:pt x="133" y="41"/>
                  </a:lnTo>
                  <a:close/>
                  <a:moveTo>
                    <a:pt x="107" y="29"/>
                  </a:moveTo>
                  <a:lnTo>
                    <a:pt x="109" y="29"/>
                  </a:lnTo>
                  <a:lnTo>
                    <a:pt x="109" y="31"/>
                  </a:lnTo>
                  <a:lnTo>
                    <a:pt x="107" y="31"/>
                  </a:lnTo>
                  <a:lnTo>
                    <a:pt x="104" y="31"/>
                  </a:lnTo>
                  <a:lnTo>
                    <a:pt x="104" y="29"/>
                  </a:lnTo>
                  <a:lnTo>
                    <a:pt x="107" y="29"/>
                  </a:lnTo>
                  <a:close/>
                  <a:moveTo>
                    <a:pt x="2" y="8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close/>
                  <a:moveTo>
                    <a:pt x="5" y="0"/>
                  </a:move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0" name="Freeform 57963"/>
            <p:cNvSpPr>
              <a:spLocks noEditPoints="1"/>
            </p:cNvSpPr>
            <p:nvPr/>
          </p:nvSpPr>
          <p:spPr bwMode="auto">
            <a:xfrm>
              <a:off x="1155698" y="5922983"/>
              <a:ext cx="30163" cy="215901"/>
            </a:xfrm>
            <a:custGeom>
              <a:avLst/>
              <a:gdLst>
                <a:gd name="T0" fmla="*/ 19 w 19"/>
                <a:gd name="T1" fmla="*/ 136 h 136"/>
                <a:gd name="T2" fmla="*/ 19 w 19"/>
                <a:gd name="T3" fmla="*/ 133 h 136"/>
                <a:gd name="T4" fmla="*/ 19 w 19"/>
                <a:gd name="T5" fmla="*/ 133 h 136"/>
                <a:gd name="T6" fmla="*/ 19 w 19"/>
                <a:gd name="T7" fmla="*/ 133 h 136"/>
                <a:gd name="T8" fmla="*/ 19 w 19"/>
                <a:gd name="T9" fmla="*/ 136 h 136"/>
                <a:gd name="T10" fmla="*/ 19 w 19"/>
                <a:gd name="T11" fmla="*/ 133 h 136"/>
                <a:gd name="T12" fmla="*/ 19 w 19"/>
                <a:gd name="T13" fmla="*/ 133 h 136"/>
                <a:gd name="T14" fmla="*/ 19 w 19"/>
                <a:gd name="T15" fmla="*/ 133 h 136"/>
                <a:gd name="T16" fmla="*/ 19 w 19"/>
                <a:gd name="T17" fmla="*/ 133 h 136"/>
                <a:gd name="T18" fmla="*/ 19 w 19"/>
                <a:gd name="T19" fmla="*/ 133 h 136"/>
                <a:gd name="T20" fmla="*/ 19 w 19"/>
                <a:gd name="T21" fmla="*/ 133 h 136"/>
                <a:gd name="T22" fmla="*/ 19 w 19"/>
                <a:gd name="T23" fmla="*/ 133 h 136"/>
                <a:gd name="T24" fmla="*/ 19 w 19"/>
                <a:gd name="T25" fmla="*/ 133 h 136"/>
                <a:gd name="T26" fmla="*/ 19 w 19"/>
                <a:gd name="T27" fmla="*/ 133 h 136"/>
                <a:gd name="T28" fmla="*/ 19 w 19"/>
                <a:gd name="T29" fmla="*/ 133 h 136"/>
                <a:gd name="T30" fmla="*/ 19 w 19"/>
                <a:gd name="T31" fmla="*/ 133 h 136"/>
                <a:gd name="T32" fmla="*/ 19 w 19"/>
                <a:gd name="T33" fmla="*/ 133 h 136"/>
                <a:gd name="T34" fmla="*/ 0 w 19"/>
                <a:gd name="T35" fmla="*/ 19 h 136"/>
                <a:gd name="T36" fmla="*/ 0 w 19"/>
                <a:gd name="T37" fmla="*/ 19 h 136"/>
                <a:gd name="T38" fmla="*/ 0 w 19"/>
                <a:gd name="T39" fmla="*/ 19 h 136"/>
                <a:gd name="T40" fmla="*/ 0 w 19"/>
                <a:gd name="T41" fmla="*/ 19 h 136"/>
                <a:gd name="T42" fmla="*/ 7 w 19"/>
                <a:gd name="T43" fmla="*/ 14 h 136"/>
                <a:gd name="T44" fmla="*/ 7 w 19"/>
                <a:gd name="T45" fmla="*/ 14 h 136"/>
                <a:gd name="T46" fmla="*/ 7 w 19"/>
                <a:gd name="T47" fmla="*/ 14 h 136"/>
                <a:gd name="T48" fmla="*/ 12 w 19"/>
                <a:gd name="T49" fmla="*/ 3 h 136"/>
                <a:gd name="T50" fmla="*/ 12 w 19"/>
                <a:gd name="T51" fmla="*/ 3 h 136"/>
                <a:gd name="T52" fmla="*/ 12 w 19"/>
                <a:gd name="T53" fmla="*/ 3 h 136"/>
                <a:gd name="T54" fmla="*/ 9 w 19"/>
                <a:gd name="T55" fmla="*/ 3 h 136"/>
                <a:gd name="T56" fmla="*/ 9 w 19"/>
                <a:gd name="T57" fmla="*/ 3 h 136"/>
                <a:gd name="T58" fmla="*/ 9 w 19"/>
                <a:gd name="T59" fmla="*/ 3 h 136"/>
                <a:gd name="T60" fmla="*/ 12 w 19"/>
                <a:gd name="T61" fmla="*/ 3 h 136"/>
                <a:gd name="T62" fmla="*/ 12 w 19"/>
                <a:gd name="T63" fmla="*/ 3 h 136"/>
                <a:gd name="T64" fmla="*/ 12 w 19"/>
                <a:gd name="T65" fmla="*/ 0 h 136"/>
                <a:gd name="T66" fmla="*/ 12 w 19"/>
                <a:gd name="T67" fmla="*/ 0 h 136"/>
                <a:gd name="T68" fmla="*/ 12 w 19"/>
                <a:gd name="T69" fmla="*/ 0 h 136"/>
                <a:gd name="T70" fmla="*/ 12 w 19"/>
                <a:gd name="T7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136">
                  <a:moveTo>
                    <a:pt x="19" y="136"/>
                  </a:moveTo>
                  <a:lnTo>
                    <a:pt x="19" y="136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6"/>
                  </a:lnTo>
                  <a:lnTo>
                    <a:pt x="19" y="136"/>
                  </a:lnTo>
                  <a:close/>
                  <a:moveTo>
                    <a:pt x="19" y="133"/>
                  </a:move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close/>
                  <a:moveTo>
                    <a:pt x="19" y="133"/>
                  </a:move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close/>
                  <a:moveTo>
                    <a:pt x="19" y="133"/>
                  </a:move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close/>
                  <a:moveTo>
                    <a:pt x="0" y="19"/>
                  </a:move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close/>
                  <a:moveTo>
                    <a:pt x="12" y="3"/>
                  </a:move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close/>
                  <a:moveTo>
                    <a:pt x="9" y="3"/>
                  </a:move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close/>
                  <a:moveTo>
                    <a:pt x="12" y="3"/>
                  </a:move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1" name="Freeform 57964"/>
            <p:cNvSpPr>
              <a:spLocks noEditPoints="1"/>
            </p:cNvSpPr>
            <p:nvPr/>
          </p:nvSpPr>
          <p:spPr bwMode="auto">
            <a:xfrm>
              <a:off x="1155699" y="5927745"/>
              <a:ext cx="41275" cy="211138"/>
            </a:xfrm>
            <a:custGeom>
              <a:avLst/>
              <a:gdLst>
                <a:gd name="T0" fmla="*/ 21 w 26"/>
                <a:gd name="T1" fmla="*/ 130 h 133"/>
                <a:gd name="T2" fmla="*/ 21 w 26"/>
                <a:gd name="T3" fmla="*/ 133 h 133"/>
                <a:gd name="T4" fmla="*/ 21 w 26"/>
                <a:gd name="T5" fmla="*/ 130 h 133"/>
                <a:gd name="T6" fmla="*/ 26 w 26"/>
                <a:gd name="T7" fmla="*/ 128 h 133"/>
                <a:gd name="T8" fmla="*/ 26 w 26"/>
                <a:gd name="T9" fmla="*/ 128 h 133"/>
                <a:gd name="T10" fmla="*/ 26 w 26"/>
                <a:gd name="T11" fmla="*/ 128 h 133"/>
                <a:gd name="T12" fmla="*/ 26 w 26"/>
                <a:gd name="T13" fmla="*/ 126 h 133"/>
                <a:gd name="T14" fmla="*/ 26 w 26"/>
                <a:gd name="T15" fmla="*/ 126 h 133"/>
                <a:gd name="T16" fmla="*/ 7 w 26"/>
                <a:gd name="T17" fmla="*/ 30 h 133"/>
                <a:gd name="T18" fmla="*/ 4 w 26"/>
                <a:gd name="T19" fmla="*/ 28 h 133"/>
                <a:gd name="T20" fmla="*/ 4 w 26"/>
                <a:gd name="T21" fmla="*/ 28 h 133"/>
                <a:gd name="T22" fmla="*/ 4 w 26"/>
                <a:gd name="T23" fmla="*/ 28 h 133"/>
                <a:gd name="T24" fmla="*/ 4 w 26"/>
                <a:gd name="T25" fmla="*/ 28 h 133"/>
                <a:gd name="T26" fmla="*/ 7 w 26"/>
                <a:gd name="T27" fmla="*/ 30 h 133"/>
                <a:gd name="T28" fmla="*/ 4 w 26"/>
                <a:gd name="T29" fmla="*/ 23 h 133"/>
                <a:gd name="T30" fmla="*/ 4 w 26"/>
                <a:gd name="T31" fmla="*/ 23 h 133"/>
                <a:gd name="T32" fmla="*/ 4 w 26"/>
                <a:gd name="T33" fmla="*/ 23 h 133"/>
                <a:gd name="T34" fmla="*/ 4 w 26"/>
                <a:gd name="T35" fmla="*/ 26 h 133"/>
                <a:gd name="T36" fmla="*/ 4 w 26"/>
                <a:gd name="T37" fmla="*/ 26 h 133"/>
                <a:gd name="T38" fmla="*/ 4 w 26"/>
                <a:gd name="T39" fmla="*/ 26 h 133"/>
                <a:gd name="T40" fmla="*/ 4 w 26"/>
                <a:gd name="T41" fmla="*/ 26 h 133"/>
                <a:gd name="T42" fmla="*/ 4 w 26"/>
                <a:gd name="T43" fmla="*/ 23 h 133"/>
                <a:gd name="T44" fmla="*/ 4 w 26"/>
                <a:gd name="T45" fmla="*/ 23 h 133"/>
                <a:gd name="T46" fmla="*/ 4 w 26"/>
                <a:gd name="T47" fmla="*/ 23 h 133"/>
                <a:gd name="T48" fmla="*/ 2 w 26"/>
                <a:gd name="T49" fmla="*/ 23 h 133"/>
                <a:gd name="T50" fmla="*/ 4 w 26"/>
                <a:gd name="T51" fmla="*/ 23 h 133"/>
                <a:gd name="T52" fmla="*/ 2 w 26"/>
                <a:gd name="T53" fmla="*/ 23 h 133"/>
                <a:gd name="T54" fmla="*/ 4 w 26"/>
                <a:gd name="T55" fmla="*/ 23 h 133"/>
                <a:gd name="T56" fmla="*/ 2 w 26"/>
                <a:gd name="T57" fmla="*/ 21 h 133"/>
                <a:gd name="T58" fmla="*/ 2 w 26"/>
                <a:gd name="T59" fmla="*/ 21 h 133"/>
                <a:gd name="T60" fmla="*/ 0 w 26"/>
                <a:gd name="T61" fmla="*/ 16 h 133"/>
                <a:gd name="T62" fmla="*/ 0 w 26"/>
                <a:gd name="T63" fmla="*/ 14 h 133"/>
                <a:gd name="T64" fmla="*/ 0 w 26"/>
                <a:gd name="T65" fmla="*/ 16 h 133"/>
                <a:gd name="T66" fmla="*/ 9 w 26"/>
                <a:gd name="T67" fmla="*/ 4 h 133"/>
                <a:gd name="T68" fmla="*/ 9 w 26"/>
                <a:gd name="T69" fmla="*/ 4 h 133"/>
                <a:gd name="T70" fmla="*/ 9 w 26"/>
                <a:gd name="T71" fmla="*/ 2 h 133"/>
                <a:gd name="T72" fmla="*/ 9 w 26"/>
                <a:gd name="T73" fmla="*/ 2 h 133"/>
                <a:gd name="T74" fmla="*/ 7 w 26"/>
                <a:gd name="T75" fmla="*/ 2 h 133"/>
                <a:gd name="T76" fmla="*/ 7 w 26"/>
                <a:gd name="T77" fmla="*/ 2 h 133"/>
                <a:gd name="T78" fmla="*/ 12 w 26"/>
                <a:gd name="T79" fmla="*/ 2 h 133"/>
                <a:gd name="T80" fmla="*/ 12 w 26"/>
                <a:gd name="T81" fmla="*/ 0 h 133"/>
                <a:gd name="T82" fmla="*/ 12 w 26"/>
                <a:gd name="T83" fmla="*/ 0 h 133"/>
                <a:gd name="T84" fmla="*/ 12 w 26"/>
                <a:gd name="T85" fmla="*/ 0 h 133"/>
                <a:gd name="T86" fmla="*/ 12 w 26"/>
                <a:gd name="T87" fmla="*/ 0 h 133"/>
                <a:gd name="T88" fmla="*/ 12 w 26"/>
                <a:gd name="T89" fmla="*/ 2 h 133"/>
                <a:gd name="T90" fmla="*/ 12 w 26"/>
                <a:gd name="T91" fmla="*/ 2 h 133"/>
                <a:gd name="T92" fmla="*/ 12 w 26"/>
                <a:gd name="T93" fmla="*/ 2 h 133"/>
                <a:gd name="T94" fmla="*/ 9 w 26"/>
                <a:gd name="T95" fmla="*/ 2 h 133"/>
                <a:gd name="T96" fmla="*/ 9 w 26"/>
                <a:gd name="T97" fmla="*/ 2 h 133"/>
                <a:gd name="T98" fmla="*/ 9 w 26"/>
                <a:gd name="T99" fmla="*/ 2 h 133"/>
                <a:gd name="T100" fmla="*/ 7 w 26"/>
                <a:gd name="T101" fmla="*/ 2 h 133"/>
                <a:gd name="T102" fmla="*/ 9 w 26"/>
                <a:gd name="T103" fmla="*/ 2 h 133"/>
                <a:gd name="T104" fmla="*/ 9 w 26"/>
                <a:gd name="T105" fmla="*/ 0 h 133"/>
                <a:gd name="T106" fmla="*/ 9 w 26"/>
                <a:gd name="T107" fmla="*/ 0 h 133"/>
                <a:gd name="T108" fmla="*/ 9 w 26"/>
                <a:gd name="T10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" h="133">
                  <a:moveTo>
                    <a:pt x="21" y="130"/>
                  </a:moveTo>
                  <a:lnTo>
                    <a:pt x="21" y="130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1" y="133"/>
                  </a:lnTo>
                  <a:lnTo>
                    <a:pt x="21" y="130"/>
                  </a:lnTo>
                  <a:lnTo>
                    <a:pt x="21" y="133"/>
                  </a:lnTo>
                  <a:lnTo>
                    <a:pt x="21" y="133"/>
                  </a:lnTo>
                  <a:lnTo>
                    <a:pt x="21" y="133"/>
                  </a:lnTo>
                  <a:lnTo>
                    <a:pt x="21" y="133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1" y="130"/>
                  </a:lnTo>
                  <a:close/>
                  <a:moveTo>
                    <a:pt x="26" y="126"/>
                  </a:move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26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7" y="30"/>
                  </a:lnTo>
                  <a:close/>
                  <a:moveTo>
                    <a:pt x="4" y="23"/>
                  </a:move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close/>
                  <a:moveTo>
                    <a:pt x="4" y="21"/>
                  </a:move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4" y="21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9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close/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close/>
                  <a:moveTo>
                    <a:pt x="12" y="2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2" name="Freeform 57965"/>
            <p:cNvSpPr>
              <a:spLocks noEditPoints="1"/>
            </p:cNvSpPr>
            <p:nvPr/>
          </p:nvSpPr>
          <p:spPr bwMode="auto">
            <a:xfrm>
              <a:off x="1528758" y="5319724"/>
              <a:ext cx="101600" cy="339725"/>
            </a:xfrm>
            <a:custGeom>
              <a:avLst/>
              <a:gdLst>
                <a:gd name="T0" fmla="*/ 54 w 64"/>
                <a:gd name="T1" fmla="*/ 212 h 214"/>
                <a:gd name="T2" fmla="*/ 52 w 64"/>
                <a:gd name="T3" fmla="*/ 212 h 214"/>
                <a:gd name="T4" fmla="*/ 52 w 64"/>
                <a:gd name="T5" fmla="*/ 212 h 214"/>
                <a:gd name="T6" fmla="*/ 54 w 64"/>
                <a:gd name="T7" fmla="*/ 212 h 214"/>
                <a:gd name="T8" fmla="*/ 57 w 64"/>
                <a:gd name="T9" fmla="*/ 212 h 214"/>
                <a:gd name="T10" fmla="*/ 54 w 64"/>
                <a:gd name="T11" fmla="*/ 212 h 214"/>
                <a:gd name="T12" fmla="*/ 19 w 64"/>
                <a:gd name="T13" fmla="*/ 212 h 214"/>
                <a:gd name="T14" fmla="*/ 64 w 64"/>
                <a:gd name="T15" fmla="*/ 207 h 214"/>
                <a:gd name="T16" fmla="*/ 64 w 64"/>
                <a:gd name="T17" fmla="*/ 207 h 214"/>
                <a:gd name="T18" fmla="*/ 64 w 64"/>
                <a:gd name="T19" fmla="*/ 207 h 214"/>
                <a:gd name="T20" fmla="*/ 64 w 64"/>
                <a:gd name="T21" fmla="*/ 207 h 214"/>
                <a:gd name="T22" fmla="*/ 64 w 64"/>
                <a:gd name="T23" fmla="*/ 204 h 214"/>
                <a:gd name="T24" fmla="*/ 64 w 64"/>
                <a:gd name="T25" fmla="*/ 204 h 214"/>
                <a:gd name="T26" fmla="*/ 64 w 64"/>
                <a:gd name="T27" fmla="*/ 204 h 214"/>
                <a:gd name="T28" fmla="*/ 23 w 64"/>
                <a:gd name="T29" fmla="*/ 174 h 214"/>
                <a:gd name="T30" fmla="*/ 23 w 64"/>
                <a:gd name="T31" fmla="*/ 174 h 214"/>
                <a:gd name="T32" fmla="*/ 26 w 64"/>
                <a:gd name="T33" fmla="*/ 147 h 214"/>
                <a:gd name="T34" fmla="*/ 26 w 64"/>
                <a:gd name="T35" fmla="*/ 147 h 214"/>
                <a:gd name="T36" fmla="*/ 26 w 64"/>
                <a:gd name="T37" fmla="*/ 147 h 214"/>
                <a:gd name="T38" fmla="*/ 26 w 64"/>
                <a:gd name="T39" fmla="*/ 145 h 214"/>
                <a:gd name="T40" fmla="*/ 26 w 64"/>
                <a:gd name="T41" fmla="*/ 145 h 214"/>
                <a:gd name="T42" fmla="*/ 26 w 64"/>
                <a:gd name="T43" fmla="*/ 145 h 214"/>
                <a:gd name="T44" fmla="*/ 26 w 64"/>
                <a:gd name="T45" fmla="*/ 145 h 214"/>
                <a:gd name="T46" fmla="*/ 26 w 64"/>
                <a:gd name="T47" fmla="*/ 145 h 214"/>
                <a:gd name="T48" fmla="*/ 23 w 64"/>
                <a:gd name="T49" fmla="*/ 143 h 214"/>
                <a:gd name="T50" fmla="*/ 23 w 64"/>
                <a:gd name="T51" fmla="*/ 143 h 214"/>
                <a:gd name="T52" fmla="*/ 16 w 64"/>
                <a:gd name="T53" fmla="*/ 138 h 214"/>
                <a:gd name="T54" fmla="*/ 14 w 64"/>
                <a:gd name="T55" fmla="*/ 138 h 214"/>
                <a:gd name="T56" fmla="*/ 7 w 64"/>
                <a:gd name="T57" fmla="*/ 138 h 214"/>
                <a:gd name="T58" fmla="*/ 7 w 64"/>
                <a:gd name="T59" fmla="*/ 138 h 214"/>
                <a:gd name="T60" fmla="*/ 16 w 64"/>
                <a:gd name="T61" fmla="*/ 136 h 214"/>
                <a:gd name="T62" fmla="*/ 16 w 64"/>
                <a:gd name="T63" fmla="*/ 136 h 214"/>
                <a:gd name="T64" fmla="*/ 19 w 64"/>
                <a:gd name="T65" fmla="*/ 131 h 214"/>
                <a:gd name="T66" fmla="*/ 19 w 64"/>
                <a:gd name="T67" fmla="*/ 131 h 214"/>
                <a:gd name="T68" fmla="*/ 19 w 64"/>
                <a:gd name="T69" fmla="*/ 131 h 214"/>
                <a:gd name="T70" fmla="*/ 0 w 64"/>
                <a:gd name="T71" fmla="*/ 100 h 214"/>
                <a:gd name="T72" fmla="*/ 0 w 64"/>
                <a:gd name="T73" fmla="*/ 100 h 214"/>
                <a:gd name="T74" fmla="*/ 0 w 64"/>
                <a:gd name="T75" fmla="*/ 100 h 214"/>
                <a:gd name="T76" fmla="*/ 0 w 64"/>
                <a:gd name="T77" fmla="*/ 100 h 214"/>
                <a:gd name="T78" fmla="*/ 28 w 64"/>
                <a:gd name="T79" fmla="*/ 45 h 214"/>
                <a:gd name="T80" fmla="*/ 28 w 64"/>
                <a:gd name="T81" fmla="*/ 45 h 214"/>
                <a:gd name="T82" fmla="*/ 28 w 64"/>
                <a:gd name="T83" fmla="*/ 45 h 214"/>
                <a:gd name="T84" fmla="*/ 28 w 64"/>
                <a:gd name="T85" fmla="*/ 45 h 214"/>
                <a:gd name="T86" fmla="*/ 26 w 64"/>
                <a:gd name="T87" fmla="*/ 45 h 214"/>
                <a:gd name="T88" fmla="*/ 26 w 64"/>
                <a:gd name="T89" fmla="*/ 45 h 214"/>
                <a:gd name="T90" fmla="*/ 26 w 64"/>
                <a:gd name="T91" fmla="*/ 45 h 214"/>
                <a:gd name="T92" fmla="*/ 26 w 64"/>
                <a:gd name="T93" fmla="*/ 45 h 214"/>
                <a:gd name="T94" fmla="*/ 28 w 64"/>
                <a:gd name="T95" fmla="*/ 45 h 214"/>
                <a:gd name="T96" fmla="*/ 28 w 64"/>
                <a:gd name="T97" fmla="*/ 45 h 214"/>
                <a:gd name="T98" fmla="*/ 28 w 64"/>
                <a:gd name="T99" fmla="*/ 45 h 214"/>
                <a:gd name="T100" fmla="*/ 23 w 64"/>
                <a:gd name="T101" fmla="*/ 0 h 214"/>
                <a:gd name="T102" fmla="*/ 26 w 64"/>
                <a:gd name="T10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" h="214">
                  <a:moveTo>
                    <a:pt x="54" y="214"/>
                  </a:moveTo>
                  <a:lnTo>
                    <a:pt x="54" y="214"/>
                  </a:lnTo>
                  <a:lnTo>
                    <a:pt x="54" y="214"/>
                  </a:lnTo>
                  <a:lnTo>
                    <a:pt x="54" y="212"/>
                  </a:lnTo>
                  <a:lnTo>
                    <a:pt x="54" y="212"/>
                  </a:lnTo>
                  <a:lnTo>
                    <a:pt x="54" y="212"/>
                  </a:lnTo>
                  <a:lnTo>
                    <a:pt x="54" y="214"/>
                  </a:lnTo>
                  <a:close/>
                  <a:moveTo>
                    <a:pt x="52" y="212"/>
                  </a:moveTo>
                  <a:lnTo>
                    <a:pt x="52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52" y="212"/>
                  </a:lnTo>
                  <a:close/>
                  <a:moveTo>
                    <a:pt x="54" y="212"/>
                  </a:moveTo>
                  <a:lnTo>
                    <a:pt x="54" y="212"/>
                  </a:lnTo>
                  <a:lnTo>
                    <a:pt x="54" y="212"/>
                  </a:lnTo>
                  <a:lnTo>
                    <a:pt x="54" y="212"/>
                  </a:lnTo>
                  <a:lnTo>
                    <a:pt x="54" y="212"/>
                  </a:lnTo>
                  <a:close/>
                  <a:moveTo>
                    <a:pt x="57" y="212"/>
                  </a:moveTo>
                  <a:lnTo>
                    <a:pt x="57" y="212"/>
                  </a:lnTo>
                  <a:lnTo>
                    <a:pt x="57" y="212"/>
                  </a:lnTo>
                  <a:lnTo>
                    <a:pt x="57" y="212"/>
                  </a:lnTo>
                  <a:close/>
                  <a:moveTo>
                    <a:pt x="54" y="212"/>
                  </a:moveTo>
                  <a:lnTo>
                    <a:pt x="54" y="212"/>
                  </a:lnTo>
                  <a:lnTo>
                    <a:pt x="54" y="212"/>
                  </a:lnTo>
                  <a:lnTo>
                    <a:pt x="54" y="212"/>
                  </a:lnTo>
                  <a:lnTo>
                    <a:pt x="54" y="212"/>
                  </a:lnTo>
                  <a:close/>
                  <a:moveTo>
                    <a:pt x="19" y="212"/>
                  </a:moveTo>
                  <a:lnTo>
                    <a:pt x="19" y="212"/>
                  </a:lnTo>
                  <a:lnTo>
                    <a:pt x="19" y="212"/>
                  </a:lnTo>
                  <a:lnTo>
                    <a:pt x="19" y="212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lnTo>
                    <a:pt x="64" y="207"/>
                  </a:lnTo>
                  <a:lnTo>
                    <a:pt x="64" y="207"/>
                  </a:ln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4" y="207"/>
                  </a:lnTo>
                  <a:close/>
                  <a:moveTo>
                    <a:pt x="64" y="204"/>
                  </a:moveTo>
                  <a:lnTo>
                    <a:pt x="64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4" y="204"/>
                  </a:lnTo>
                  <a:close/>
                  <a:moveTo>
                    <a:pt x="64" y="204"/>
                  </a:moveTo>
                  <a:lnTo>
                    <a:pt x="64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4" y="204"/>
                  </a:lnTo>
                  <a:close/>
                  <a:moveTo>
                    <a:pt x="23" y="174"/>
                  </a:moveTo>
                  <a:lnTo>
                    <a:pt x="23" y="174"/>
                  </a:lnTo>
                  <a:lnTo>
                    <a:pt x="23" y="174"/>
                  </a:lnTo>
                  <a:lnTo>
                    <a:pt x="23" y="174"/>
                  </a:lnTo>
                  <a:lnTo>
                    <a:pt x="23" y="174"/>
                  </a:lnTo>
                  <a:lnTo>
                    <a:pt x="23" y="174"/>
                  </a:lnTo>
                  <a:close/>
                  <a:moveTo>
                    <a:pt x="26" y="147"/>
                  </a:moveTo>
                  <a:lnTo>
                    <a:pt x="26" y="147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7"/>
                  </a:lnTo>
                  <a:close/>
                  <a:moveTo>
                    <a:pt x="26" y="147"/>
                  </a:moveTo>
                  <a:lnTo>
                    <a:pt x="26" y="147"/>
                  </a:lnTo>
                  <a:lnTo>
                    <a:pt x="26" y="147"/>
                  </a:lnTo>
                  <a:lnTo>
                    <a:pt x="26" y="147"/>
                  </a:lnTo>
                  <a:close/>
                  <a:moveTo>
                    <a:pt x="2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5"/>
                  </a:lnTo>
                  <a:close/>
                  <a:moveTo>
                    <a:pt x="2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5"/>
                  </a:lnTo>
                  <a:close/>
                  <a:moveTo>
                    <a:pt x="2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5"/>
                  </a:lnTo>
                  <a:close/>
                  <a:moveTo>
                    <a:pt x="23" y="143"/>
                  </a:move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close/>
                  <a:moveTo>
                    <a:pt x="16" y="138"/>
                  </a:moveTo>
                  <a:lnTo>
                    <a:pt x="16" y="140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6" y="138"/>
                  </a:lnTo>
                  <a:close/>
                  <a:moveTo>
                    <a:pt x="14" y="138"/>
                  </a:moveTo>
                  <a:lnTo>
                    <a:pt x="14" y="138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4" y="138"/>
                  </a:lnTo>
                  <a:close/>
                  <a:moveTo>
                    <a:pt x="7" y="138"/>
                  </a:moveTo>
                  <a:lnTo>
                    <a:pt x="7" y="138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8"/>
                  </a:lnTo>
                  <a:close/>
                  <a:moveTo>
                    <a:pt x="16" y="136"/>
                  </a:moveTo>
                  <a:lnTo>
                    <a:pt x="16" y="136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6" y="136"/>
                  </a:lnTo>
                  <a:close/>
                  <a:moveTo>
                    <a:pt x="19" y="131"/>
                  </a:moveTo>
                  <a:lnTo>
                    <a:pt x="19" y="133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close/>
                  <a:moveTo>
                    <a:pt x="19" y="131"/>
                  </a:move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close/>
                  <a:moveTo>
                    <a:pt x="19" y="131"/>
                  </a:move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28" y="45"/>
                  </a:move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close/>
                  <a:moveTo>
                    <a:pt x="28" y="45"/>
                  </a:move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close/>
                  <a:moveTo>
                    <a:pt x="26" y="45"/>
                  </a:move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close/>
                  <a:moveTo>
                    <a:pt x="26" y="45"/>
                  </a:move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8" y="45"/>
                  </a:lnTo>
                  <a:lnTo>
                    <a:pt x="26" y="45"/>
                  </a:lnTo>
                  <a:close/>
                  <a:moveTo>
                    <a:pt x="28" y="45"/>
                  </a:move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close/>
                  <a:moveTo>
                    <a:pt x="23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3" name="Freeform 57966"/>
            <p:cNvSpPr>
              <a:spLocks noEditPoints="1"/>
            </p:cNvSpPr>
            <p:nvPr/>
          </p:nvSpPr>
          <p:spPr bwMode="auto">
            <a:xfrm>
              <a:off x="1528760" y="5305435"/>
              <a:ext cx="90487" cy="354013"/>
            </a:xfrm>
            <a:custGeom>
              <a:avLst/>
              <a:gdLst>
                <a:gd name="T0" fmla="*/ 57 w 57"/>
                <a:gd name="T1" fmla="*/ 221 h 223"/>
                <a:gd name="T2" fmla="*/ 54 w 57"/>
                <a:gd name="T3" fmla="*/ 221 h 223"/>
                <a:gd name="T4" fmla="*/ 54 w 57"/>
                <a:gd name="T5" fmla="*/ 221 h 223"/>
                <a:gd name="T6" fmla="*/ 57 w 57"/>
                <a:gd name="T7" fmla="*/ 221 h 223"/>
                <a:gd name="T8" fmla="*/ 57 w 57"/>
                <a:gd name="T9" fmla="*/ 221 h 223"/>
                <a:gd name="T10" fmla="*/ 54 w 57"/>
                <a:gd name="T11" fmla="*/ 221 h 223"/>
                <a:gd name="T12" fmla="*/ 54 w 57"/>
                <a:gd name="T13" fmla="*/ 221 h 223"/>
                <a:gd name="T14" fmla="*/ 54 w 57"/>
                <a:gd name="T15" fmla="*/ 221 h 223"/>
                <a:gd name="T16" fmla="*/ 52 w 57"/>
                <a:gd name="T17" fmla="*/ 221 h 223"/>
                <a:gd name="T18" fmla="*/ 52 w 57"/>
                <a:gd name="T19" fmla="*/ 221 h 223"/>
                <a:gd name="T20" fmla="*/ 52 w 57"/>
                <a:gd name="T21" fmla="*/ 221 h 223"/>
                <a:gd name="T22" fmla="*/ 54 w 57"/>
                <a:gd name="T23" fmla="*/ 221 h 223"/>
                <a:gd name="T24" fmla="*/ 54 w 57"/>
                <a:gd name="T25" fmla="*/ 221 h 223"/>
                <a:gd name="T26" fmla="*/ 54 w 57"/>
                <a:gd name="T27" fmla="*/ 223 h 223"/>
                <a:gd name="T28" fmla="*/ 54 w 57"/>
                <a:gd name="T29" fmla="*/ 221 h 223"/>
                <a:gd name="T30" fmla="*/ 54 w 57"/>
                <a:gd name="T31" fmla="*/ 223 h 223"/>
                <a:gd name="T32" fmla="*/ 52 w 57"/>
                <a:gd name="T33" fmla="*/ 221 h 223"/>
                <a:gd name="T34" fmla="*/ 52 w 57"/>
                <a:gd name="T35" fmla="*/ 221 h 223"/>
                <a:gd name="T36" fmla="*/ 52 w 57"/>
                <a:gd name="T37" fmla="*/ 221 h 223"/>
                <a:gd name="T38" fmla="*/ 52 w 57"/>
                <a:gd name="T39" fmla="*/ 221 h 223"/>
                <a:gd name="T40" fmla="*/ 52 w 57"/>
                <a:gd name="T41" fmla="*/ 221 h 223"/>
                <a:gd name="T42" fmla="*/ 52 w 57"/>
                <a:gd name="T43" fmla="*/ 221 h 223"/>
                <a:gd name="T44" fmla="*/ 54 w 57"/>
                <a:gd name="T45" fmla="*/ 221 h 223"/>
                <a:gd name="T46" fmla="*/ 54 w 57"/>
                <a:gd name="T47" fmla="*/ 221 h 223"/>
                <a:gd name="T48" fmla="*/ 57 w 57"/>
                <a:gd name="T49" fmla="*/ 218 h 223"/>
                <a:gd name="T50" fmla="*/ 26 w 57"/>
                <a:gd name="T51" fmla="*/ 156 h 223"/>
                <a:gd name="T52" fmla="*/ 26 w 57"/>
                <a:gd name="T53" fmla="*/ 156 h 223"/>
                <a:gd name="T54" fmla="*/ 26 w 57"/>
                <a:gd name="T55" fmla="*/ 156 h 223"/>
                <a:gd name="T56" fmla="*/ 26 w 57"/>
                <a:gd name="T57" fmla="*/ 156 h 223"/>
                <a:gd name="T58" fmla="*/ 26 w 57"/>
                <a:gd name="T59" fmla="*/ 156 h 223"/>
                <a:gd name="T60" fmla="*/ 26 w 57"/>
                <a:gd name="T61" fmla="*/ 156 h 223"/>
                <a:gd name="T62" fmla="*/ 26 w 57"/>
                <a:gd name="T63" fmla="*/ 156 h 223"/>
                <a:gd name="T64" fmla="*/ 23 w 57"/>
                <a:gd name="T65" fmla="*/ 154 h 223"/>
                <a:gd name="T66" fmla="*/ 26 w 57"/>
                <a:gd name="T67" fmla="*/ 154 h 223"/>
                <a:gd name="T68" fmla="*/ 14 w 57"/>
                <a:gd name="T69" fmla="*/ 140 h 223"/>
                <a:gd name="T70" fmla="*/ 14 w 57"/>
                <a:gd name="T71" fmla="*/ 137 h 223"/>
                <a:gd name="T72" fmla="*/ 16 w 57"/>
                <a:gd name="T73" fmla="*/ 137 h 223"/>
                <a:gd name="T74" fmla="*/ 16 w 57"/>
                <a:gd name="T75" fmla="*/ 137 h 223"/>
                <a:gd name="T76" fmla="*/ 16 w 57"/>
                <a:gd name="T77" fmla="*/ 137 h 223"/>
                <a:gd name="T78" fmla="*/ 16 w 57"/>
                <a:gd name="T79" fmla="*/ 137 h 223"/>
                <a:gd name="T80" fmla="*/ 19 w 57"/>
                <a:gd name="T81" fmla="*/ 137 h 223"/>
                <a:gd name="T82" fmla="*/ 19 w 57"/>
                <a:gd name="T83" fmla="*/ 137 h 223"/>
                <a:gd name="T84" fmla="*/ 16 w 57"/>
                <a:gd name="T85" fmla="*/ 137 h 223"/>
                <a:gd name="T86" fmla="*/ 16 w 57"/>
                <a:gd name="T87" fmla="*/ 135 h 223"/>
                <a:gd name="T88" fmla="*/ 16 w 57"/>
                <a:gd name="T89" fmla="*/ 137 h 223"/>
                <a:gd name="T90" fmla="*/ 0 w 57"/>
                <a:gd name="T91" fmla="*/ 114 h 223"/>
                <a:gd name="T92" fmla="*/ 0 w 57"/>
                <a:gd name="T93" fmla="*/ 111 h 223"/>
                <a:gd name="T94" fmla="*/ 0 w 57"/>
                <a:gd name="T95" fmla="*/ 114 h 223"/>
                <a:gd name="T96" fmla="*/ 28 w 57"/>
                <a:gd name="T97" fmla="*/ 54 h 223"/>
                <a:gd name="T98" fmla="*/ 28 w 57"/>
                <a:gd name="T99" fmla="*/ 54 h 223"/>
                <a:gd name="T100" fmla="*/ 26 w 57"/>
                <a:gd name="T101" fmla="*/ 57 h 223"/>
                <a:gd name="T102" fmla="*/ 26 w 57"/>
                <a:gd name="T103" fmla="*/ 54 h 223"/>
                <a:gd name="T104" fmla="*/ 26 w 57"/>
                <a:gd name="T105" fmla="*/ 54 h 223"/>
                <a:gd name="T106" fmla="*/ 28 w 57"/>
                <a:gd name="T107" fmla="*/ 54 h 223"/>
                <a:gd name="T108" fmla="*/ 26 w 57"/>
                <a:gd name="T109" fmla="*/ 0 h 223"/>
                <a:gd name="T110" fmla="*/ 26 w 57"/>
                <a:gd name="T1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" h="223">
                  <a:moveTo>
                    <a:pt x="57" y="221"/>
                  </a:moveTo>
                  <a:lnTo>
                    <a:pt x="57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7" y="221"/>
                  </a:lnTo>
                  <a:close/>
                  <a:moveTo>
                    <a:pt x="54" y="221"/>
                  </a:move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close/>
                  <a:moveTo>
                    <a:pt x="52" y="221"/>
                  </a:move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54" y="221"/>
                  </a:lnTo>
                  <a:lnTo>
                    <a:pt x="52" y="221"/>
                  </a:lnTo>
                  <a:lnTo>
                    <a:pt x="52" y="223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54" y="221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52" y="223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close/>
                  <a:moveTo>
                    <a:pt x="57" y="221"/>
                  </a:moveTo>
                  <a:lnTo>
                    <a:pt x="57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7" y="221"/>
                  </a:lnTo>
                  <a:close/>
                  <a:moveTo>
                    <a:pt x="26" y="156"/>
                  </a:move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close/>
                  <a:moveTo>
                    <a:pt x="26" y="154"/>
                  </a:moveTo>
                  <a:lnTo>
                    <a:pt x="23" y="154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6" y="152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6" y="154"/>
                  </a:lnTo>
                  <a:close/>
                  <a:moveTo>
                    <a:pt x="14" y="140"/>
                  </a:moveTo>
                  <a:lnTo>
                    <a:pt x="14" y="140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4" y="140"/>
                  </a:lnTo>
                  <a:close/>
                  <a:moveTo>
                    <a:pt x="16" y="137"/>
                  </a:move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6" y="137"/>
                  </a:lnTo>
                  <a:close/>
                  <a:moveTo>
                    <a:pt x="16" y="137"/>
                  </a:move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5"/>
                  </a:lnTo>
                  <a:lnTo>
                    <a:pt x="16" y="135"/>
                  </a:lnTo>
                  <a:lnTo>
                    <a:pt x="16" y="135"/>
                  </a:lnTo>
                  <a:lnTo>
                    <a:pt x="16" y="135"/>
                  </a:lnTo>
                  <a:lnTo>
                    <a:pt x="16" y="135"/>
                  </a:lnTo>
                  <a:lnTo>
                    <a:pt x="16" y="135"/>
                  </a:lnTo>
                  <a:lnTo>
                    <a:pt x="16" y="135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close/>
                  <a:moveTo>
                    <a:pt x="0" y="114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close/>
                  <a:moveTo>
                    <a:pt x="28" y="54"/>
                  </a:move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4" name="Freeform 57967"/>
            <p:cNvSpPr>
              <a:spLocks/>
            </p:cNvSpPr>
            <p:nvPr/>
          </p:nvSpPr>
          <p:spPr bwMode="auto">
            <a:xfrm>
              <a:off x="2473324" y="5226057"/>
              <a:ext cx="52388" cy="115888"/>
            </a:xfrm>
            <a:custGeom>
              <a:avLst/>
              <a:gdLst>
                <a:gd name="T0" fmla="*/ 31 w 33"/>
                <a:gd name="T1" fmla="*/ 2 h 73"/>
                <a:gd name="T2" fmla="*/ 31 w 33"/>
                <a:gd name="T3" fmla="*/ 9 h 73"/>
                <a:gd name="T4" fmla="*/ 31 w 33"/>
                <a:gd name="T5" fmla="*/ 16 h 73"/>
                <a:gd name="T6" fmla="*/ 33 w 33"/>
                <a:gd name="T7" fmla="*/ 21 h 73"/>
                <a:gd name="T8" fmla="*/ 33 w 33"/>
                <a:gd name="T9" fmla="*/ 28 h 73"/>
                <a:gd name="T10" fmla="*/ 33 w 33"/>
                <a:gd name="T11" fmla="*/ 35 h 73"/>
                <a:gd name="T12" fmla="*/ 33 w 33"/>
                <a:gd name="T13" fmla="*/ 42 h 73"/>
                <a:gd name="T14" fmla="*/ 29 w 33"/>
                <a:gd name="T15" fmla="*/ 47 h 73"/>
                <a:gd name="T16" fmla="*/ 29 w 33"/>
                <a:gd name="T17" fmla="*/ 54 h 73"/>
                <a:gd name="T18" fmla="*/ 29 w 33"/>
                <a:gd name="T19" fmla="*/ 61 h 73"/>
                <a:gd name="T20" fmla="*/ 26 w 33"/>
                <a:gd name="T21" fmla="*/ 61 h 73"/>
                <a:gd name="T22" fmla="*/ 26 w 33"/>
                <a:gd name="T23" fmla="*/ 64 h 73"/>
                <a:gd name="T24" fmla="*/ 26 w 33"/>
                <a:gd name="T25" fmla="*/ 61 h 73"/>
                <a:gd name="T26" fmla="*/ 26 w 33"/>
                <a:gd name="T27" fmla="*/ 64 h 73"/>
                <a:gd name="T28" fmla="*/ 24 w 33"/>
                <a:gd name="T29" fmla="*/ 64 h 73"/>
                <a:gd name="T30" fmla="*/ 26 w 33"/>
                <a:gd name="T31" fmla="*/ 64 h 73"/>
                <a:gd name="T32" fmla="*/ 24 w 33"/>
                <a:gd name="T33" fmla="*/ 69 h 73"/>
                <a:gd name="T34" fmla="*/ 26 w 33"/>
                <a:gd name="T35" fmla="*/ 69 h 73"/>
                <a:gd name="T36" fmla="*/ 24 w 33"/>
                <a:gd name="T37" fmla="*/ 69 h 73"/>
                <a:gd name="T38" fmla="*/ 24 w 33"/>
                <a:gd name="T39" fmla="*/ 71 h 73"/>
                <a:gd name="T40" fmla="*/ 24 w 33"/>
                <a:gd name="T41" fmla="*/ 73 h 73"/>
                <a:gd name="T42" fmla="*/ 19 w 33"/>
                <a:gd name="T43" fmla="*/ 71 h 73"/>
                <a:gd name="T44" fmla="*/ 17 w 33"/>
                <a:gd name="T45" fmla="*/ 71 h 73"/>
                <a:gd name="T46" fmla="*/ 17 w 33"/>
                <a:gd name="T47" fmla="*/ 71 h 73"/>
                <a:gd name="T48" fmla="*/ 17 w 33"/>
                <a:gd name="T49" fmla="*/ 69 h 73"/>
                <a:gd name="T50" fmla="*/ 12 w 33"/>
                <a:gd name="T51" fmla="*/ 66 h 73"/>
                <a:gd name="T52" fmla="*/ 10 w 33"/>
                <a:gd name="T53" fmla="*/ 66 h 73"/>
                <a:gd name="T54" fmla="*/ 10 w 33"/>
                <a:gd name="T55" fmla="*/ 64 h 73"/>
                <a:gd name="T56" fmla="*/ 12 w 33"/>
                <a:gd name="T57" fmla="*/ 59 h 73"/>
                <a:gd name="T58" fmla="*/ 10 w 33"/>
                <a:gd name="T59" fmla="*/ 59 h 73"/>
                <a:gd name="T60" fmla="*/ 10 w 33"/>
                <a:gd name="T61" fmla="*/ 57 h 73"/>
                <a:gd name="T62" fmla="*/ 5 w 33"/>
                <a:gd name="T63" fmla="*/ 59 h 73"/>
                <a:gd name="T64" fmla="*/ 7 w 33"/>
                <a:gd name="T65" fmla="*/ 54 h 73"/>
                <a:gd name="T66" fmla="*/ 10 w 33"/>
                <a:gd name="T67" fmla="*/ 52 h 73"/>
                <a:gd name="T68" fmla="*/ 7 w 33"/>
                <a:gd name="T69" fmla="*/ 52 h 73"/>
                <a:gd name="T70" fmla="*/ 7 w 33"/>
                <a:gd name="T71" fmla="*/ 50 h 73"/>
                <a:gd name="T72" fmla="*/ 7 w 33"/>
                <a:gd name="T73" fmla="*/ 47 h 73"/>
                <a:gd name="T74" fmla="*/ 3 w 33"/>
                <a:gd name="T75" fmla="*/ 50 h 73"/>
                <a:gd name="T76" fmla="*/ 5 w 33"/>
                <a:gd name="T77" fmla="*/ 45 h 73"/>
                <a:gd name="T78" fmla="*/ 5 w 33"/>
                <a:gd name="T79" fmla="*/ 42 h 73"/>
                <a:gd name="T80" fmla="*/ 3 w 33"/>
                <a:gd name="T81" fmla="*/ 38 h 73"/>
                <a:gd name="T82" fmla="*/ 0 w 33"/>
                <a:gd name="T83" fmla="*/ 38 h 73"/>
                <a:gd name="T84" fmla="*/ 0 w 33"/>
                <a:gd name="T85" fmla="*/ 35 h 73"/>
                <a:gd name="T86" fmla="*/ 3 w 33"/>
                <a:gd name="T87" fmla="*/ 35 h 73"/>
                <a:gd name="T88" fmla="*/ 3 w 33"/>
                <a:gd name="T89" fmla="*/ 33 h 73"/>
                <a:gd name="T90" fmla="*/ 3 w 33"/>
                <a:gd name="T91" fmla="*/ 31 h 73"/>
                <a:gd name="T92" fmla="*/ 3 w 33"/>
                <a:gd name="T93" fmla="*/ 28 h 73"/>
                <a:gd name="T94" fmla="*/ 0 w 33"/>
                <a:gd name="T95" fmla="*/ 28 h 73"/>
                <a:gd name="T96" fmla="*/ 5 w 33"/>
                <a:gd name="T97" fmla="*/ 26 h 73"/>
                <a:gd name="T98" fmla="*/ 7 w 33"/>
                <a:gd name="T99" fmla="*/ 21 h 73"/>
                <a:gd name="T100" fmla="*/ 7 w 33"/>
                <a:gd name="T101" fmla="*/ 19 h 73"/>
                <a:gd name="T102" fmla="*/ 5 w 33"/>
                <a:gd name="T103" fmla="*/ 19 h 73"/>
                <a:gd name="T104" fmla="*/ 10 w 33"/>
                <a:gd name="T105" fmla="*/ 16 h 73"/>
                <a:gd name="T106" fmla="*/ 12 w 33"/>
                <a:gd name="T107" fmla="*/ 16 h 73"/>
                <a:gd name="T108" fmla="*/ 17 w 33"/>
                <a:gd name="T109" fmla="*/ 14 h 73"/>
                <a:gd name="T110" fmla="*/ 22 w 33"/>
                <a:gd name="T111" fmla="*/ 12 h 73"/>
                <a:gd name="T112" fmla="*/ 26 w 33"/>
                <a:gd name="T113" fmla="*/ 14 h 73"/>
                <a:gd name="T114" fmla="*/ 26 w 33"/>
                <a:gd name="T115" fmla="*/ 7 h 73"/>
                <a:gd name="T116" fmla="*/ 29 w 33"/>
                <a:gd name="T117" fmla="*/ 2 h 73"/>
                <a:gd name="T118" fmla="*/ 26 w 33"/>
                <a:gd name="T119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" h="73">
                  <a:moveTo>
                    <a:pt x="29" y="0"/>
                  </a:moveTo>
                  <a:lnTo>
                    <a:pt x="31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6"/>
                  </a:lnTo>
                  <a:lnTo>
                    <a:pt x="33" y="28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3" y="35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2"/>
                  </a:lnTo>
                  <a:lnTo>
                    <a:pt x="31" y="45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29" y="54"/>
                  </a:lnTo>
                  <a:lnTo>
                    <a:pt x="29" y="57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6" y="61"/>
                  </a:lnTo>
                  <a:lnTo>
                    <a:pt x="29" y="61"/>
                  </a:lnTo>
                  <a:lnTo>
                    <a:pt x="26" y="61"/>
                  </a:lnTo>
                  <a:lnTo>
                    <a:pt x="26" y="64"/>
                  </a:lnTo>
                  <a:lnTo>
                    <a:pt x="26" y="61"/>
                  </a:lnTo>
                  <a:lnTo>
                    <a:pt x="26" y="64"/>
                  </a:lnTo>
                  <a:lnTo>
                    <a:pt x="26" y="61"/>
                  </a:lnTo>
                  <a:lnTo>
                    <a:pt x="26" y="64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26" y="64"/>
                  </a:lnTo>
                  <a:lnTo>
                    <a:pt x="26" y="66"/>
                  </a:lnTo>
                  <a:lnTo>
                    <a:pt x="24" y="66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9" y="71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7" y="71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2" y="66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7" y="59"/>
                  </a:lnTo>
                  <a:lnTo>
                    <a:pt x="10" y="59"/>
                  </a:lnTo>
                  <a:lnTo>
                    <a:pt x="7" y="59"/>
                  </a:lnTo>
                  <a:lnTo>
                    <a:pt x="7" y="57"/>
                  </a:lnTo>
                  <a:lnTo>
                    <a:pt x="10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5" y="42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5" name="Freeform 57968"/>
            <p:cNvSpPr>
              <a:spLocks noEditPoints="1"/>
            </p:cNvSpPr>
            <p:nvPr/>
          </p:nvSpPr>
          <p:spPr bwMode="auto">
            <a:xfrm>
              <a:off x="1776413" y="4614869"/>
              <a:ext cx="682624" cy="660400"/>
            </a:xfrm>
            <a:custGeom>
              <a:avLst/>
              <a:gdLst>
                <a:gd name="T0" fmla="*/ 332 w 430"/>
                <a:gd name="T1" fmla="*/ 373 h 416"/>
                <a:gd name="T2" fmla="*/ 261 w 430"/>
                <a:gd name="T3" fmla="*/ 380 h 416"/>
                <a:gd name="T4" fmla="*/ 256 w 430"/>
                <a:gd name="T5" fmla="*/ 392 h 416"/>
                <a:gd name="T6" fmla="*/ 245 w 430"/>
                <a:gd name="T7" fmla="*/ 413 h 416"/>
                <a:gd name="T8" fmla="*/ 207 w 430"/>
                <a:gd name="T9" fmla="*/ 404 h 416"/>
                <a:gd name="T10" fmla="*/ 169 w 430"/>
                <a:gd name="T11" fmla="*/ 399 h 416"/>
                <a:gd name="T12" fmla="*/ 124 w 430"/>
                <a:gd name="T13" fmla="*/ 385 h 416"/>
                <a:gd name="T14" fmla="*/ 100 w 430"/>
                <a:gd name="T15" fmla="*/ 366 h 416"/>
                <a:gd name="T16" fmla="*/ 114 w 430"/>
                <a:gd name="T17" fmla="*/ 330 h 416"/>
                <a:gd name="T18" fmla="*/ 119 w 430"/>
                <a:gd name="T19" fmla="*/ 271 h 416"/>
                <a:gd name="T20" fmla="*/ 145 w 430"/>
                <a:gd name="T21" fmla="*/ 306 h 416"/>
                <a:gd name="T22" fmla="*/ 150 w 430"/>
                <a:gd name="T23" fmla="*/ 299 h 416"/>
                <a:gd name="T24" fmla="*/ 119 w 430"/>
                <a:gd name="T25" fmla="*/ 261 h 416"/>
                <a:gd name="T26" fmla="*/ 124 w 430"/>
                <a:gd name="T27" fmla="*/ 247 h 416"/>
                <a:gd name="T28" fmla="*/ 100 w 430"/>
                <a:gd name="T29" fmla="*/ 221 h 416"/>
                <a:gd name="T30" fmla="*/ 90 w 430"/>
                <a:gd name="T31" fmla="*/ 185 h 416"/>
                <a:gd name="T32" fmla="*/ 98 w 430"/>
                <a:gd name="T33" fmla="*/ 188 h 416"/>
                <a:gd name="T34" fmla="*/ 79 w 430"/>
                <a:gd name="T35" fmla="*/ 183 h 416"/>
                <a:gd name="T36" fmla="*/ 69 w 430"/>
                <a:gd name="T37" fmla="*/ 173 h 416"/>
                <a:gd name="T38" fmla="*/ 67 w 430"/>
                <a:gd name="T39" fmla="*/ 166 h 416"/>
                <a:gd name="T40" fmla="*/ 55 w 430"/>
                <a:gd name="T41" fmla="*/ 176 h 416"/>
                <a:gd name="T42" fmla="*/ 50 w 430"/>
                <a:gd name="T43" fmla="*/ 164 h 416"/>
                <a:gd name="T44" fmla="*/ 33 w 430"/>
                <a:gd name="T45" fmla="*/ 161 h 416"/>
                <a:gd name="T46" fmla="*/ 14 w 430"/>
                <a:gd name="T47" fmla="*/ 159 h 416"/>
                <a:gd name="T48" fmla="*/ 10 w 430"/>
                <a:gd name="T49" fmla="*/ 138 h 416"/>
                <a:gd name="T50" fmla="*/ 19 w 430"/>
                <a:gd name="T51" fmla="*/ 138 h 416"/>
                <a:gd name="T52" fmla="*/ 12 w 430"/>
                <a:gd name="T53" fmla="*/ 131 h 416"/>
                <a:gd name="T54" fmla="*/ 7 w 430"/>
                <a:gd name="T55" fmla="*/ 121 h 416"/>
                <a:gd name="T56" fmla="*/ 26 w 430"/>
                <a:gd name="T57" fmla="*/ 119 h 416"/>
                <a:gd name="T58" fmla="*/ 41 w 430"/>
                <a:gd name="T59" fmla="*/ 109 h 416"/>
                <a:gd name="T60" fmla="*/ 57 w 430"/>
                <a:gd name="T61" fmla="*/ 112 h 416"/>
                <a:gd name="T62" fmla="*/ 76 w 430"/>
                <a:gd name="T63" fmla="*/ 121 h 416"/>
                <a:gd name="T64" fmla="*/ 90 w 430"/>
                <a:gd name="T65" fmla="*/ 121 h 416"/>
                <a:gd name="T66" fmla="*/ 107 w 430"/>
                <a:gd name="T67" fmla="*/ 112 h 416"/>
                <a:gd name="T68" fmla="*/ 98 w 430"/>
                <a:gd name="T69" fmla="*/ 76 h 416"/>
                <a:gd name="T70" fmla="*/ 116 w 430"/>
                <a:gd name="T71" fmla="*/ 78 h 416"/>
                <a:gd name="T72" fmla="*/ 166 w 430"/>
                <a:gd name="T73" fmla="*/ 81 h 416"/>
                <a:gd name="T74" fmla="*/ 166 w 430"/>
                <a:gd name="T75" fmla="*/ 81 h 416"/>
                <a:gd name="T76" fmla="*/ 183 w 430"/>
                <a:gd name="T77" fmla="*/ 59 h 416"/>
                <a:gd name="T78" fmla="*/ 209 w 430"/>
                <a:gd name="T79" fmla="*/ 35 h 416"/>
                <a:gd name="T80" fmla="*/ 228 w 430"/>
                <a:gd name="T81" fmla="*/ 5 h 416"/>
                <a:gd name="T82" fmla="*/ 254 w 430"/>
                <a:gd name="T83" fmla="*/ 19 h 416"/>
                <a:gd name="T84" fmla="*/ 283 w 430"/>
                <a:gd name="T85" fmla="*/ 35 h 416"/>
                <a:gd name="T86" fmla="*/ 309 w 430"/>
                <a:gd name="T87" fmla="*/ 54 h 416"/>
                <a:gd name="T88" fmla="*/ 332 w 430"/>
                <a:gd name="T89" fmla="*/ 69 h 416"/>
                <a:gd name="T90" fmla="*/ 370 w 430"/>
                <a:gd name="T91" fmla="*/ 81 h 416"/>
                <a:gd name="T92" fmla="*/ 399 w 430"/>
                <a:gd name="T93" fmla="*/ 95 h 416"/>
                <a:gd name="T94" fmla="*/ 415 w 430"/>
                <a:gd name="T95" fmla="*/ 119 h 416"/>
                <a:gd name="T96" fmla="*/ 406 w 430"/>
                <a:gd name="T97" fmla="*/ 176 h 416"/>
                <a:gd name="T98" fmla="*/ 385 w 430"/>
                <a:gd name="T99" fmla="*/ 190 h 416"/>
                <a:gd name="T100" fmla="*/ 361 w 430"/>
                <a:gd name="T101" fmla="*/ 228 h 416"/>
                <a:gd name="T102" fmla="*/ 382 w 430"/>
                <a:gd name="T103" fmla="*/ 228 h 416"/>
                <a:gd name="T104" fmla="*/ 389 w 430"/>
                <a:gd name="T105" fmla="*/ 268 h 416"/>
                <a:gd name="T106" fmla="*/ 389 w 430"/>
                <a:gd name="T107" fmla="*/ 302 h 416"/>
                <a:gd name="T108" fmla="*/ 408 w 430"/>
                <a:gd name="T109" fmla="*/ 332 h 416"/>
                <a:gd name="T110" fmla="*/ 394 w 430"/>
                <a:gd name="T111" fmla="*/ 354 h 416"/>
                <a:gd name="T112" fmla="*/ 377 w 430"/>
                <a:gd name="T113" fmla="*/ 368 h 416"/>
                <a:gd name="T114" fmla="*/ 351 w 430"/>
                <a:gd name="T115" fmla="*/ 380 h 416"/>
                <a:gd name="T116" fmla="*/ 330 w 430"/>
                <a:gd name="T117" fmla="*/ 370 h 416"/>
                <a:gd name="T118" fmla="*/ 323 w 430"/>
                <a:gd name="T119" fmla="*/ 363 h 416"/>
                <a:gd name="T120" fmla="*/ 311 w 430"/>
                <a:gd name="T121" fmla="*/ 349 h 416"/>
                <a:gd name="T122" fmla="*/ 309 w 430"/>
                <a:gd name="T123" fmla="*/ 36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0" h="416">
                  <a:moveTo>
                    <a:pt x="370" y="385"/>
                  </a:moveTo>
                  <a:lnTo>
                    <a:pt x="368" y="385"/>
                  </a:lnTo>
                  <a:lnTo>
                    <a:pt x="370" y="385"/>
                  </a:lnTo>
                  <a:close/>
                  <a:moveTo>
                    <a:pt x="363" y="385"/>
                  </a:moveTo>
                  <a:lnTo>
                    <a:pt x="361" y="385"/>
                  </a:lnTo>
                  <a:lnTo>
                    <a:pt x="363" y="385"/>
                  </a:lnTo>
                  <a:lnTo>
                    <a:pt x="363" y="382"/>
                  </a:lnTo>
                  <a:lnTo>
                    <a:pt x="363" y="385"/>
                  </a:lnTo>
                  <a:close/>
                  <a:moveTo>
                    <a:pt x="373" y="382"/>
                  </a:moveTo>
                  <a:lnTo>
                    <a:pt x="370" y="382"/>
                  </a:lnTo>
                  <a:lnTo>
                    <a:pt x="370" y="385"/>
                  </a:lnTo>
                  <a:lnTo>
                    <a:pt x="370" y="382"/>
                  </a:lnTo>
                  <a:lnTo>
                    <a:pt x="373" y="382"/>
                  </a:lnTo>
                  <a:close/>
                  <a:moveTo>
                    <a:pt x="349" y="382"/>
                  </a:moveTo>
                  <a:lnTo>
                    <a:pt x="349" y="380"/>
                  </a:lnTo>
                  <a:lnTo>
                    <a:pt x="349" y="382"/>
                  </a:lnTo>
                  <a:close/>
                  <a:moveTo>
                    <a:pt x="349" y="380"/>
                  </a:moveTo>
                  <a:lnTo>
                    <a:pt x="349" y="382"/>
                  </a:lnTo>
                  <a:lnTo>
                    <a:pt x="349" y="380"/>
                  </a:lnTo>
                  <a:close/>
                  <a:moveTo>
                    <a:pt x="344" y="378"/>
                  </a:moveTo>
                  <a:lnTo>
                    <a:pt x="342" y="378"/>
                  </a:lnTo>
                  <a:lnTo>
                    <a:pt x="344" y="378"/>
                  </a:lnTo>
                  <a:close/>
                  <a:moveTo>
                    <a:pt x="335" y="378"/>
                  </a:moveTo>
                  <a:lnTo>
                    <a:pt x="335" y="375"/>
                  </a:lnTo>
                  <a:lnTo>
                    <a:pt x="335" y="378"/>
                  </a:lnTo>
                  <a:close/>
                  <a:moveTo>
                    <a:pt x="335" y="375"/>
                  </a:moveTo>
                  <a:lnTo>
                    <a:pt x="332" y="375"/>
                  </a:lnTo>
                  <a:lnTo>
                    <a:pt x="335" y="375"/>
                  </a:lnTo>
                  <a:close/>
                  <a:moveTo>
                    <a:pt x="332" y="370"/>
                  </a:moveTo>
                  <a:lnTo>
                    <a:pt x="332" y="373"/>
                  </a:lnTo>
                  <a:lnTo>
                    <a:pt x="332" y="370"/>
                  </a:lnTo>
                  <a:lnTo>
                    <a:pt x="332" y="373"/>
                  </a:lnTo>
                  <a:lnTo>
                    <a:pt x="332" y="370"/>
                  </a:lnTo>
                  <a:close/>
                  <a:moveTo>
                    <a:pt x="335" y="370"/>
                  </a:moveTo>
                  <a:lnTo>
                    <a:pt x="335" y="368"/>
                  </a:lnTo>
                  <a:lnTo>
                    <a:pt x="332" y="368"/>
                  </a:lnTo>
                  <a:lnTo>
                    <a:pt x="335" y="368"/>
                  </a:lnTo>
                  <a:lnTo>
                    <a:pt x="335" y="370"/>
                  </a:lnTo>
                  <a:close/>
                  <a:moveTo>
                    <a:pt x="392" y="361"/>
                  </a:moveTo>
                  <a:lnTo>
                    <a:pt x="389" y="361"/>
                  </a:lnTo>
                  <a:lnTo>
                    <a:pt x="392" y="361"/>
                  </a:lnTo>
                  <a:close/>
                  <a:moveTo>
                    <a:pt x="280" y="366"/>
                  </a:moveTo>
                  <a:lnTo>
                    <a:pt x="278" y="366"/>
                  </a:lnTo>
                  <a:lnTo>
                    <a:pt x="278" y="368"/>
                  </a:lnTo>
                  <a:lnTo>
                    <a:pt x="275" y="370"/>
                  </a:lnTo>
                  <a:lnTo>
                    <a:pt x="273" y="370"/>
                  </a:lnTo>
                  <a:lnTo>
                    <a:pt x="273" y="373"/>
                  </a:lnTo>
                  <a:lnTo>
                    <a:pt x="273" y="370"/>
                  </a:lnTo>
                  <a:lnTo>
                    <a:pt x="273" y="373"/>
                  </a:lnTo>
                  <a:lnTo>
                    <a:pt x="271" y="370"/>
                  </a:lnTo>
                  <a:lnTo>
                    <a:pt x="268" y="370"/>
                  </a:lnTo>
                  <a:lnTo>
                    <a:pt x="268" y="373"/>
                  </a:lnTo>
                  <a:lnTo>
                    <a:pt x="268" y="370"/>
                  </a:lnTo>
                  <a:lnTo>
                    <a:pt x="268" y="373"/>
                  </a:lnTo>
                  <a:lnTo>
                    <a:pt x="266" y="373"/>
                  </a:lnTo>
                  <a:lnTo>
                    <a:pt x="266" y="375"/>
                  </a:lnTo>
                  <a:lnTo>
                    <a:pt x="264" y="375"/>
                  </a:lnTo>
                  <a:lnTo>
                    <a:pt x="264" y="378"/>
                  </a:lnTo>
                  <a:lnTo>
                    <a:pt x="261" y="378"/>
                  </a:lnTo>
                  <a:lnTo>
                    <a:pt x="261" y="380"/>
                  </a:lnTo>
                  <a:lnTo>
                    <a:pt x="259" y="382"/>
                  </a:lnTo>
                  <a:lnTo>
                    <a:pt x="259" y="380"/>
                  </a:lnTo>
                  <a:lnTo>
                    <a:pt x="256" y="380"/>
                  </a:lnTo>
                  <a:lnTo>
                    <a:pt x="256" y="382"/>
                  </a:lnTo>
                  <a:lnTo>
                    <a:pt x="256" y="380"/>
                  </a:lnTo>
                  <a:lnTo>
                    <a:pt x="256" y="382"/>
                  </a:lnTo>
                  <a:lnTo>
                    <a:pt x="256" y="380"/>
                  </a:lnTo>
                  <a:lnTo>
                    <a:pt x="256" y="378"/>
                  </a:lnTo>
                  <a:lnTo>
                    <a:pt x="256" y="380"/>
                  </a:lnTo>
                  <a:lnTo>
                    <a:pt x="254" y="380"/>
                  </a:lnTo>
                  <a:lnTo>
                    <a:pt x="256" y="380"/>
                  </a:lnTo>
                  <a:lnTo>
                    <a:pt x="256" y="382"/>
                  </a:lnTo>
                  <a:lnTo>
                    <a:pt x="256" y="380"/>
                  </a:lnTo>
                  <a:lnTo>
                    <a:pt x="256" y="382"/>
                  </a:lnTo>
                  <a:lnTo>
                    <a:pt x="259" y="382"/>
                  </a:lnTo>
                  <a:lnTo>
                    <a:pt x="256" y="382"/>
                  </a:lnTo>
                  <a:lnTo>
                    <a:pt x="259" y="382"/>
                  </a:lnTo>
                  <a:lnTo>
                    <a:pt x="259" y="385"/>
                  </a:lnTo>
                  <a:lnTo>
                    <a:pt x="259" y="387"/>
                  </a:lnTo>
                  <a:lnTo>
                    <a:pt x="259" y="389"/>
                  </a:lnTo>
                  <a:lnTo>
                    <a:pt x="259" y="392"/>
                  </a:lnTo>
                  <a:lnTo>
                    <a:pt x="259" y="389"/>
                  </a:lnTo>
                  <a:lnTo>
                    <a:pt x="256" y="389"/>
                  </a:lnTo>
                  <a:lnTo>
                    <a:pt x="256" y="387"/>
                  </a:lnTo>
                  <a:lnTo>
                    <a:pt x="256" y="389"/>
                  </a:lnTo>
                  <a:lnTo>
                    <a:pt x="256" y="392"/>
                  </a:lnTo>
                  <a:lnTo>
                    <a:pt x="254" y="392"/>
                  </a:lnTo>
                  <a:lnTo>
                    <a:pt x="256" y="392"/>
                  </a:lnTo>
                  <a:lnTo>
                    <a:pt x="256" y="394"/>
                  </a:lnTo>
                  <a:lnTo>
                    <a:pt x="256" y="392"/>
                  </a:lnTo>
                  <a:lnTo>
                    <a:pt x="259" y="392"/>
                  </a:lnTo>
                  <a:lnTo>
                    <a:pt x="259" y="389"/>
                  </a:lnTo>
                  <a:lnTo>
                    <a:pt x="259" y="392"/>
                  </a:lnTo>
                  <a:lnTo>
                    <a:pt x="259" y="394"/>
                  </a:lnTo>
                  <a:lnTo>
                    <a:pt x="259" y="397"/>
                  </a:lnTo>
                  <a:lnTo>
                    <a:pt x="259" y="399"/>
                  </a:lnTo>
                  <a:lnTo>
                    <a:pt x="259" y="401"/>
                  </a:lnTo>
                  <a:lnTo>
                    <a:pt x="259" y="404"/>
                  </a:lnTo>
                  <a:lnTo>
                    <a:pt x="259" y="401"/>
                  </a:lnTo>
                  <a:lnTo>
                    <a:pt x="259" y="404"/>
                  </a:lnTo>
                  <a:lnTo>
                    <a:pt x="259" y="406"/>
                  </a:lnTo>
                  <a:lnTo>
                    <a:pt x="261" y="406"/>
                  </a:lnTo>
                  <a:lnTo>
                    <a:pt x="261" y="408"/>
                  </a:lnTo>
                  <a:lnTo>
                    <a:pt x="261" y="411"/>
                  </a:lnTo>
                  <a:lnTo>
                    <a:pt x="264" y="411"/>
                  </a:lnTo>
                  <a:lnTo>
                    <a:pt x="261" y="411"/>
                  </a:lnTo>
                  <a:lnTo>
                    <a:pt x="259" y="411"/>
                  </a:lnTo>
                  <a:lnTo>
                    <a:pt x="259" y="408"/>
                  </a:lnTo>
                  <a:lnTo>
                    <a:pt x="256" y="408"/>
                  </a:lnTo>
                  <a:lnTo>
                    <a:pt x="254" y="408"/>
                  </a:lnTo>
                  <a:lnTo>
                    <a:pt x="252" y="408"/>
                  </a:lnTo>
                  <a:lnTo>
                    <a:pt x="252" y="411"/>
                  </a:lnTo>
                  <a:lnTo>
                    <a:pt x="249" y="411"/>
                  </a:lnTo>
                  <a:lnTo>
                    <a:pt x="247" y="411"/>
                  </a:lnTo>
                  <a:lnTo>
                    <a:pt x="247" y="413"/>
                  </a:lnTo>
                  <a:lnTo>
                    <a:pt x="245" y="413"/>
                  </a:lnTo>
                  <a:lnTo>
                    <a:pt x="247" y="413"/>
                  </a:lnTo>
                  <a:lnTo>
                    <a:pt x="247" y="416"/>
                  </a:lnTo>
                  <a:lnTo>
                    <a:pt x="245" y="416"/>
                  </a:lnTo>
                  <a:lnTo>
                    <a:pt x="245" y="413"/>
                  </a:lnTo>
                  <a:lnTo>
                    <a:pt x="242" y="413"/>
                  </a:lnTo>
                  <a:lnTo>
                    <a:pt x="242" y="416"/>
                  </a:lnTo>
                  <a:lnTo>
                    <a:pt x="240" y="416"/>
                  </a:lnTo>
                  <a:lnTo>
                    <a:pt x="240" y="413"/>
                  </a:lnTo>
                  <a:lnTo>
                    <a:pt x="238" y="413"/>
                  </a:lnTo>
                  <a:lnTo>
                    <a:pt x="238" y="411"/>
                  </a:lnTo>
                  <a:lnTo>
                    <a:pt x="235" y="411"/>
                  </a:lnTo>
                  <a:lnTo>
                    <a:pt x="233" y="411"/>
                  </a:lnTo>
                  <a:lnTo>
                    <a:pt x="230" y="411"/>
                  </a:lnTo>
                  <a:lnTo>
                    <a:pt x="228" y="411"/>
                  </a:lnTo>
                  <a:lnTo>
                    <a:pt x="228" y="413"/>
                  </a:lnTo>
                  <a:lnTo>
                    <a:pt x="226" y="413"/>
                  </a:lnTo>
                  <a:lnTo>
                    <a:pt x="223" y="413"/>
                  </a:lnTo>
                  <a:lnTo>
                    <a:pt x="223" y="411"/>
                  </a:lnTo>
                  <a:lnTo>
                    <a:pt x="221" y="411"/>
                  </a:lnTo>
                  <a:lnTo>
                    <a:pt x="221" y="408"/>
                  </a:lnTo>
                  <a:lnTo>
                    <a:pt x="219" y="408"/>
                  </a:lnTo>
                  <a:lnTo>
                    <a:pt x="216" y="408"/>
                  </a:lnTo>
                  <a:lnTo>
                    <a:pt x="214" y="408"/>
                  </a:lnTo>
                  <a:lnTo>
                    <a:pt x="214" y="406"/>
                  </a:lnTo>
                  <a:lnTo>
                    <a:pt x="216" y="406"/>
                  </a:lnTo>
                  <a:lnTo>
                    <a:pt x="216" y="404"/>
                  </a:lnTo>
                  <a:lnTo>
                    <a:pt x="214" y="404"/>
                  </a:lnTo>
                  <a:lnTo>
                    <a:pt x="216" y="404"/>
                  </a:lnTo>
                  <a:lnTo>
                    <a:pt x="216" y="401"/>
                  </a:lnTo>
                  <a:lnTo>
                    <a:pt x="214" y="401"/>
                  </a:lnTo>
                  <a:lnTo>
                    <a:pt x="211" y="401"/>
                  </a:lnTo>
                  <a:lnTo>
                    <a:pt x="209" y="401"/>
                  </a:lnTo>
                  <a:lnTo>
                    <a:pt x="207" y="401"/>
                  </a:lnTo>
                  <a:lnTo>
                    <a:pt x="207" y="404"/>
                  </a:lnTo>
                  <a:lnTo>
                    <a:pt x="204" y="404"/>
                  </a:lnTo>
                  <a:lnTo>
                    <a:pt x="204" y="401"/>
                  </a:lnTo>
                  <a:lnTo>
                    <a:pt x="204" y="399"/>
                  </a:lnTo>
                  <a:lnTo>
                    <a:pt x="202" y="399"/>
                  </a:lnTo>
                  <a:lnTo>
                    <a:pt x="202" y="397"/>
                  </a:lnTo>
                  <a:lnTo>
                    <a:pt x="200" y="397"/>
                  </a:lnTo>
                  <a:lnTo>
                    <a:pt x="197" y="397"/>
                  </a:lnTo>
                  <a:lnTo>
                    <a:pt x="197" y="399"/>
                  </a:lnTo>
                  <a:lnTo>
                    <a:pt x="195" y="397"/>
                  </a:lnTo>
                  <a:lnTo>
                    <a:pt x="195" y="394"/>
                  </a:lnTo>
                  <a:lnTo>
                    <a:pt x="192" y="394"/>
                  </a:lnTo>
                  <a:lnTo>
                    <a:pt x="190" y="394"/>
                  </a:lnTo>
                  <a:lnTo>
                    <a:pt x="188" y="394"/>
                  </a:lnTo>
                  <a:lnTo>
                    <a:pt x="188" y="392"/>
                  </a:lnTo>
                  <a:lnTo>
                    <a:pt x="185" y="392"/>
                  </a:lnTo>
                  <a:lnTo>
                    <a:pt x="183" y="392"/>
                  </a:lnTo>
                  <a:lnTo>
                    <a:pt x="181" y="392"/>
                  </a:lnTo>
                  <a:lnTo>
                    <a:pt x="181" y="394"/>
                  </a:lnTo>
                  <a:lnTo>
                    <a:pt x="178" y="394"/>
                  </a:lnTo>
                  <a:lnTo>
                    <a:pt x="181" y="394"/>
                  </a:lnTo>
                  <a:lnTo>
                    <a:pt x="178" y="397"/>
                  </a:lnTo>
                  <a:lnTo>
                    <a:pt x="181" y="397"/>
                  </a:lnTo>
                  <a:lnTo>
                    <a:pt x="181" y="399"/>
                  </a:lnTo>
                  <a:lnTo>
                    <a:pt x="178" y="399"/>
                  </a:lnTo>
                  <a:lnTo>
                    <a:pt x="176" y="399"/>
                  </a:lnTo>
                  <a:lnTo>
                    <a:pt x="173" y="399"/>
                  </a:lnTo>
                  <a:lnTo>
                    <a:pt x="171" y="399"/>
                  </a:lnTo>
                  <a:lnTo>
                    <a:pt x="171" y="397"/>
                  </a:lnTo>
                  <a:lnTo>
                    <a:pt x="169" y="397"/>
                  </a:lnTo>
                  <a:lnTo>
                    <a:pt x="169" y="399"/>
                  </a:lnTo>
                  <a:lnTo>
                    <a:pt x="166" y="399"/>
                  </a:lnTo>
                  <a:lnTo>
                    <a:pt x="166" y="397"/>
                  </a:lnTo>
                  <a:lnTo>
                    <a:pt x="164" y="397"/>
                  </a:lnTo>
                  <a:lnTo>
                    <a:pt x="162" y="397"/>
                  </a:lnTo>
                  <a:lnTo>
                    <a:pt x="159" y="397"/>
                  </a:lnTo>
                  <a:lnTo>
                    <a:pt x="159" y="399"/>
                  </a:lnTo>
                  <a:lnTo>
                    <a:pt x="157" y="399"/>
                  </a:lnTo>
                  <a:lnTo>
                    <a:pt x="154" y="397"/>
                  </a:lnTo>
                  <a:lnTo>
                    <a:pt x="152" y="394"/>
                  </a:lnTo>
                  <a:lnTo>
                    <a:pt x="150" y="394"/>
                  </a:lnTo>
                  <a:lnTo>
                    <a:pt x="150" y="392"/>
                  </a:lnTo>
                  <a:lnTo>
                    <a:pt x="147" y="392"/>
                  </a:lnTo>
                  <a:lnTo>
                    <a:pt x="145" y="392"/>
                  </a:lnTo>
                  <a:lnTo>
                    <a:pt x="145" y="394"/>
                  </a:lnTo>
                  <a:lnTo>
                    <a:pt x="143" y="394"/>
                  </a:lnTo>
                  <a:lnTo>
                    <a:pt x="143" y="392"/>
                  </a:lnTo>
                  <a:lnTo>
                    <a:pt x="140" y="392"/>
                  </a:lnTo>
                  <a:lnTo>
                    <a:pt x="140" y="394"/>
                  </a:lnTo>
                  <a:lnTo>
                    <a:pt x="138" y="394"/>
                  </a:lnTo>
                  <a:lnTo>
                    <a:pt x="138" y="392"/>
                  </a:lnTo>
                  <a:lnTo>
                    <a:pt x="135" y="392"/>
                  </a:lnTo>
                  <a:lnTo>
                    <a:pt x="135" y="389"/>
                  </a:lnTo>
                  <a:lnTo>
                    <a:pt x="133" y="389"/>
                  </a:lnTo>
                  <a:lnTo>
                    <a:pt x="133" y="387"/>
                  </a:lnTo>
                  <a:lnTo>
                    <a:pt x="133" y="385"/>
                  </a:lnTo>
                  <a:lnTo>
                    <a:pt x="131" y="387"/>
                  </a:lnTo>
                  <a:lnTo>
                    <a:pt x="128" y="387"/>
                  </a:lnTo>
                  <a:lnTo>
                    <a:pt x="126" y="387"/>
                  </a:lnTo>
                  <a:lnTo>
                    <a:pt x="126" y="385"/>
                  </a:lnTo>
                  <a:lnTo>
                    <a:pt x="124" y="385"/>
                  </a:lnTo>
                  <a:lnTo>
                    <a:pt x="121" y="385"/>
                  </a:lnTo>
                  <a:lnTo>
                    <a:pt x="121" y="382"/>
                  </a:lnTo>
                  <a:lnTo>
                    <a:pt x="121" y="385"/>
                  </a:lnTo>
                  <a:lnTo>
                    <a:pt x="119" y="385"/>
                  </a:lnTo>
                  <a:lnTo>
                    <a:pt x="121" y="382"/>
                  </a:lnTo>
                  <a:lnTo>
                    <a:pt x="119" y="382"/>
                  </a:lnTo>
                  <a:lnTo>
                    <a:pt x="116" y="382"/>
                  </a:lnTo>
                  <a:lnTo>
                    <a:pt x="114" y="382"/>
                  </a:lnTo>
                  <a:lnTo>
                    <a:pt x="114" y="380"/>
                  </a:lnTo>
                  <a:lnTo>
                    <a:pt x="116" y="380"/>
                  </a:lnTo>
                  <a:lnTo>
                    <a:pt x="114" y="380"/>
                  </a:lnTo>
                  <a:lnTo>
                    <a:pt x="114" y="382"/>
                  </a:lnTo>
                  <a:lnTo>
                    <a:pt x="109" y="382"/>
                  </a:lnTo>
                  <a:lnTo>
                    <a:pt x="109" y="380"/>
                  </a:lnTo>
                  <a:lnTo>
                    <a:pt x="112" y="380"/>
                  </a:lnTo>
                  <a:lnTo>
                    <a:pt x="112" y="378"/>
                  </a:lnTo>
                  <a:lnTo>
                    <a:pt x="112" y="375"/>
                  </a:lnTo>
                  <a:lnTo>
                    <a:pt x="112" y="373"/>
                  </a:lnTo>
                  <a:lnTo>
                    <a:pt x="109" y="373"/>
                  </a:lnTo>
                  <a:lnTo>
                    <a:pt x="109" y="370"/>
                  </a:lnTo>
                  <a:lnTo>
                    <a:pt x="107" y="370"/>
                  </a:lnTo>
                  <a:lnTo>
                    <a:pt x="107" y="373"/>
                  </a:lnTo>
                  <a:lnTo>
                    <a:pt x="105" y="373"/>
                  </a:lnTo>
                  <a:lnTo>
                    <a:pt x="105" y="370"/>
                  </a:lnTo>
                  <a:lnTo>
                    <a:pt x="102" y="370"/>
                  </a:lnTo>
                  <a:lnTo>
                    <a:pt x="100" y="370"/>
                  </a:lnTo>
                  <a:lnTo>
                    <a:pt x="100" y="368"/>
                  </a:lnTo>
                  <a:lnTo>
                    <a:pt x="100" y="366"/>
                  </a:lnTo>
                  <a:lnTo>
                    <a:pt x="100" y="368"/>
                  </a:lnTo>
                  <a:lnTo>
                    <a:pt x="100" y="366"/>
                  </a:lnTo>
                  <a:lnTo>
                    <a:pt x="102" y="366"/>
                  </a:lnTo>
                  <a:lnTo>
                    <a:pt x="105" y="366"/>
                  </a:lnTo>
                  <a:lnTo>
                    <a:pt x="105" y="363"/>
                  </a:lnTo>
                  <a:lnTo>
                    <a:pt x="107" y="363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09" y="363"/>
                  </a:lnTo>
                  <a:lnTo>
                    <a:pt x="109" y="361"/>
                  </a:lnTo>
                  <a:lnTo>
                    <a:pt x="112" y="361"/>
                  </a:lnTo>
                  <a:lnTo>
                    <a:pt x="114" y="361"/>
                  </a:lnTo>
                  <a:lnTo>
                    <a:pt x="116" y="361"/>
                  </a:lnTo>
                  <a:lnTo>
                    <a:pt x="119" y="361"/>
                  </a:lnTo>
                  <a:lnTo>
                    <a:pt x="119" y="359"/>
                  </a:lnTo>
                  <a:lnTo>
                    <a:pt x="116" y="361"/>
                  </a:lnTo>
                  <a:lnTo>
                    <a:pt x="114" y="361"/>
                  </a:lnTo>
                  <a:lnTo>
                    <a:pt x="112" y="361"/>
                  </a:lnTo>
                  <a:lnTo>
                    <a:pt x="109" y="361"/>
                  </a:lnTo>
                  <a:lnTo>
                    <a:pt x="107" y="361"/>
                  </a:lnTo>
                  <a:lnTo>
                    <a:pt x="107" y="359"/>
                  </a:lnTo>
                  <a:lnTo>
                    <a:pt x="109" y="359"/>
                  </a:lnTo>
                  <a:lnTo>
                    <a:pt x="109" y="356"/>
                  </a:lnTo>
                  <a:lnTo>
                    <a:pt x="109" y="354"/>
                  </a:lnTo>
                  <a:lnTo>
                    <a:pt x="109" y="351"/>
                  </a:lnTo>
                  <a:lnTo>
                    <a:pt x="112" y="349"/>
                  </a:lnTo>
                  <a:lnTo>
                    <a:pt x="112" y="344"/>
                  </a:lnTo>
                  <a:lnTo>
                    <a:pt x="112" y="342"/>
                  </a:lnTo>
                  <a:lnTo>
                    <a:pt x="112" y="340"/>
                  </a:lnTo>
                  <a:lnTo>
                    <a:pt x="114" y="337"/>
                  </a:lnTo>
                  <a:lnTo>
                    <a:pt x="114" y="332"/>
                  </a:lnTo>
                  <a:lnTo>
                    <a:pt x="114" y="330"/>
                  </a:lnTo>
                  <a:lnTo>
                    <a:pt x="116" y="321"/>
                  </a:lnTo>
                  <a:lnTo>
                    <a:pt x="116" y="316"/>
                  </a:lnTo>
                  <a:lnTo>
                    <a:pt x="116" y="313"/>
                  </a:lnTo>
                  <a:lnTo>
                    <a:pt x="116" y="311"/>
                  </a:lnTo>
                  <a:lnTo>
                    <a:pt x="119" y="311"/>
                  </a:lnTo>
                  <a:lnTo>
                    <a:pt x="119" y="309"/>
                  </a:lnTo>
                  <a:lnTo>
                    <a:pt x="119" y="306"/>
                  </a:lnTo>
                  <a:lnTo>
                    <a:pt x="119" y="309"/>
                  </a:lnTo>
                  <a:lnTo>
                    <a:pt x="119" y="306"/>
                  </a:lnTo>
                  <a:lnTo>
                    <a:pt x="121" y="309"/>
                  </a:lnTo>
                  <a:lnTo>
                    <a:pt x="119" y="309"/>
                  </a:lnTo>
                  <a:lnTo>
                    <a:pt x="124" y="309"/>
                  </a:lnTo>
                  <a:lnTo>
                    <a:pt x="124" y="306"/>
                  </a:lnTo>
                  <a:lnTo>
                    <a:pt x="124" y="304"/>
                  </a:lnTo>
                  <a:lnTo>
                    <a:pt x="121" y="304"/>
                  </a:lnTo>
                  <a:lnTo>
                    <a:pt x="119" y="304"/>
                  </a:lnTo>
                  <a:lnTo>
                    <a:pt x="119" y="302"/>
                  </a:lnTo>
                  <a:lnTo>
                    <a:pt x="119" y="304"/>
                  </a:lnTo>
                  <a:lnTo>
                    <a:pt x="119" y="302"/>
                  </a:lnTo>
                  <a:lnTo>
                    <a:pt x="119" y="304"/>
                  </a:lnTo>
                  <a:lnTo>
                    <a:pt x="116" y="306"/>
                  </a:lnTo>
                  <a:lnTo>
                    <a:pt x="116" y="309"/>
                  </a:lnTo>
                  <a:lnTo>
                    <a:pt x="116" y="306"/>
                  </a:lnTo>
                  <a:lnTo>
                    <a:pt x="116" y="299"/>
                  </a:lnTo>
                  <a:lnTo>
                    <a:pt x="119" y="292"/>
                  </a:lnTo>
                  <a:lnTo>
                    <a:pt x="119" y="287"/>
                  </a:lnTo>
                  <a:lnTo>
                    <a:pt x="119" y="278"/>
                  </a:lnTo>
                  <a:lnTo>
                    <a:pt x="119" y="275"/>
                  </a:lnTo>
                  <a:lnTo>
                    <a:pt x="119" y="273"/>
                  </a:lnTo>
                  <a:lnTo>
                    <a:pt x="119" y="271"/>
                  </a:lnTo>
                  <a:lnTo>
                    <a:pt x="119" y="268"/>
                  </a:lnTo>
                  <a:lnTo>
                    <a:pt x="121" y="268"/>
                  </a:lnTo>
                  <a:lnTo>
                    <a:pt x="121" y="266"/>
                  </a:lnTo>
                  <a:lnTo>
                    <a:pt x="124" y="266"/>
                  </a:lnTo>
                  <a:lnTo>
                    <a:pt x="124" y="268"/>
                  </a:lnTo>
                  <a:lnTo>
                    <a:pt x="126" y="271"/>
                  </a:lnTo>
                  <a:lnTo>
                    <a:pt x="124" y="271"/>
                  </a:lnTo>
                  <a:lnTo>
                    <a:pt x="126" y="271"/>
                  </a:lnTo>
                  <a:lnTo>
                    <a:pt x="128" y="271"/>
                  </a:lnTo>
                  <a:lnTo>
                    <a:pt x="128" y="273"/>
                  </a:lnTo>
                  <a:lnTo>
                    <a:pt x="131" y="273"/>
                  </a:lnTo>
                  <a:lnTo>
                    <a:pt x="131" y="275"/>
                  </a:lnTo>
                  <a:lnTo>
                    <a:pt x="133" y="278"/>
                  </a:lnTo>
                  <a:lnTo>
                    <a:pt x="133" y="280"/>
                  </a:lnTo>
                  <a:lnTo>
                    <a:pt x="133" y="283"/>
                  </a:lnTo>
                  <a:lnTo>
                    <a:pt x="133" y="285"/>
                  </a:lnTo>
                  <a:lnTo>
                    <a:pt x="135" y="285"/>
                  </a:lnTo>
                  <a:lnTo>
                    <a:pt x="135" y="287"/>
                  </a:lnTo>
                  <a:lnTo>
                    <a:pt x="135" y="290"/>
                  </a:lnTo>
                  <a:lnTo>
                    <a:pt x="138" y="290"/>
                  </a:lnTo>
                  <a:lnTo>
                    <a:pt x="138" y="292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40" y="297"/>
                  </a:lnTo>
                  <a:lnTo>
                    <a:pt x="140" y="299"/>
                  </a:lnTo>
                  <a:lnTo>
                    <a:pt x="140" y="302"/>
                  </a:lnTo>
                  <a:lnTo>
                    <a:pt x="140" y="304"/>
                  </a:lnTo>
                  <a:lnTo>
                    <a:pt x="143" y="304"/>
                  </a:lnTo>
                  <a:lnTo>
                    <a:pt x="143" y="306"/>
                  </a:lnTo>
                  <a:lnTo>
                    <a:pt x="145" y="306"/>
                  </a:lnTo>
                  <a:lnTo>
                    <a:pt x="145" y="309"/>
                  </a:lnTo>
                  <a:lnTo>
                    <a:pt x="147" y="309"/>
                  </a:lnTo>
                  <a:lnTo>
                    <a:pt x="145" y="309"/>
                  </a:lnTo>
                  <a:lnTo>
                    <a:pt x="145" y="306"/>
                  </a:lnTo>
                  <a:lnTo>
                    <a:pt x="143" y="306"/>
                  </a:lnTo>
                  <a:lnTo>
                    <a:pt x="143" y="304"/>
                  </a:lnTo>
                  <a:lnTo>
                    <a:pt x="140" y="304"/>
                  </a:lnTo>
                  <a:lnTo>
                    <a:pt x="140" y="302"/>
                  </a:lnTo>
                  <a:lnTo>
                    <a:pt x="140" y="299"/>
                  </a:lnTo>
                  <a:lnTo>
                    <a:pt x="140" y="297"/>
                  </a:lnTo>
                  <a:lnTo>
                    <a:pt x="140" y="294"/>
                  </a:lnTo>
                  <a:lnTo>
                    <a:pt x="140" y="292"/>
                  </a:lnTo>
                  <a:lnTo>
                    <a:pt x="138" y="290"/>
                  </a:lnTo>
                  <a:lnTo>
                    <a:pt x="140" y="290"/>
                  </a:lnTo>
                  <a:lnTo>
                    <a:pt x="140" y="292"/>
                  </a:lnTo>
                  <a:lnTo>
                    <a:pt x="143" y="292"/>
                  </a:lnTo>
                  <a:lnTo>
                    <a:pt x="143" y="294"/>
                  </a:lnTo>
                  <a:lnTo>
                    <a:pt x="145" y="294"/>
                  </a:lnTo>
                  <a:lnTo>
                    <a:pt x="147" y="294"/>
                  </a:lnTo>
                  <a:lnTo>
                    <a:pt x="147" y="297"/>
                  </a:lnTo>
                  <a:lnTo>
                    <a:pt x="150" y="297"/>
                  </a:lnTo>
                  <a:lnTo>
                    <a:pt x="147" y="297"/>
                  </a:lnTo>
                  <a:lnTo>
                    <a:pt x="147" y="294"/>
                  </a:lnTo>
                  <a:lnTo>
                    <a:pt x="150" y="294"/>
                  </a:lnTo>
                  <a:lnTo>
                    <a:pt x="150" y="297"/>
                  </a:lnTo>
                  <a:lnTo>
                    <a:pt x="152" y="297"/>
                  </a:lnTo>
                  <a:lnTo>
                    <a:pt x="150" y="297"/>
                  </a:lnTo>
                  <a:lnTo>
                    <a:pt x="150" y="299"/>
                  </a:lnTo>
                  <a:lnTo>
                    <a:pt x="152" y="299"/>
                  </a:lnTo>
                  <a:lnTo>
                    <a:pt x="150" y="299"/>
                  </a:lnTo>
                  <a:lnTo>
                    <a:pt x="152" y="297"/>
                  </a:lnTo>
                  <a:lnTo>
                    <a:pt x="150" y="297"/>
                  </a:lnTo>
                  <a:lnTo>
                    <a:pt x="150" y="294"/>
                  </a:lnTo>
                  <a:lnTo>
                    <a:pt x="147" y="294"/>
                  </a:lnTo>
                  <a:lnTo>
                    <a:pt x="147" y="297"/>
                  </a:lnTo>
                  <a:lnTo>
                    <a:pt x="147" y="294"/>
                  </a:lnTo>
                  <a:lnTo>
                    <a:pt x="145" y="294"/>
                  </a:lnTo>
                  <a:lnTo>
                    <a:pt x="143" y="294"/>
                  </a:lnTo>
                  <a:lnTo>
                    <a:pt x="143" y="292"/>
                  </a:lnTo>
                  <a:lnTo>
                    <a:pt x="140" y="292"/>
                  </a:lnTo>
                  <a:lnTo>
                    <a:pt x="140" y="290"/>
                  </a:lnTo>
                  <a:lnTo>
                    <a:pt x="138" y="290"/>
                  </a:lnTo>
                  <a:lnTo>
                    <a:pt x="138" y="287"/>
                  </a:lnTo>
                  <a:lnTo>
                    <a:pt x="135" y="287"/>
                  </a:lnTo>
                  <a:lnTo>
                    <a:pt x="135" y="285"/>
                  </a:lnTo>
                  <a:lnTo>
                    <a:pt x="135" y="280"/>
                  </a:lnTo>
                  <a:lnTo>
                    <a:pt x="135" y="278"/>
                  </a:lnTo>
                  <a:lnTo>
                    <a:pt x="133" y="278"/>
                  </a:lnTo>
                  <a:lnTo>
                    <a:pt x="133" y="275"/>
                  </a:lnTo>
                  <a:lnTo>
                    <a:pt x="133" y="273"/>
                  </a:lnTo>
                  <a:lnTo>
                    <a:pt x="131" y="271"/>
                  </a:lnTo>
                  <a:lnTo>
                    <a:pt x="131" y="268"/>
                  </a:lnTo>
                  <a:lnTo>
                    <a:pt x="128" y="268"/>
                  </a:lnTo>
                  <a:lnTo>
                    <a:pt x="128" y="266"/>
                  </a:lnTo>
                  <a:lnTo>
                    <a:pt x="126" y="266"/>
                  </a:lnTo>
                  <a:lnTo>
                    <a:pt x="126" y="264"/>
                  </a:lnTo>
                  <a:lnTo>
                    <a:pt x="124" y="264"/>
                  </a:lnTo>
                  <a:lnTo>
                    <a:pt x="124" y="261"/>
                  </a:lnTo>
                  <a:lnTo>
                    <a:pt x="121" y="261"/>
                  </a:lnTo>
                  <a:lnTo>
                    <a:pt x="119" y="261"/>
                  </a:lnTo>
                  <a:lnTo>
                    <a:pt x="119" y="259"/>
                  </a:lnTo>
                  <a:lnTo>
                    <a:pt x="116" y="259"/>
                  </a:lnTo>
                  <a:lnTo>
                    <a:pt x="119" y="259"/>
                  </a:lnTo>
                  <a:lnTo>
                    <a:pt x="119" y="261"/>
                  </a:lnTo>
                  <a:lnTo>
                    <a:pt x="119" y="259"/>
                  </a:lnTo>
                  <a:lnTo>
                    <a:pt x="119" y="261"/>
                  </a:lnTo>
                  <a:lnTo>
                    <a:pt x="116" y="261"/>
                  </a:lnTo>
                  <a:lnTo>
                    <a:pt x="116" y="259"/>
                  </a:lnTo>
                  <a:lnTo>
                    <a:pt x="116" y="256"/>
                  </a:lnTo>
                  <a:lnTo>
                    <a:pt x="116" y="254"/>
                  </a:lnTo>
                  <a:lnTo>
                    <a:pt x="119" y="254"/>
                  </a:lnTo>
                  <a:lnTo>
                    <a:pt x="121" y="254"/>
                  </a:lnTo>
                  <a:lnTo>
                    <a:pt x="121" y="256"/>
                  </a:lnTo>
                  <a:lnTo>
                    <a:pt x="124" y="256"/>
                  </a:lnTo>
                  <a:lnTo>
                    <a:pt x="124" y="259"/>
                  </a:lnTo>
                  <a:lnTo>
                    <a:pt x="124" y="256"/>
                  </a:lnTo>
                  <a:lnTo>
                    <a:pt x="121" y="256"/>
                  </a:lnTo>
                  <a:lnTo>
                    <a:pt x="121" y="254"/>
                  </a:lnTo>
                  <a:lnTo>
                    <a:pt x="119" y="254"/>
                  </a:lnTo>
                  <a:lnTo>
                    <a:pt x="119" y="252"/>
                  </a:lnTo>
                  <a:lnTo>
                    <a:pt x="121" y="252"/>
                  </a:lnTo>
                  <a:lnTo>
                    <a:pt x="121" y="249"/>
                  </a:lnTo>
                  <a:lnTo>
                    <a:pt x="124" y="249"/>
                  </a:lnTo>
                  <a:lnTo>
                    <a:pt x="121" y="249"/>
                  </a:lnTo>
                  <a:lnTo>
                    <a:pt x="121" y="247"/>
                  </a:lnTo>
                  <a:lnTo>
                    <a:pt x="124" y="247"/>
                  </a:lnTo>
                  <a:lnTo>
                    <a:pt x="126" y="247"/>
                  </a:lnTo>
                  <a:lnTo>
                    <a:pt x="124" y="247"/>
                  </a:lnTo>
                  <a:lnTo>
                    <a:pt x="126" y="247"/>
                  </a:lnTo>
                  <a:lnTo>
                    <a:pt x="124" y="247"/>
                  </a:lnTo>
                  <a:lnTo>
                    <a:pt x="121" y="247"/>
                  </a:lnTo>
                  <a:lnTo>
                    <a:pt x="121" y="245"/>
                  </a:lnTo>
                  <a:lnTo>
                    <a:pt x="124" y="245"/>
                  </a:lnTo>
                  <a:lnTo>
                    <a:pt x="124" y="242"/>
                  </a:lnTo>
                  <a:lnTo>
                    <a:pt x="121" y="242"/>
                  </a:lnTo>
                  <a:lnTo>
                    <a:pt x="121" y="240"/>
                  </a:lnTo>
                  <a:lnTo>
                    <a:pt x="119" y="240"/>
                  </a:lnTo>
                  <a:lnTo>
                    <a:pt x="119" y="237"/>
                  </a:lnTo>
                  <a:lnTo>
                    <a:pt x="116" y="237"/>
                  </a:lnTo>
                  <a:lnTo>
                    <a:pt x="119" y="235"/>
                  </a:lnTo>
                  <a:lnTo>
                    <a:pt x="119" y="233"/>
                  </a:lnTo>
                  <a:lnTo>
                    <a:pt x="121" y="233"/>
                  </a:lnTo>
                  <a:lnTo>
                    <a:pt x="121" y="230"/>
                  </a:lnTo>
                  <a:lnTo>
                    <a:pt x="119" y="230"/>
                  </a:lnTo>
                  <a:lnTo>
                    <a:pt x="119" y="233"/>
                  </a:lnTo>
                  <a:lnTo>
                    <a:pt x="116" y="233"/>
                  </a:lnTo>
                  <a:lnTo>
                    <a:pt x="116" y="230"/>
                  </a:lnTo>
                  <a:lnTo>
                    <a:pt x="114" y="230"/>
                  </a:lnTo>
                  <a:lnTo>
                    <a:pt x="116" y="230"/>
                  </a:lnTo>
                  <a:lnTo>
                    <a:pt x="114" y="230"/>
                  </a:lnTo>
                  <a:lnTo>
                    <a:pt x="114" y="228"/>
                  </a:lnTo>
                  <a:lnTo>
                    <a:pt x="112" y="228"/>
                  </a:lnTo>
                  <a:lnTo>
                    <a:pt x="109" y="228"/>
                  </a:lnTo>
                  <a:lnTo>
                    <a:pt x="109" y="226"/>
                  </a:lnTo>
                  <a:lnTo>
                    <a:pt x="107" y="226"/>
                  </a:lnTo>
                  <a:lnTo>
                    <a:pt x="105" y="226"/>
                  </a:lnTo>
                  <a:lnTo>
                    <a:pt x="102" y="226"/>
                  </a:lnTo>
                  <a:lnTo>
                    <a:pt x="102" y="223"/>
                  </a:lnTo>
                  <a:lnTo>
                    <a:pt x="100" y="223"/>
                  </a:lnTo>
                  <a:lnTo>
                    <a:pt x="100" y="221"/>
                  </a:lnTo>
                  <a:lnTo>
                    <a:pt x="98" y="221"/>
                  </a:lnTo>
                  <a:lnTo>
                    <a:pt x="100" y="221"/>
                  </a:lnTo>
                  <a:lnTo>
                    <a:pt x="98" y="221"/>
                  </a:lnTo>
                  <a:lnTo>
                    <a:pt x="98" y="218"/>
                  </a:lnTo>
                  <a:lnTo>
                    <a:pt x="98" y="216"/>
                  </a:lnTo>
                  <a:lnTo>
                    <a:pt x="95" y="216"/>
                  </a:lnTo>
                  <a:lnTo>
                    <a:pt x="95" y="214"/>
                  </a:lnTo>
                  <a:lnTo>
                    <a:pt x="93" y="211"/>
                  </a:lnTo>
                  <a:lnTo>
                    <a:pt x="90" y="209"/>
                  </a:lnTo>
                  <a:lnTo>
                    <a:pt x="88" y="207"/>
                  </a:lnTo>
                  <a:lnTo>
                    <a:pt x="88" y="204"/>
                  </a:lnTo>
                  <a:lnTo>
                    <a:pt x="86" y="204"/>
                  </a:lnTo>
                  <a:lnTo>
                    <a:pt x="86" y="202"/>
                  </a:lnTo>
                  <a:lnTo>
                    <a:pt x="88" y="202"/>
                  </a:lnTo>
                  <a:lnTo>
                    <a:pt x="88" y="199"/>
                  </a:lnTo>
                  <a:lnTo>
                    <a:pt x="90" y="199"/>
                  </a:lnTo>
                  <a:lnTo>
                    <a:pt x="90" y="197"/>
                  </a:lnTo>
                  <a:lnTo>
                    <a:pt x="93" y="197"/>
                  </a:lnTo>
                  <a:lnTo>
                    <a:pt x="93" y="195"/>
                  </a:lnTo>
                  <a:lnTo>
                    <a:pt x="90" y="195"/>
                  </a:lnTo>
                  <a:lnTo>
                    <a:pt x="90" y="192"/>
                  </a:lnTo>
                  <a:lnTo>
                    <a:pt x="88" y="192"/>
                  </a:lnTo>
                  <a:lnTo>
                    <a:pt x="86" y="192"/>
                  </a:lnTo>
                  <a:lnTo>
                    <a:pt x="83" y="192"/>
                  </a:lnTo>
                  <a:lnTo>
                    <a:pt x="83" y="190"/>
                  </a:lnTo>
                  <a:lnTo>
                    <a:pt x="86" y="190"/>
                  </a:lnTo>
                  <a:lnTo>
                    <a:pt x="86" y="188"/>
                  </a:lnTo>
                  <a:lnTo>
                    <a:pt x="86" y="185"/>
                  </a:lnTo>
                  <a:lnTo>
                    <a:pt x="88" y="185"/>
                  </a:lnTo>
                  <a:lnTo>
                    <a:pt x="90" y="185"/>
                  </a:lnTo>
                  <a:lnTo>
                    <a:pt x="90" y="183"/>
                  </a:lnTo>
                  <a:lnTo>
                    <a:pt x="90" y="185"/>
                  </a:lnTo>
                  <a:lnTo>
                    <a:pt x="93" y="185"/>
                  </a:lnTo>
                  <a:lnTo>
                    <a:pt x="95" y="185"/>
                  </a:lnTo>
                  <a:lnTo>
                    <a:pt x="98" y="185"/>
                  </a:lnTo>
                  <a:lnTo>
                    <a:pt x="98" y="188"/>
                  </a:lnTo>
                  <a:lnTo>
                    <a:pt x="100" y="188"/>
                  </a:lnTo>
                  <a:lnTo>
                    <a:pt x="102" y="188"/>
                  </a:lnTo>
                  <a:lnTo>
                    <a:pt x="105" y="188"/>
                  </a:lnTo>
                  <a:lnTo>
                    <a:pt x="107" y="188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4" y="183"/>
                  </a:lnTo>
                  <a:lnTo>
                    <a:pt x="114" y="180"/>
                  </a:lnTo>
                  <a:lnTo>
                    <a:pt x="116" y="180"/>
                  </a:lnTo>
                  <a:lnTo>
                    <a:pt x="119" y="180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4" y="183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09" y="185"/>
                  </a:lnTo>
                  <a:lnTo>
                    <a:pt x="109" y="188"/>
                  </a:lnTo>
                  <a:lnTo>
                    <a:pt x="107" y="188"/>
                  </a:lnTo>
                  <a:lnTo>
                    <a:pt x="105" y="188"/>
                  </a:lnTo>
                  <a:lnTo>
                    <a:pt x="102" y="188"/>
                  </a:lnTo>
                  <a:lnTo>
                    <a:pt x="100" y="188"/>
                  </a:lnTo>
                  <a:lnTo>
                    <a:pt x="98" y="188"/>
                  </a:lnTo>
                  <a:lnTo>
                    <a:pt x="98" y="185"/>
                  </a:lnTo>
                  <a:lnTo>
                    <a:pt x="95" y="185"/>
                  </a:lnTo>
                  <a:lnTo>
                    <a:pt x="93" y="185"/>
                  </a:lnTo>
                  <a:lnTo>
                    <a:pt x="93" y="183"/>
                  </a:lnTo>
                  <a:lnTo>
                    <a:pt x="90" y="183"/>
                  </a:lnTo>
                  <a:lnTo>
                    <a:pt x="88" y="183"/>
                  </a:lnTo>
                  <a:lnTo>
                    <a:pt x="86" y="183"/>
                  </a:lnTo>
                  <a:lnTo>
                    <a:pt x="86" y="185"/>
                  </a:lnTo>
                  <a:lnTo>
                    <a:pt x="83" y="185"/>
                  </a:lnTo>
                  <a:lnTo>
                    <a:pt x="86" y="185"/>
                  </a:lnTo>
                  <a:lnTo>
                    <a:pt x="83" y="185"/>
                  </a:lnTo>
                  <a:lnTo>
                    <a:pt x="83" y="188"/>
                  </a:lnTo>
                  <a:lnTo>
                    <a:pt x="83" y="185"/>
                  </a:lnTo>
                  <a:lnTo>
                    <a:pt x="83" y="188"/>
                  </a:lnTo>
                  <a:lnTo>
                    <a:pt x="81" y="188"/>
                  </a:lnTo>
                  <a:lnTo>
                    <a:pt x="81" y="185"/>
                  </a:lnTo>
                  <a:lnTo>
                    <a:pt x="79" y="185"/>
                  </a:lnTo>
                  <a:lnTo>
                    <a:pt x="76" y="185"/>
                  </a:lnTo>
                  <a:lnTo>
                    <a:pt x="74" y="185"/>
                  </a:lnTo>
                  <a:lnTo>
                    <a:pt x="74" y="183"/>
                  </a:lnTo>
                  <a:lnTo>
                    <a:pt x="76" y="183"/>
                  </a:lnTo>
                  <a:lnTo>
                    <a:pt x="76" y="185"/>
                  </a:lnTo>
                  <a:lnTo>
                    <a:pt x="79" y="185"/>
                  </a:lnTo>
                  <a:lnTo>
                    <a:pt x="79" y="183"/>
                  </a:lnTo>
                  <a:lnTo>
                    <a:pt x="79" y="185"/>
                  </a:lnTo>
                  <a:lnTo>
                    <a:pt x="79" y="183"/>
                  </a:lnTo>
                  <a:lnTo>
                    <a:pt x="76" y="183"/>
                  </a:lnTo>
                  <a:lnTo>
                    <a:pt x="79" y="183"/>
                  </a:lnTo>
                  <a:lnTo>
                    <a:pt x="76" y="183"/>
                  </a:lnTo>
                  <a:lnTo>
                    <a:pt x="79" y="183"/>
                  </a:lnTo>
                  <a:lnTo>
                    <a:pt x="76" y="183"/>
                  </a:lnTo>
                  <a:lnTo>
                    <a:pt x="76" y="180"/>
                  </a:lnTo>
                  <a:lnTo>
                    <a:pt x="76" y="183"/>
                  </a:lnTo>
                  <a:lnTo>
                    <a:pt x="74" y="183"/>
                  </a:lnTo>
                  <a:lnTo>
                    <a:pt x="76" y="183"/>
                  </a:lnTo>
                  <a:lnTo>
                    <a:pt x="76" y="180"/>
                  </a:lnTo>
                  <a:lnTo>
                    <a:pt x="74" y="180"/>
                  </a:lnTo>
                  <a:lnTo>
                    <a:pt x="74" y="178"/>
                  </a:lnTo>
                  <a:lnTo>
                    <a:pt x="76" y="178"/>
                  </a:lnTo>
                  <a:lnTo>
                    <a:pt x="79" y="178"/>
                  </a:lnTo>
                  <a:lnTo>
                    <a:pt x="76" y="178"/>
                  </a:lnTo>
                  <a:lnTo>
                    <a:pt x="76" y="176"/>
                  </a:lnTo>
                  <a:lnTo>
                    <a:pt x="76" y="173"/>
                  </a:lnTo>
                  <a:lnTo>
                    <a:pt x="76" y="176"/>
                  </a:lnTo>
                  <a:lnTo>
                    <a:pt x="76" y="173"/>
                  </a:lnTo>
                  <a:lnTo>
                    <a:pt x="79" y="173"/>
                  </a:lnTo>
                  <a:lnTo>
                    <a:pt x="81" y="173"/>
                  </a:lnTo>
                  <a:lnTo>
                    <a:pt x="81" y="171"/>
                  </a:lnTo>
                  <a:lnTo>
                    <a:pt x="83" y="171"/>
                  </a:lnTo>
                  <a:lnTo>
                    <a:pt x="81" y="171"/>
                  </a:lnTo>
                  <a:lnTo>
                    <a:pt x="81" y="173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74" y="171"/>
                  </a:lnTo>
                  <a:lnTo>
                    <a:pt x="71" y="173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69" y="173"/>
                  </a:lnTo>
                  <a:lnTo>
                    <a:pt x="67" y="173"/>
                  </a:lnTo>
                  <a:lnTo>
                    <a:pt x="67" y="176"/>
                  </a:lnTo>
                  <a:lnTo>
                    <a:pt x="64" y="173"/>
                  </a:lnTo>
                  <a:lnTo>
                    <a:pt x="64" y="176"/>
                  </a:lnTo>
                  <a:lnTo>
                    <a:pt x="64" y="173"/>
                  </a:lnTo>
                  <a:lnTo>
                    <a:pt x="62" y="173"/>
                  </a:lnTo>
                  <a:lnTo>
                    <a:pt x="62" y="171"/>
                  </a:lnTo>
                  <a:lnTo>
                    <a:pt x="62" y="173"/>
                  </a:lnTo>
                  <a:lnTo>
                    <a:pt x="62" y="171"/>
                  </a:lnTo>
                  <a:lnTo>
                    <a:pt x="64" y="171"/>
                  </a:lnTo>
                  <a:lnTo>
                    <a:pt x="62" y="171"/>
                  </a:lnTo>
                  <a:lnTo>
                    <a:pt x="64" y="171"/>
                  </a:lnTo>
                  <a:lnTo>
                    <a:pt x="64" y="173"/>
                  </a:lnTo>
                  <a:lnTo>
                    <a:pt x="64" y="171"/>
                  </a:lnTo>
                  <a:lnTo>
                    <a:pt x="67" y="173"/>
                  </a:lnTo>
                  <a:lnTo>
                    <a:pt x="67" y="171"/>
                  </a:lnTo>
                  <a:lnTo>
                    <a:pt x="67" y="173"/>
                  </a:lnTo>
                  <a:lnTo>
                    <a:pt x="67" y="171"/>
                  </a:lnTo>
                  <a:lnTo>
                    <a:pt x="69" y="171"/>
                  </a:lnTo>
                  <a:lnTo>
                    <a:pt x="67" y="171"/>
                  </a:lnTo>
                  <a:lnTo>
                    <a:pt x="69" y="171"/>
                  </a:lnTo>
                  <a:lnTo>
                    <a:pt x="69" y="169"/>
                  </a:lnTo>
                  <a:lnTo>
                    <a:pt x="69" y="171"/>
                  </a:lnTo>
                  <a:lnTo>
                    <a:pt x="69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7" y="169"/>
                  </a:lnTo>
                  <a:lnTo>
                    <a:pt x="67" y="166"/>
                  </a:lnTo>
                  <a:lnTo>
                    <a:pt x="67" y="169"/>
                  </a:lnTo>
                  <a:lnTo>
                    <a:pt x="67" y="166"/>
                  </a:lnTo>
                  <a:lnTo>
                    <a:pt x="67" y="169"/>
                  </a:lnTo>
                  <a:lnTo>
                    <a:pt x="64" y="169"/>
                  </a:lnTo>
                  <a:lnTo>
                    <a:pt x="62" y="169"/>
                  </a:lnTo>
                  <a:lnTo>
                    <a:pt x="62" y="171"/>
                  </a:lnTo>
                  <a:lnTo>
                    <a:pt x="62" y="169"/>
                  </a:lnTo>
                  <a:lnTo>
                    <a:pt x="62" y="171"/>
                  </a:lnTo>
                  <a:lnTo>
                    <a:pt x="62" y="169"/>
                  </a:lnTo>
                  <a:lnTo>
                    <a:pt x="62" y="171"/>
                  </a:lnTo>
                  <a:lnTo>
                    <a:pt x="62" y="169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0" y="169"/>
                  </a:lnTo>
                  <a:lnTo>
                    <a:pt x="60" y="166"/>
                  </a:lnTo>
                  <a:lnTo>
                    <a:pt x="62" y="166"/>
                  </a:lnTo>
                  <a:lnTo>
                    <a:pt x="60" y="166"/>
                  </a:lnTo>
                  <a:lnTo>
                    <a:pt x="60" y="169"/>
                  </a:lnTo>
                  <a:lnTo>
                    <a:pt x="60" y="171"/>
                  </a:lnTo>
                  <a:lnTo>
                    <a:pt x="60" y="169"/>
                  </a:lnTo>
                  <a:lnTo>
                    <a:pt x="60" y="171"/>
                  </a:lnTo>
                  <a:lnTo>
                    <a:pt x="62" y="171"/>
                  </a:lnTo>
                  <a:lnTo>
                    <a:pt x="60" y="171"/>
                  </a:lnTo>
                  <a:lnTo>
                    <a:pt x="60" y="169"/>
                  </a:lnTo>
                  <a:lnTo>
                    <a:pt x="60" y="171"/>
                  </a:lnTo>
                  <a:lnTo>
                    <a:pt x="57" y="169"/>
                  </a:lnTo>
                  <a:lnTo>
                    <a:pt x="57" y="171"/>
                  </a:lnTo>
                  <a:lnTo>
                    <a:pt x="55" y="171"/>
                  </a:lnTo>
                  <a:lnTo>
                    <a:pt x="55" y="169"/>
                  </a:lnTo>
                  <a:lnTo>
                    <a:pt x="55" y="171"/>
                  </a:lnTo>
                  <a:lnTo>
                    <a:pt x="55" y="173"/>
                  </a:lnTo>
                  <a:lnTo>
                    <a:pt x="55" y="176"/>
                  </a:lnTo>
                  <a:lnTo>
                    <a:pt x="57" y="176"/>
                  </a:lnTo>
                  <a:lnTo>
                    <a:pt x="55" y="176"/>
                  </a:lnTo>
                  <a:lnTo>
                    <a:pt x="55" y="173"/>
                  </a:lnTo>
                  <a:lnTo>
                    <a:pt x="52" y="173"/>
                  </a:lnTo>
                  <a:lnTo>
                    <a:pt x="55" y="173"/>
                  </a:lnTo>
                  <a:lnTo>
                    <a:pt x="55" y="171"/>
                  </a:lnTo>
                  <a:lnTo>
                    <a:pt x="55" y="169"/>
                  </a:lnTo>
                  <a:lnTo>
                    <a:pt x="52" y="169"/>
                  </a:lnTo>
                  <a:lnTo>
                    <a:pt x="52" y="166"/>
                  </a:lnTo>
                  <a:lnTo>
                    <a:pt x="55" y="164"/>
                  </a:lnTo>
                  <a:lnTo>
                    <a:pt x="55" y="166"/>
                  </a:lnTo>
                  <a:lnTo>
                    <a:pt x="55" y="164"/>
                  </a:lnTo>
                  <a:lnTo>
                    <a:pt x="52" y="164"/>
                  </a:lnTo>
                  <a:lnTo>
                    <a:pt x="55" y="164"/>
                  </a:lnTo>
                  <a:lnTo>
                    <a:pt x="52" y="164"/>
                  </a:lnTo>
                  <a:lnTo>
                    <a:pt x="55" y="164"/>
                  </a:lnTo>
                  <a:lnTo>
                    <a:pt x="55" y="161"/>
                  </a:lnTo>
                  <a:lnTo>
                    <a:pt x="55" y="164"/>
                  </a:lnTo>
                  <a:lnTo>
                    <a:pt x="52" y="164"/>
                  </a:lnTo>
                  <a:lnTo>
                    <a:pt x="52" y="161"/>
                  </a:lnTo>
                  <a:lnTo>
                    <a:pt x="52" y="164"/>
                  </a:lnTo>
                  <a:lnTo>
                    <a:pt x="52" y="166"/>
                  </a:lnTo>
                  <a:lnTo>
                    <a:pt x="52" y="164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50" y="164"/>
                  </a:lnTo>
                  <a:lnTo>
                    <a:pt x="48" y="164"/>
                  </a:lnTo>
                  <a:lnTo>
                    <a:pt x="48" y="166"/>
                  </a:lnTo>
                  <a:lnTo>
                    <a:pt x="48" y="164"/>
                  </a:lnTo>
                  <a:lnTo>
                    <a:pt x="50" y="164"/>
                  </a:lnTo>
                  <a:lnTo>
                    <a:pt x="50" y="166"/>
                  </a:lnTo>
                  <a:lnTo>
                    <a:pt x="50" y="164"/>
                  </a:lnTo>
                  <a:lnTo>
                    <a:pt x="48" y="164"/>
                  </a:lnTo>
                  <a:lnTo>
                    <a:pt x="48" y="161"/>
                  </a:lnTo>
                  <a:lnTo>
                    <a:pt x="50" y="161"/>
                  </a:lnTo>
                  <a:lnTo>
                    <a:pt x="50" y="159"/>
                  </a:lnTo>
                  <a:lnTo>
                    <a:pt x="50" y="161"/>
                  </a:lnTo>
                  <a:lnTo>
                    <a:pt x="48" y="161"/>
                  </a:lnTo>
                  <a:lnTo>
                    <a:pt x="45" y="161"/>
                  </a:lnTo>
                  <a:lnTo>
                    <a:pt x="45" y="159"/>
                  </a:lnTo>
                  <a:lnTo>
                    <a:pt x="45" y="161"/>
                  </a:lnTo>
                  <a:lnTo>
                    <a:pt x="48" y="161"/>
                  </a:lnTo>
                  <a:lnTo>
                    <a:pt x="48" y="164"/>
                  </a:lnTo>
                  <a:lnTo>
                    <a:pt x="45" y="164"/>
                  </a:lnTo>
                  <a:lnTo>
                    <a:pt x="48" y="164"/>
                  </a:lnTo>
                  <a:lnTo>
                    <a:pt x="45" y="164"/>
                  </a:lnTo>
                  <a:lnTo>
                    <a:pt x="43" y="164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41" y="159"/>
                  </a:lnTo>
                  <a:lnTo>
                    <a:pt x="41" y="161"/>
                  </a:lnTo>
                  <a:lnTo>
                    <a:pt x="38" y="161"/>
                  </a:lnTo>
                  <a:lnTo>
                    <a:pt x="36" y="161"/>
                  </a:lnTo>
                  <a:lnTo>
                    <a:pt x="36" y="159"/>
                  </a:lnTo>
                  <a:lnTo>
                    <a:pt x="36" y="161"/>
                  </a:lnTo>
                  <a:lnTo>
                    <a:pt x="36" y="159"/>
                  </a:lnTo>
                  <a:lnTo>
                    <a:pt x="33" y="159"/>
                  </a:lnTo>
                  <a:lnTo>
                    <a:pt x="33" y="157"/>
                  </a:lnTo>
                  <a:lnTo>
                    <a:pt x="33" y="159"/>
                  </a:lnTo>
                  <a:lnTo>
                    <a:pt x="33" y="161"/>
                  </a:lnTo>
                  <a:lnTo>
                    <a:pt x="31" y="159"/>
                  </a:lnTo>
                  <a:lnTo>
                    <a:pt x="29" y="159"/>
                  </a:lnTo>
                  <a:lnTo>
                    <a:pt x="29" y="157"/>
                  </a:lnTo>
                  <a:lnTo>
                    <a:pt x="29" y="154"/>
                  </a:lnTo>
                  <a:lnTo>
                    <a:pt x="26" y="154"/>
                  </a:lnTo>
                  <a:lnTo>
                    <a:pt x="26" y="157"/>
                  </a:lnTo>
                  <a:lnTo>
                    <a:pt x="24" y="157"/>
                  </a:lnTo>
                  <a:lnTo>
                    <a:pt x="22" y="157"/>
                  </a:lnTo>
                  <a:lnTo>
                    <a:pt x="22" y="154"/>
                  </a:lnTo>
                  <a:lnTo>
                    <a:pt x="22" y="152"/>
                  </a:lnTo>
                  <a:lnTo>
                    <a:pt x="22" y="150"/>
                  </a:lnTo>
                  <a:lnTo>
                    <a:pt x="22" y="152"/>
                  </a:lnTo>
                  <a:lnTo>
                    <a:pt x="22" y="154"/>
                  </a:lnTo>
                  <a:lnTo>
                    <a:pt x="19" y="154"/>
                  </a:lnTo>
                  <a:lnTo>
                    <a:pt x="22" y="154"/>
                  </a:lnTo>
                  <a:lnTo>
                    <a:pt x="22" y="157"/>
                  </a:lnTo>
                  <a:lnTo>
                    <a:pt x="19" y="157"/>
                  </a:lnTo>
                  <a:lnTo>
                    <a:pt x="22" y="157"/>
                  </a:lnTo>
                  <a:lnTo>
                    <a:pt x="19" y="157"/>
                  </a:lnTo>
                  <a:lnTo>
                    <a:pt x="19" y="159"/>
                  </a:lnTo>
                  <a:lnTo>
                    <a:pt x="19" y="157"/>
                  </a:lnTo>
                  <a:lnTo>
                    <a:pt x="19" y="159"/>
                  </a:lnTo>
                  <a:lnTo>
                    <a:pt x="22" y="159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4" y="154"/>
                  </a:lnTo>
                  <a:lnTo>
                    <a:pt x="12" y="154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7" y="150"/>
                  </a:lnTo>
                  <a:lnTo>
                    <a:pt x="10" y="147"/>
                  </a:lnTo>
                  <a:lnTo>
                    <a:pt x="10" y="150"/>
                  </a:lnTo>
                  <a:lnTo>
                    <a:pt x="10" y="147"/>
                  </a:lnTo>
                  <a:lnTo>
                    <a:pt x="7" y="147"/>
                  </a:lnTo>
                  <a:lnTo>
                    <a:pt x="7" y="150"/>
                  </a:lnTo>
                  <a:lnTo>
                    <a:pt x="5" y="150"/>
                  </a:lnTo>
                  <a:lnTo>
                    <a:pt x="3" y="150"/>
                  </a:lnTo>
                  <a:lnTo>
                    <a:pt x="3" y="147"/>
                  </a:lnTo>
                  <a:lnTo>
                    <a:pt x="5" y="147"/>
                  </a:lnTo>
                  <a:lnTo>
                    <a:pt x="7" y="147"/>
                  </a:lnTo>
                  <a:lnTo>
                    <a:pt x="7" y="145"/>
                  </a:lnTo>
                  <a:lnTo>
                    <a:pt x="10" y="145"/>
                  </a:lnTo>
                  <a:lnTo>
                    <a:pt x="12" y="145"/>
                  </a:lnTo>
                  <a:lnTo>
                    <a:pt x="14" y="145"/>
                  </a:lnTo>
                  <a:lnTo>
                    <a:pt x="17" y="145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38"/>
                  </a:lnTo>
                  <a:lnTo>
                    <a:pt x="10" y="138"/>
                  </a:lnTo>
                  <a:lnTo>
                    <a:pt x="10" y="140"/>
                  </a:lnTo>
                  <a:lnTo>
                    <a:pt x="10" y="138"/>
                  </a:lnTo>
                  <a:lnTo>
                    <a:pt x="10" y="140"/>
                  </a:lnTo>
                  <a:lnTo>
                    <a:pt x="7" y="140"/>
                  </a:lnTo>
                  <a:lnTo>
                    <a:pt x="7" y="142"/>
                  </a:lnTo>
                  <a:lnTo>
                    <a:pt x="7" y="140"/>
                  </a:lnTo>
                  <a:lnTo>
                    <a:pt x="7" y="138"/>
                  </a:lnTo>
                  <a:lnTo>
                    <a:pt x="5" y="138"/>
                  </a:lnTo>
                  <a:lnTo>
                    <a:pt x="5" y="135"/>
                  </a:lnTo>
                  <a:lnTo>
                    <a:pt x="5" y="138"/>
                  </a:lnTo>
                  <a:lnTo>
                    <a:pt x="7" y="138"/>
                  </a:lnTo>
                  <a:lnTo>
                    <a:pt x="7" y="135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10" y="135"/>
                  </a:lnTo>
                  <a:lnTo>
                    <a:pt x="7" y="135"/>
                  </a:lnTo>
                  <a:lnTo>
                    <a:pt x="10" y="135"/>
                  </a:lnTo>
                  <a:lnTo>
                    <a:pt x="10" y="138"/>
                  </a:lnTo>
                  <a:lnTo>
                    <a:pt x="10" y="135"/>
                  </a:lnTo>
                  <a:lnTo>
                    <a:pt x="12" y="135"/>
                  </a:lnTo>
                  <a:lnTo>
                    <a:pt x="12" y="138"/>
                  </a:lnTo>
                  <a:lnTo>
                    <a:pt x="14" y="138"/>
                  </a:lnTo>
                  <a:lnTo>
                    <a:pt x="14" y="135"/>
                  </a:lnTo>
                  <a:lnTo>
                    <a:pt x="17" y="135"/>
                  </a:lnTo>
                  <a:lnTo>
                    <a:pt x="17" y="138"/>
                  </a:lnTo>
                  <a:lnTo>
                    <a:pt x="17" y="135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22" y="138"/>
                  </a:lnTo>
                  <a:lnTo>
                    <a:pt x="19" y="138"/>
                  </a:lnTo>
                  <a:lnTo>
                    <a:pt x="17" y="138"/>
                  </a:lnTo>
                  <a:lnTo>
                    <a:pt x="17" y="135"/>
                  </a:lnTo>
                  <a:lnTo>
                    <a:pt x="17" y="138"/>
                  </a:lnTo>
                  <a:lnTo>
                    <a:pt x="17" y="135"/>
                  </a:lnTo>
                  <a:lnTo>
                    <a:pt x="19" y="135"/>
                  </a:lnTo>
                  <a:lnTo>
                    <a:pt x="17" y="135"/>
                  </a:lnTo>
                  <a:lnTo>
                    <a:pt x="19" y="135"/>
                  </a:lnTo>
                  <a:lnTo>
                    <a:pt x="17" y="135"/>
                  </a:lnTo>
                  <a:lnTo>
                    <a:pt x="19" y="135"/>
                  </a:lnTo>
                  <a:lnTo>
                    <a:pt x="17" y="135"/>
                  </a:lnTo>
                  <a:lnTo>
                    <a:pt x="14" y="135"/>
                  </a:lnTo>
                  <a:lnTo>
                    <a:pt x="17" y="135"/>
                  </a:lnTo>
                  <a:lnTo>
                    <a:pt x="14" y="135"/>
                  </a:lnTo>
                  <a:lnTo>
                    <a:pt x="14" y="133"/>
                  </a:lnTo>
                  <a:lnTo>
                    <a:pt x="17" y="133"/>
                  </a:lnTo>
                  <a:lnTo>
                    <a:pt x="14" y="133"/>
                  </a:lnTo>
                  <a:lnTo>
                    <a:pt x="14" y="135"/>
                  </a:lnTo>
                  <a:lnTo>
                    <a:pt x="12" y="135"/>
                  </a:lnTo>
                  <a:lnTo>
                    <a:pt x="12" y="133"/>
                  </a:lnTo>
                  <a:lnTo>
                    <a:pt x="12" y="135"/>
                  </a:lnTo>
                  <a:lnTo>
                    <a:pt x="10" y="135"/>
                  </a:lnTo>
                  <a:lnTo>
                    <a:pt x="12" y="135"/>
                  </a:lnTo>
                  <a:lnTo>
                    <a:pt x="12" y="133"/>
                  </a:lnTo>
                  <a:lnTo>
                    <a:pt x="12" y="131"/>
                  </a:lnTo>
                  <a:lnTo>
                    <a:pt x="14" y="131"/>
                  </a:lnTo>
                  <a:lnTo>
                    <a:pt x="17" y="131"/>
                  </a:lnTo>
                  <a:lnTo>
                    <a:pt x="17" y="128"/>
                  </a:lnTo>
                  <a:lnTo>
                    <a:pt x="17" y="131"/>
                  </a:lnTo>
                  <a:lnTo>
                    <a:pt x="14" y="131"/>
                  </a:lnTo>
                  <a:lnTo>
                    <a:pt x="12" y="131"/>
                  </a:lnTo>
                  <a:lnTo>
                    <a:pt x="12" y="133"/>
                  </a:lnTo>
                  <a:lnTo>
                    <a:pt x="12" y="131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0" y="133"/>
                  </a:lnTo>
                  <a:lnTo>
                    <a:pt x="7" y="133"/>
                  </a:lnTo>
                  <a:lnTo>
                    <a:pt x="5" y="133"/>
                  </a:lnTo>
                  <a:lnTo>
                    <a:pt x="3" y="133"/>
                  </a:lnTo>
                  <a:lnTo>
                    <a:pt x="3" y="135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10" y="123"/>
                  </a:lnTo>
                  <a:lnTo>
                    <a:pt x="7" y="123"/>
                  </a:lnTo>
                  <a:lnTo>
                    <a:pt x="5" y="123"/>
                  </a:lnTo>
                  <a:lnTo>
                    <a:pt x="5" y="121"/>
                  </a:lnTo>
                  <a:lnTo>
                    <a:pt x="7" y="121"/>
                  </a:lnTo>
                  <a:lnTo>
                    <a:pt x="10" y="121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7" y="121"/>
                  </a:lnTo>
                  <a:lnTo>
                    <a:pt x="7" y="119"/>
                  </a:lnTo>
                  <a:lnTo>
                    <a:pt x="7" y="121"/>
                  </a:lnTo>
                  <a:lnTo>
                    <a:pt x="7" y="119"/>
                  </a:lnTo>
                  <a:lnTo>
                    <a:pt x="7" y="121"/>
                  </a:lnTo>
                  <a:lnTo>
                    <a:pt x="7" y="119"/>
                  </a:lnTo>
                  <a:lnTo>
                    <a:pt x="7" y="121"/>
                  </a:lnTo>
                  <a:lnTo>
                    <a:pt x="7" y="119"/>
                  </a:lnTo>
                  <a:lnTo>
                    <a:pt x="7" y="121"/>
                  </a:lnTo>
                  <a:lnTo>
                    <a:pt x="10" y="119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2" y="119"/>
                  </a:lnTo>
                  <a:lnTo>
                    <a:pt x="10" y="119"/>
                  </a:lnTo>
                  <a:lnTo>
                    <a:pt x="12" y="119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4" y="119"/>
                  </a:lnTo>
                  <a:lnTo>
                    <a:pt x="17" y="119"/>
                  </a:lnTo>
                  <a:lnTo>
                    <a:pt x="14" y="119"/>
                  </a:lnTo>
                  <a:lnTo>
                    <a:pt x="17" y="119"/>
                  </a:lnTo>
                  <a:lnTo>
                    <a:pt x="14" y="119"/>
                  </a:lnTo>
                  <a:lnTo>
                    <a:pt x="17" y="119"/>
                  </a:lnTo>
                  <a:lnTo>
                    <a:pt x="19" y="119"/>
                  </a:lnTo>
                  <a:lnTo>
                    <a:pt x="19" y="116"/>
                  </a:lnTo>
                  <a:lnTo>
                    <a:pt x="22" y="116"/>
                  </a:lnTo>
                  <a:lnTo>
                    <a:pt x="24" y="116"/>
                  </a:lnTo>
                  <a:lnTo>
                    <a:pt x="26" y="116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9"/>
                  </a:lnTo>
                  <a:lnTo>
                    <a:pt x="31" y="119"/>
                  </a:lnTo>
                  <a:lnTo>
                    <a:pt x="31" y="121"/>
                  </a:lnTo>
                  <a:lnTo>
                    <a:pt x="31" y="119"/>
                  </a:lnTo>
                  <a:lnTo>
                    <a:pt x="31" y="116"/>
                  </a:lnTo>
                  <a:lnTo>
                    <a:pt x="33" y="116"/>
                  </a:lnTo>
                  <a:lnTo>
                    <a:pt x="36" y="116"/>
                  </a:lnTo>
                  <a:lnTo>
                    <a:pt x="38" y="116"/>
                  </a:lnTo>
                  <a:lnTo>
                    <a:pt x="38" y="119"/>
                  </a:lnTo>
                  <a:lnTo>
                    <a:pt x="38" y="116"/>
                  </a:lnTo>
                  <a:lnTo>
                    <a:pt x="38" y="119"/>
                  </a:lnTo>
                  <a:lnTo>
                    <a:pt x="41" y="119"/>
                  </a:lnTo>
                  <a:lnTo>
                    <a:pt x="41" y="116"/>
                  </a:lnTo>
                  <a:lnTo>
                    <a:pt x="41" y="114"/>
                  </a:lnTo>
                  <a:lnTo>
                    <a:pt x="41" y="116"/>
                  </a:lnTo>
                  <a:lnTo>
                    <a:pt x="41" y="114"/>
                  </a:lnTo>
                  <a:lnTo>
                    <a:pt x="41" y="112"/>
                  </a:lnTo>
                  <a:lnTo>
                    <a:pt x="41" y="114"/>
                  </a:lnTo>
                  <a:lnTo>
                    <a:pt x="41" y="112"/>
                  </a:lnTo>
                  <a:lnTo>
                    <a:pt x="38" y="112"/>
                  </a:lnTo>
                  <a:lnTo>
                    <a:pt x="41" y="112"/>
                  </a:lnTo>
                  <a:lnTo>
                    <a:pt x="41" y="109"/>
                  </a:lnTo>
                  <a:lnTo>
                    <a:pt x="43" y="109"/>
                  </a:lnTo>
                  <a:lnTo>
                    <a:pt x="41" y="109"/>
                  </a:lnTo>
                  <a:lnTo>
                    <a:pt x="43" y="109"/>
                  </a:lnTo>
                  <a:lnTo>
                    <a:pt x="43" y="112"/>
                  </a:lnTo>
                  <a:lnTo>
                    <a:pt x="43" y="109"/>
                  </a:lnTo>
                  <a:lnTo>
                    <a:pt x="43" y="112"/>
                  </a:lnTo>
                  <a:lnTo>
                    <a:pt x="43" y="109"/>
                  </a:lnTo>
                  <a:lnTo>
                    <a:pt x="43" y="112"/>
                  </a:lnTo>
                  <a:lnTo>
                    <a:pt x="43" y="109"/>
                  </a:lnTo>
                  <a:lnTo>
                    <a:pt x="43" y="112"/>
                  </a:lnTo>
                  <a:lnTo>
                    <a:pt x="45" y="112"/>
                  </a:lnTo>
                  <a:lnTo>
                    <a:pt x="48" y="112"/>
                  </a:lnTo>
                  <a:lnTo>
                    <a:pt x="48" y="109"/>
                  </a:lnTo>
                  <a:lnTo>
                    <a:pt x="50" y="109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52" y="114"/>
                  </a:lnTo>
                  <a:lnTo>
                    <a:pt x="52" y="112"/>
                  </a:lnTo>
                  <a:lnTo>
                    <a:pt x="52" y="109"/>
                  </a:lnTo>
                  <a:lnTo>
                    <a:pt x="55" y="109"/>
                  </a:lnTo>
                  <a:lnTo>
                    <a:pt x="57" y="109"/>
                  </a:lnTo>
                  <a:lnTo>
                    <a:pt x="57" y="107"/>
                  </a:lnTo>
                  <a:lnTo>
                    <a:pt x="57" y="109"/>
                  </a:lnTo>
                  <a:lnTo>
                    <a:pt x="55" y="109"/>
                  </a:lnTo>
                  <a:lnTo>
                    <a:pt x="57" y="109"/>
                  </a:lnTo>
                  <a:lnTo>
                    <a:pt x="55" y="109"/>
                  </a:lnTo>
                  <a:lnTo>
                    <a:pt x="57" y="109"/>
                  </a:lnTo>
                  <a:lnTo>
                    <a:pt x="57" y="112"/>
                  </a:lnTo>
                  <a:lnTo>
                    <a:pt x="55" y="112"/>
                  </a:lnTo>
                  <a:lnTo>
                    <a:pt x="55" y="114"/>
                  </a:lnTo>
                  <a:lnTo>
                    <a:pt x="55" y="112"/>
                  </a:lnTo>
                  <a:lnTo>
                    <a:pt x="57" y="112"/>
                  </a:lnTo>
                  <a:lnTo>
                    <a:pt x="60" y="112"/>
                  </a:lnTo>
                  <a:lnTo>
                    <a:pt x="57" y="112"/>
                  </a:lnTo>
                  <a:lnTo>
                    <a:pt x="60" y="112"/>
                  </a:lnTo>
                  <a:lnTo>
                    <a:pt x="57" y="112"/>
                  </a:lnTo>
                  <a:lnTo>
                    <a:pt x="60" y="112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0" y="116"/>
                  </a:lnTo>
                  <a:lnTo>
                    <a:pt x="62" y="116"/>
                  </a:lnTo>
                  <a:lnTo>
                    <a:pt x="62" y="119"/>
                  </a:lnTo>
                  <a:lnTo>
                    <a:pt x="64" y="119"/>
                  </a:lnTo>
                  <a:lnTo>
                    <a:pt x="64" y="121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9" y="123"/>
                  </a:lnTo>
                  <a:lnTo>
                    <a:pt x="69" y="126"/>
                  </a:lnTo>
                  <a:lnTo>
                    <a:pt x="69" y="123"/>
                  </a:lnTo>
                  <a:lnTo>
                    <a:pt x="69" y="126"/>
                  </a:lnTo>
                  <a:lnTo>
                    <a:pt x="69" y="123"/>
                  </a:lnTo>
                  <a:lnTo>
                    <a:pt x="69" y="126"/>
                  </a:lnTo>
                  <a:lnTo>
                    <a:pt x="71" y="126"/>
                  </a:lnTo>
                  <a:lnTo>
                    <a:pt x="71" y="123"/>
                  </a:lnTo>
                  <a:lnTo>
                    <a:pt x="74" y="123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19"/>
                  </a:lnTo>
                  <a:lnTo>
                    <a:pt x="79" y="119"/>
                  </a:lnTo>
                  <a:lnTo>
                    <a:pt x="81" y="119"/>
                  </a:lnTo>
                  <a:lnTo>
                    <a:pt x="81" y="116"/>
                  </a:lnTo>
                  <a:lnTo>
                    <a:pt x="81" y="119"/>
                  </a:lnTo>
                  <a:lnTo>
                    <a:pt x="83" y="119"/>
                  </a:lnTo>
                  <a:lnTo>
                    <a:pt x="81" y="119"/>
                  </a:lnTo>
                  <a:lnTo>
                    <a:pt x="81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3" y="121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90" y="119"/>
                  </a:lnTo>
                  <a:lnTo>
                    <a:pt x="90" y="121"/>
                  </a:lnTo>
                  <a:lnTo>
                    <a:pt x="93" y="121"/>
                  </a:lnTo>
                  <a:lnTo>
                    <a:pt x="93" y="123"/>
                  </a:lnTo>
                  <a:lnTo>
                    <a:pt x="90" y="123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0" y="121"/>
                  </a:lnTo>
                  <a:lnTo>
                    <a:pt x="93" y="121"/>
                  </a:lnTo>
                  <a:lnTo>
                    <a:pt x="90" y="121"/>
                  </a:lnTo>
                  <a:lnTo>
                    <a:pt x="90" y="119"/>
                  </a:lnTo>
                  <a:lnTo>
                    <a:pt x="93" y="119"/>
                  </a:lnTo>
                  <a:lnTo>
                    <a:pt x="93" y="116"/>
                  </a:lnTo>
                  <a:lnTo>
                    <a:pt x="93" y="119"/>
                  </a:lnTo>
                  <a:lnTo>
                    <a:pt x="93" y="116"/>
                  </a:lnTo>
                  <a:lnTo>
                    <a:pt x="95" y="116"/>
                  </a:lnTo>
                  <a:lnTo>
                    <a:pt x="98" y="116"/>
                  </a:lnTo>
                  <a:lnTo>
                    <a:pt x="98" y="119"/>
                  </a:lnTo>
                  <a:lnTo>
                    <a:pt x="95" y="119"/>
                  </a:lnTo>
                  <a:lnTo>
                    <a:pt x="98" y="121"/>
                  </a:lnTo>
                  <a:lnTo>
                    <a:pt x="100" y="121"/>
                  </a:lnTo>
                  <a:lnTo>
                    <a:pt x="102" y="121"/>
                  </a:lnTo>
                  <a:lnTo>
                    <a:pt x="105" y="121"/>
                  </a:lnTo>
                  <a:lnTo>
                    <a:pt x="105" y="119"/>
                  </a:lnTo>
                  <a:lnTo>
                    <a:pt x="107" y="119"/>
                  </a:lnTo>
                  <a:lnTo>
                    <a:pt x="107" y="121"/>
                  </a:lnTo>
                  <a:lnTo>
                    <a:pt x="107" y="119"/>
                  </a:lnTo>
                  <a:lnTo>
                    <a:pt x="107" y="121"/>
                  </a:lnTo>
                  <a:lnTo>
                    <a:pt x="109" y="121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9" y="119"/>
                  </a:lnTo>
                  <a:lnTo>
                    <a:pt x="112" y="119"/>
                  </a:lnTo>
                  <a:lnTo>
                    <a:pt x="114" y="119"/>
                  </a:lnTo>
                  <a:lnTo>
                    <a:pt x="112" y="119"/>
                  </a:lnTo>
                  <a:lnTo>
                    <a:pt x="109" y="119"/>
                  </a:lnTo>
                  <a:lnTo>
                    <a:pt x="109" y="116"/>
                  </a:lnTo>
                  <a:lnTo>
                    <a:pt x="107" y="116"/>
                  </a:lnTo>
                  <a:lnTo>
                    <a:pt x="107" y="114"/>
                  </a:lnTo>
                  <a:lnTo>
                    <a:pt x="107" y="112"/>
                  </a:lnTo>
                  <a:lnTo>
                    <a:pt x="105" y="112"/>
                  </a:lnTo>
                  <a:lnTo>
                    <a:pt x="105" y="109"/>
                  </a:lnTo>
                  <a:lnTo>
                    <a:pt x="107" y="107"/>
                  </a:lnTo>
                  <a:lnTo>
                    <a:pt x="107" y="104"/>
                  </a:lnTo>
                  <a:lnTo>
                    <a:pt x="107" y="107"/>
                  </a:lnTo>
                  <a:lnTo>
                    <a:pt x="107" y="104"/>
                  </a:lnTo>
                  <a:lnTo>
                    <a:pt x="107" y="102"/>
                  </a:lnTo>
                  <a:lnTo>
                    <a:pt x="107" y="100"/>
                  </a:lnTo>
                  <a:lnTo>
                    <a:pt x="107" y="102"/>
                  </a:lnTo>
                  <a:lnTo>
                    <a:pt x="107" y="100"/>
                  </a:lnTo>
                  <a:lnTo>
                    <a:pt x="107" y="102"/>
                  </a:lnTo>
                  <a:lnTo>
                    <a:pt x="105" y="102"/>
                  </a:lnTo>
                  <a:lnTo>
                    <a:pt x="105" y="100"/>
                  </a:lnTo>
                  <a:lnTo>
                    <a:pt x="105" y="97"/>
                  </a:lnTo>
                  <a:lnTo>
                    <a:pt x="105" y="95"/>
                  </a:lnTo>
                  <a:lnTo>
                    <a:pt x="105" y="93"/>
                  </a:lnTo>
                  <a:lnTo>
                    <a:pt x="105" y="90"/>
                  </a:lnTo>
                  <a:lnTo>
                    <a:pt x="105" y="93"/>
                  </a:lnTo>
                  <a:lnTo>
                    <a:pt x="102" y="90"/>
                  </a:lnTo>
                  <a:lnTo>
                    <a:pt x="102" y="88"/>
                  </a:lnTo>
                  <a:lnTo>
                    <a:pt x="102" y="85"/>
                  </a:lnTo>
                  <a:lnTo>
                    <a:pt x="100" y="85"/>
                  </a:lnTo>
                  <a:lnTo>
                    <a:pt x="100" y="83"/>
                  </a:lnTo>
                  <a:lnTo>
                    <a:pt x="100" y="85"/>
                  </a:lnTo>
                  <a:lnTo>
                    <a:pt x="98" y="83"/>
                  </a:lnTo>
                  <a:lnTo>
                    <a:pt x="98" y="81"/>
                  </a:lnTo>
                  <a:lnTo>
                    <a:pt x="98" y="78"/>
                  </a:lnTo>
                  <a:lnTo>
                    <a:pt x="95" y="78"/>
                  </a:lnTo>
                  <a:lnTo>
                    <a:pt x="95" y="76"/>
                  </a:lnTo>
                  <a:lnTo>
                    <a:pt x="98" y="76"/>
                  </a:lnTo>
                  <a:lnTo>
                    <a:pt x="98" y="73"/>
                  </a:lnTo>
                  <a:lnTo>
                    <a:pt x="98" y="71"/>
                  </a:lnTo>
                  <a:lnTo>
                    <a:pt x="95" y="71"/>
                  </a:lnTo>
                  <a:lnTo>
                    <a:pt x="95" y="69"/>
                  </a:lnTo>
                  <a:lnTo>
                    <a:pt x="95" y="71"/>
                  </a:lnTo>
                  <a:lnTo>
                    <a:pt x="95" y="69"/>
                  </a:lnTo>
                  <a:lnTo>
                    <a:pt x="93" y="69"/>
                  </a:lnTo>
                  <a:lnTo>
                    <a:pt x="95" y="69"/>
                  </a:lnTo>
                  <a:lnTo>
                    <a:pt x="93" y="69"/>
                  </a:lnTo>
                  <a:lnTo>
                    <a:pt x="93" y="66"/>
                  </a:lnTo>
                  <a:lnTo>
                    <a:pt x="95" y="66"/>
                  </a:lnTo>
                  <a:lnTo>
                    <a:pt x="95" y="69"/>
                  </a:lnTo>
                  <a:lnTo>
                    <a:pt x="98" y="66"/>
                  </a:lnTo>
                  <a:lnTo>
                    <a:pt x="98" y="69"/>
                  </a:lnTo>
                  <a:lnTo>
                    <a:pt x="98" y="66"/>
                  </a:lnTo>
                  <a:lnTo>
                    <a:pt x="98" y="69"/>
                  </a:lnTo>
                  <a:lnTo>
                    <a:pt x="100" y="69"/>
                  </a:lnTo>
                  <a:lnTo>
                    <a:pt x="102" y="69"/>
                  </a:lnTo>
                  <a:lnTo>
                    <a:pt x="102" y="71"/>
                  </a:lnTo>
                  <a:lnTo>
                    <a:pt x="105" y="71"/>
                  </a:lnTo>
                  <a:lnTo>
                    <a:pt x="107" y="71"/>
                  </a:lnTo>
                  <a:lnTo>
                    <a:pt x="109" y="69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6" y="69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4" y="73"/>
                  </a:lnTo>
                  <a:lnTo>
                    <a:pt x="114" y="76"/>
                  </a:lnTo>
                  <a:lnTo>
                    <a:pt x="116" y="78"/>
                  </a:lnTo>
                  <a:lnTo>
                    <a:pt x="116" y="81"/>
                  </a:lnTo>
                  <a:lnTo>
                    <a:pt x="119" y="81"/>
                  </a:lnTo>
                  <a:lnTo>
                    <a:pt x="119" y="83"/>
                  </a:lnTo>
                  <a:lnTo>
                    <a:pt x="119" y="85"/>
                  </a:lnTo>
                  <a:lnTo>
                    <a:pt x="121" y="85"/>
                  </a:lnTo>
                  <a:lnTo>
                    <a:pt x="121" y="83"/>
                  </a:lnTo>
                  <a:lnTo>
                    <a:pt x="124" y="83"/>
                  </a:lnTo>
                  <a:lnTo>
                    <a:pt x="126" y="83"/>
                  </a:lnTo>
                  <a:lnTo>
                    <a:pt x="128" y="83"/>
                  </a:lnTo>
                  <a:lnTo>
                    <a:pt x="128" y="85"/>
                  </a:lnTo>
                  <a:lnTo>
                    <a:pt x="131" y="85"/>
                  </a:lnTo>
                  <a:lnTo>
                    <a:pt x="133" y="85"/>
                  </a:lnTo>
                  <a:lnTo>
                    <a:pt x="135" y="85"/>
                  </a:lnTo>
                  <a:lnTo>
                    <a:pt x="138" y="85"/>
                  </a:lnTo>
                  <a:lnTo>
                    <a:pt x="140" y="85"/>
                  </a:lnTo>
                  <a:lnTo>
                    <a:pt x="143" y="85"/>
                  </a:lnTo>
                  <a:lnTo>
                    <a:pt x="145" y="85"/>
                  </a:lnTo>
                  <a:lnTo>
                    <a:pt x="147" y="88"/>
                  </a:lnTo>
                  <a:lnTo>
                    <a:pt x="150" y="88"/>
                  </a:lnTo>
                  <a:lnTo>
                    <a:pt x="150" y="90"/>
                  </a:lnTo>
                  <a:lnTo>
                    <a:pt x="150" y="88"/>
                  </a:lnTo>
                  <a:lnTo>
                    <a:pt x="152" y="88"/>
                  </a:lnTo>
                  <a:lnTo>
                    <a:pt x="154" y="88"/>
                  </a:lnTo>
                  <a:lnTo>
                    <a:pt x="157" y="88"/>
                  </a:lnTo>
                  <a:lnTo>
                    <a:pt x="157" y="85"/>
                  </a:lnTo>
                  <a:lnTo>
                    <a:pt x="159" y="85"/>
                  </a:lnTo>
                  <a:lnTo>
                    <a:pt x="162" y="83"/>
                  </a:lnTo>
                  <a:lnTo>
                    <a:pt x="164" y="83"/>
                  </a:lnTo>
                  <a:lnTo>
                    <a:pt x="164" y="81"/>
                  </a:lnTo>
                  <a:lnTo>
                    <a:pt x="166" y="81"/>
                  </a:lnTo>
                  <a:lnTo>
                    <a:pt x="169" y="81"/>
                  </a:lnTo>
                  <a:lnTo>
                    <a:pt x="171" y="81"/>
                  </a:lnTo>
                  <a:lnTo>
                    <a:pt x="173" y="81"/>
                  </a:lnTo>
                  <a:lnTo>
                    <a:pt x="173" y="78"/>
                  </a:lnTo>
                  <a:lnTo>
                    <a:pt x="176" y="78"/>
                  </a:lnTo>
                  <a:lnTo>
                    <a:pt x="176" y="81"/>
                  </a:lnTo>
                  <a:lnTo>
                    <a:pt x="178" y="81"/>
                  </a:lnTo>
                  <a:lnTo>
                    <a:pt x="181" y="81"/>
                  </a:lnTo>
                  <a:lnTo>
                    <a:pt x="181" y="78"/>
                  </a:lnTo>
                  <a:lnTo>
                    <a:pt x="181" y="76"/>
                  </a:lnTo>
                  <a:lnTo>
                    <a:pt x="183" y="76"/>
                  </a:lnTo>
                  <a:lnTo>
                    <a:pt x="183" y="78"/>
                  </a:lnTo>
                  <a:lnTo>
                    <a:pt x="185" y="78"/>
                  </a:lnTo>
                  <a:lnTo>
                    <a:pt x="185" y="81"/>
                  </a:lnTo>
                  <a:lnTo>
                    <a:pt x="185" y="83"/>
                  </a:lnTo>
                  <a:lnTo>
                    <a:pt x="185" y="81"/>
                  </a:lnTo>
                  <a:lnTo>
                    <a:pt x="185" y="78"/>
                  </a:lnTo>
                  <a:lnTo>
                    <a:pt x="183" y="78"/>
                  </a:lnTo>
                  <a:lnTo>
                    <a:pt x="183" y="76"/>
                  </a:lnTo>
                  <a:lnTo>
                    <a:pt x="181" y="76"/>
                  </a:lnTo>
                  <a:lnTo>
                    <a:pt x="181" y="78"/>
                  </a:lnTo>
                  <a:lnTo>
                    <a:pt x="181" y="81"/>
                  </a:lnTo>
                  <a:lnTo>
                    <a:pt x="178" y="81"/>
                  </a:lnTo>
                  <a:lnTo>
                    <a:pt x="176" y="81"/>
                  </a:lnTo>
                  <a:lnTo>
                    <a:pt x="176" y="78"/>
                  </a:lnTo>
                  <a:lnTo>
                    <a:pt x="173" y="78"/>
                  </a:lnTo>
                  <a:lnTo>
                    <a:pt x="173" y="81"/>
                  </a:lnTo>
                  <a:lnTo>
                    <a:pt x="171" y="81"/>
                  </a:lnTo>
                  <a:lnTo>
                    <a:pt x="169" y="81"/>
                  </a:lnTo>
                  <a:lnTo>
                    <a:pt x="166" y="81"/>
                  </a:lnTo>
                  <a:lnTo>
                    <a:pt x="164" y="81"/>
                  </a:lnTo>
                  <a:lnTo>
                    <a:pt x="162" y="81"/>
                  </a:lnTo>
                  <a:lnTo>
                    <a:pt x="162" y="78"/>
                  </a:lnTo>
                  <a:lnTo>
                    <a:pt x="162" y="81"/>
                  </a:lnTo>
                  <a:lnTo>
                    <a:pt x="164" y="81"/>
                  </a:lnTo>
                  <a:lnTo>
                    <a:pt x="164" y="78"/>
                  </a:lnTo>
                  <a:lnTo>
                    <a:pt x="162" y="78"/>
                  </a:lnTo>
                  <a:lnTo>
                    <a:pt x="159" y="78"/>
                  </a:lnTo>
                  <a:lnTo>
                    <a:pt x="159" y="76"/>
                  </a:lnTo>
                  <a:lnTo>
                    <a:pt x="162" y="73"/>
                  </a:lnTo>
                  <a:lnTo>
                    <a:pt x="162" y="71"/>
                  </a:lnTo>
                  <a:lnTo>
                    <a:pt x="164" y="71"/>
                  </a:lnTo>
                  <a:lnTo>
                    <a:pt x="162" y="71"/>
                  </a:lnTo>
                  <a:lnTo>
                    <a:pt x="164" y="71"/>
                  </a:lnTo>
                  <a:lnTo>
                    <a:pt x="162" y="69"/>
                  </a:lnTo>
                  <a:lnTo>
                    <a:pt x="162" y="71"/>
                  </a:lnTo>
                  <a:lnTo>
                    <a:pt x="162" y="69"/>
                  </a:lnTo>
                  <a:lnTo>
                    <a:pt x="164" y="71"/>
                  </a:lnTo>
                  <a:lnTo>
                    <a:pt x="164" y="69"/>
                  </a:lnTo>
                  <a:lnTo>
                    <a:pt x="164" y="66"/>
                  </a:lnTo>
                  <a:lnTo>
                    <a:pt x="166" y="66"/>
                  </a:lnTo>
                  <a:lnTo>
                    <a:pt x="169" y="66"/>
                  </a:lnTo>
                  <a:lnTo>
                    <a:pt x="171" y="64"/>
                  </a:lnTo>
                  <a:lnTo>
                    <a:pt x="173" y="64"/>
                  </a:lnTo>
                  <a:lnTo>
                    <a:pt x="173" y="62"/>
                  </a:lnTo>
                  <a:lnTo>
                    <a:pt x="176" y="62"/>
                  </a:lnTo>
                  <a:lnTo>
                    <a:pt x="178" y="62"/>
                  </a:lnTo>
                  <a:lnTo>
                    <a:pt x="178" y="59"/>
                  </a:lnTo>
                  <a:lnTo>
                    <a:pt x="181" y="59"/>
                  </a:lnTo>
                  <a:lnTo>
                    <a:pt x="183" y="59"/>
                  </a:lnTo>
                  <a:lnTo>
                    <a:pt x="185" y="59"/>
                  </a:lnTo>
                  <a:lnTo>
                    <a:pt x="188" y="59"/>
                  </a:lnTo>
                  <a:lnTo>
                    <a:pt x="190" y="57"/>
                  </a:lnTo>
                  <a:lnTo>
                    <a:pt x="192" y="57"/>
                  </a:lnTo>
                  <a:lnTo>
                    <a:pt x="195" y="57"/>
                  </a:lnTo>
                  <a:lnTo>
                    <a:pt x="192" y="57"/>
                  </a:lnTo>
                  <a:lnTo>
                    <a:pt x="195" y="57"/>
                  </a:lnTo>
                  <a:lnTo>
                    <a:pt x="197" y="57"/>
                  </a:lnTo>
                  <a:lnTo>
                    <a:pt x="197" y="54"/>
                  </a:lnTo>
                  <a:lnTo>
                    <a:pt x="200" y="54"/>
                  </a:lnTo>
                  <a:lnTo>
                    <a:pt x="200" y="52"/>
                  </a:lnTo>
                  <a:lnTo>
                    <a:pt x="202" y="52"/>
                  </a:lnTo>
                  <a:lnTo>
                    <a:pt x="202" y="50"/>
                  </a:lnTo>
                  <a:lnTo>
                    <a:pt x="204" y="50"/>
                  </a:lnTo>
                  <a:lnTo>
                    <a:pt x="207" y="47"/>
                  </a:lnTo>
                  <a:lnTo>
                    <a:pt x="207" y="45"/>
                  </a:lnTo>
                  <a:lnTo>
                    <a:pt x="209" y="43"/>
                  </a:lnTo>
                  <a:lnTo>
                    <a:pt x="209" y="45"/>
                  </a:lnTo>
                  <a:lnTo>
                    <a:pt x="211" y="45"/>
                  </a:lnTo>
                  <a:lnTo>
                    <a:pt x="214" y="45"/>
                  </a:lnTo>
                  <a:lnTo>
                    <a:pt x="211" y="45"/>
                  </a:lnTo>
                  <a:lnTo>
                    <a:pt x="211" y="43"/>
                  </a:lnTo>
                  <a:lnTo>
                    <a:pt x="211" y="45"/>
                  </a:lnTo>
                  <a:lnTo>
                    <a:pt x="211" y="43"/>
                  </a:lnTo>
                  <a:lnTo>
                    <a:pt x="209" y="43"/>
                  </a:lnTo>
                  <a:lnTo>
                    <a:pt x="209" y="40"/>
                  </a:lnTo>
                  <a:lnTo>
                    <a:pt x="211" y="40"/>
                  </a:lnTo>
                  <a:lnTo>
                    <a:pt x="209" y="40"/>
                  </a:lnTo>
                  <a:lnTo>
                    <a:pt x="209" y="38"/>
                  </a:lnTo>
                  <a:lnTo>
                    <a:pt x="209" y="35"/>
                  </a:lnTo>
                  <a:lnTo>
                    <a:pt x="211" y="35"/>
                  </a:lnTo>
                  <a:lnTo>
                    <a:pt x="209" y="35"/>
                  </a:lnTo>
                  <a:lnTo>
                    <a:pt x="209" y="33"/>
                  </a:lnTo>
                  <a:lnTo>
                    <a:pt x="209" y="31"/>
                  </a:lnTo>
                  <a:lnTo>
                    <a:pt x="209" y="28"/>
                  </a:lnTo>
                  <a:lnTo>
                    <a:pt x="211" y="28"/>
                  </a:lnTo>
                  <a:lnTo>
                    <a:pt x="211" y="26"/>
                  </a:lnTo>
                  <a:lnTo>
                    <a:pt x="209" y="26"/>
                  </a:lnTo>
                  <a:lnTo>
                    <a:pt x="209" y="24"/>
                  </a:lnTo>
                  <a:lnTo>
                    <a:pt x="209" y="21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1" y="16"/>
                  </a:lnTo>
                  <a:lnTo>
                    <a:pt x="211" y="14"/>
                  </a:lnTo>
                  <a:lnTo>
                    <a:pt x="209" y="14"/>
                  </a:lnTo>
                  <a:lnTo>
                    <a:pt x="211" y="14"/>
                  </a:lnTo>
                  <a:lnTo>
                    <a:pt x="209" y="14"/>
                  </a:lnTo>
                  <a:lnTo>
                    <a:pt x="209" y="12"/>
                  </a:lnTo>
                  <a:lnTo>
                    <a:pt x="211" y="12"/>
                  </a:lnTo>
                  <a:lnTo>
                    <a:pt x="214" y="9"/>
                  </a:lnTo>
                  <a:lnTo>
                    <a:pt x="214" y="7"/>
                  </a:lnTo>
                  <a:lnTo>
                    <a:pt x="216" y="7"/>
                  </a:lnTo>
                  <a:lnTo>
                    <a:pt x="219" y="7"/>
                  </a:lnTo>
                  <a:lnTo>
                    <a:pt x="221" y="7"/>
                  </a:lnTo>
                  <a:lnTo>
                    <a:pt x="221" y="5"/>
                  </a:lnTo>
                  <a:lnTo>
                    <a:pt x="223" y="5"/>
                  </a:lnTo>
                  <a:lnTo>
                    <a:pt x="226" y="5"/>
                  </a:lnTo>
                  <a:lnTo>
                    <a:pt x="228" y="5"/>
                  </a:lnTo>
                  <a:lnTo>
                    <a:pt x="226" y="5"/>
                  </a:lnTo>
                  <a:lnTo>
                    <a:pt x="228" y="5"/>
                  </a:lnTo>
                  <a:lnTo>
                    <a:pt x="228" y="2"/>
                  </a:lnTo>
                  <a:lnTo>
                    <a:pt x="228" y="5"/>
                  </a:lnTo>
                  <a:lnTo>
                    <a:pt x="230" y="5"/>
                  </a:lnTo>
                  <a:lnTo>
                    <a:pt x="228" y="5"/>
                  </a:lnTo>
                  <a:lnTo>
                    <a:pt x="230" y="5"/>
                  </a:lnTo>
                  <a:lnTo>
                    <a:pt x="230" y="2"/>
                  </a:lnTo>
                  <a:lnTo>
                    <a:pt x="228" y="2"/>
                  </a:lnTo>
                  <a:lnTo>
                    <a:pt x="230" y="2"/>
                  </a:lnTo>
                  <a:lnTo>
                    <a:pt x="230" y="5"/>
                  </a:lnTo>
                  <a:lnTo>
                    <a:pt x="233" y="2"/>
                  </a:lnTo>
                  <a:lnTo>
                    <a:pt x="233" y="5"/>
                  </a:lnTo>
                  <a:lnTo>
                    <a:pt x="233" y="2"/>
                  </a:lnTo>
                  <a:lnTo>
                    <a:pt x="235" y="2"/>
                  </a:lnTo>
                  <a:lnTo>
                    <a:pt x="238" y="2"/>
                  </a:lnTo>
                  <a:lnTo>
                    <a:pt x="240" y="2"/>
                  </a:lnTo>
                  <a:lnTo>
                    <a:pt x="242" y="0"/>
                  </a:lnTo>
                  <a:lnTo>
                    <a:pt x="242" y="2"/>
                  </a:lnTo>
                  <a:lnTo>
                    <a:pt x="242" y="5"/>
                  </a:lnTo>
                  <a:lnTo>
                    <a:pt x="245" y="5"/>
                  </a:lnTo>
                  <a:lnTo>
                    <a:pt x="245" y="7"/>
                  </a:lnTo>
                  <a:lnTo>
                    <a:pt x="242" y="9"/>
                  </a:lnTo>
                  <a:lnTo>
                    <a:pt x="245" y="9"/>
                  </a:lnTo>
                  <a:lnTo>
                    <a:pt x="245" y="12"/>
                  </a:lnTo>
                  <a:lnTo>
                    <a:pt x="245" y="14"/>
                  </a:lnTo>
                  <a:lnTo>
                    <a:pt x="247" y="14"/>
                  </a:lnTo>
                  <a:lnTo>
                    <a:pt x="247" y="16"/>
                  </a:lnTo>
                  <a:lnTo>
                    <a:pt x="249" y="16"/>
                  </a:lnTo>
                  <a:lnTo>
                    <a:pt x="249" y="19"/>
                  </a:lnTo>
                  <a:lnTo>
                    <a:pt x="252" y="19"/>
                  </a:lnTo>
                  <a:lnTo>
                    <a:pt x="254" y="19"/>
                  </a:lnTo>
                  <a:lnTo>
                    <a:pt x="254" y="16"/>
                  </a:lnTo>
                  <a:lnTo>
                    <a:pt x="256" y="16"/>
                  </a:lnTo>
                  <a:lnTo>
                    <a:pt x="259" y="16"/>
                  </a:lnTo>
                  <a:lnTo>
                    <a:pt x="261" y="16"/>
                  </a:lnTo>
                  <a:lnTo>
                    <a:pt x="261" y="14"/>
                  </a:lnTo>
                  <a:lnTo>
                    <a:pt x="261" y="16"/>
                  </a:lnTo>
                  <a:lnTo>
                    <a:pt x="264" y="16"/>
                  </a:lnTo>
                  <a:lnTo>
                    <a:pt x="264" y="19"/>
                  </a:lnTo>
                  <a:lnTo>
                    <a:pt x="266" y="19"/>
                  </a:lnTo>
                  <a:lnTo>
                    <a:pt x="266" y="21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6" y="24"/>
                  </a:lnTo>
                  <a:lnTo>
                    <a:pt x="266" y="26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71" y="31"/>
                  </a:lnTo>
                  <a:lnTo>
                    <a:pt x="271" y="28"/>
                  </a:lnTo>
                  <a:lnTo>
                    <a:pt x="273" y="28"/>
                  </a:lnTo>
                  <a:lnTo>
                    <a:pt x="273" y="31"/>
                  </a:lnTo>
                  <a:lnTo>
                    <a:pt x="275" y="31"/>
                  </a:lnTo>
                  <a:lnTo>
                    <a:pt x="275" y="28"/>
                  </a:lnTo>
                  <a:lnTo>
                    <a:pt x="275" y="31"/>
                  </a:lnTo>
                  <a:lnTo>
                    <a:pt x="278" y="31"/>
                  </a:lnTo>
                  <a:lnTo>
                    <a:pt x="278" y="33"/>
                  </a:lnTo>
                  <a:lnTo>
                    <a:pt x="278" y="35"/>
                  </a:lnTo>
                  <a:lnTo>
                    <a:pt x="278" y="38"/>
                  </a:lnTo>
                  <a:lnTo>
                    <a:pt x="280" y="38"/>
                  </a:lnTo>
                  <a:lnTo>
                    <a:pt x="283" y="38"/>
                  </a:lnTo>
                  <a:lnTo>
                    <a:pt x="283" y="35"/>
                  </a:lnTo>
                  <a:lnTo>
                    <a:pt x="283" y="38"/>
                  </a:lnTo>
                  <a:lnTo>
                    <a:pt x="285" y="38"/>
                  </a:lnTo>
                  <a:lnTo>
                    <a:pt x="285" y="35"/>
                  </a:lnTo>
                  <a:lnTo>
                    <a:pt x="285" y="38"/>
                  </a:lnTo>
                  <a:lnTo>
                    <a:pt x="287" y="38"/>
                  </a:lnTo>
                  <a:lnTo>
                    <a:pt x="290" y="38"/>
                  </a:lnTo>
                  <a:lnTo>
                    <a:pt x="290" y="35"/>
                  </a:lnTo>
                  <a:lnTo>
                    <a:pt x="290" y="38"/>
                  </a:lnTo>
                  <a:lnTo>
                    <a:pt x="292" y="38"/>
                  </a:lnTo>
                  <a:lnTo>
                    <a:pt x="294" y="38"/>
                  </a:lnTo>
                  <a:lnTo>
                    <a:pt x="294" y="40"/>
                  </a:lnTo>
                  <a:lnTo>
                    <a:pt x="297" y="40"/>
                  </a:lnTo>
                  <a:lnTo>
                    <a:pt x="297" y="43"/>
                  </a:lnTo>
                  <a:lnTo>
                    <a:pt x="294" y="43"/>
                  </a:lnTo>
                  <a:lnTo>
                    <a:pt x="294" y="45"/>
                  </a:lnTo>
                  <a:lnTo>
                    <a:pt x="294" y="47"/>
                  </a:lnTo>
                  <a:lnTo>
                    <a:pt x="297" y="47"/>
                  </a:lnTo>
                  <a:lnTo>
                    <a:pt x="297" y="50"/>
                  </a:lnTo>
                  <a:lnTo>
                    <a:pt x="297" y="52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7" y="54"/>
                  </a:lnTo>
                  <a:lnTo>
                    <a:pt x="297" y="57"/>
                  </a:lnTo>
                  <a:lnTo>
                    <a:pt x="299" y="57"/>
                  </a:lnTo>
                  <a:lnTo>
                    <a:pt x="299" y="54"/>
                  </a:lnTo>
                  <a:lnTo>
                    <a:pt x="302" y="54"/>
                  </a:lnTo>
                  <a:lnTo>
                    <a:pt x="302" y="57"/>
                  </a:lnTo>
                  <a:lnTo>
                    <a:pt x="304" y="57"/>
                  </a:lnTo>
                  <a:lnTo>
                    <a:pt x="306" y="57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3" y="54"/>
                  </a:lnTo>
                  <a:lnTo>
                    <a:pt x="313" y="52"/>
                  </a:lnTo>
                  <a:lnTo>
                    <a:pt x="313" y="50"/>
                  </a:lnTo>
                  <a:lnTo>
                    <a:pt x="313" y="47"/>
                  </a:lnTo>
                  <a:lnTo>
                    <a:pt x="316" y="47"/>
                  </a:lnTo>
                  <a:lnTo>
                    <a:pt x="316" y="45"/>
                  </a:lnTo>
                  <a:lnTo>
                    <a:pt x="318" y="45"/>
                  </a:lnTo>
                  <a:lnTo>
                    <a:pt x="318" y="47"/>
                  </a:lnTo>
                  <a:lnTo>
                    <a:pt x="318" y="50"/>
                  </a:lnTo>
                  <a:lnTo>
                    <a:pt x="316" y="50"/>
                  </a:lnTo>
                  <a:lnTo>
                    <a:pt x="318" y="52"/>
                  </a:lnTo>
                  <a:lnTo>
                    <a:pt x="316" y="54"/>
                  </a:lnTo>
                  <a:lnTo>
                    <a:pt x="316" y="57"/>
                  </a:lnTo>
                  <a:lnTo>
                    <a:pt x="318" y="57"/>
                  </a:lnTo>
                  <a:lnTo>
                    <a:pt x="318" y="59"/>
                  </a:lnTo>
                  <a:lnTo>
                    <a:pt x="318" y="62"/>
                  </a:lnTo>
                  <a:lnTo>
                    <a:pt x="318" y="64"/>
                  </a:lnTo>
                  <a:lnTo>
                    <a:pt x="321" y="64"/>
                  </a:lnTo>
                  <a:lnTo>
                    <a:pt x="323" y="64"/>
                  </a:lnTo>
                  <a:lnTo>
                    <a:pt x="325" y="64"/>
                  </a:lnTo>
                  <a:lnTo>
                    <a:pt x="325" y="66"/>
                  </a:lnTo>
                  <a:lnTo>
                    <a:pt x="325" y="64"/>
                  </a:lnTo>
                  <a:lnTo>
                    <a:pt x="325" y="66"/>
                  </a:lnTo>
                  <a:lnTo>
                    <a:pt x="328" y="66"/>
                  </a:lnTo>
                  <a:lnTo>
                    <a:pt x="328" y="69"/>
                  </a:lnTo>
                  <a:lnTo>
                    <a:pt x="328" y="66"/>
                  </a:lnTo>
                  <a:lnTo>
                    <a:pt x="328" y="69"/>
                  </a:lnTo>
                  <a:lnTo>
                    <a:pt x="330" y="69"/>
                  </a:lnTo>
                  <a:lnTo>
                    <a:pt x="332" y="69"/>
                  </a:lnTo>
                  <a:lnTo>
                    <a:pt x="335" y="71"/>
                  </a:lnTo>
                  <a:lnTo>
                    <a:pt x="332" y="71"/>
                  </a:lnTo>
                  <a:lnTo>
                    <a:pt x="332" y="73"/>
                  </a:lnTo>
                  <a:lnTo>
                    <a:pt x="332" y="71"/>
                  </a:lnTo>
                  <a:lnTo>
                    <a:pt x="335" y="71"/>
                  </a:lnTo>
                  <a:lnTo>
                    <a:pt x="337" y="73"/>
                  </a:lnTo>
                  <a:lnTo>
                    <a:pt x="337" y="76"/>
                  </a:lnTo>
                  <a:lnTo>
                    <a:pt x="337" y="78"/>
                  </a:lnTo>
                  <a:lnTo>
                    <a:pt x="340" y="78"/>
                  </a:lnTo>
                  <a:lnTo>
                    <a:pt x="342" y="76"/>
                  </a:lnTo>
                  <a:lnTo>
                    <a:pt x="342" y="78"/>
                  </a:lnTo>
                  <a:lnTo>
                    <a:pt x="344" y="78"/>
                  </a:lnTo>
                  <a:lnTo>
                    <a:pt x="344" y="76"/>
                  </a:lnTo>
                  <a:lnTo>
                    <a:pt x="347" y="76"/>
                  </a:lnTo>
                  <a:lnTo>
                    <a:pt x="349" y="76"/>
                  </a:lnTo>
                  <a:lnTo>
                    <a:pt x="351" y="76"/>
                  </a:lnTo>
                  <a:lnTo>
                    <a:pt x="351" y="78"/>
                  </a:lnTo>
                  <a:lnTo>
                    <a:pt x="354" y="78"/>
                  </a:lnTo>
                  <a:lnTo>
                    <a:pt x="354" y="81"/>
                  </a:lnTo>
                  <a:lnTo>
                    <a:pt x="356" y="81"/>
                  </a:lnTo>
                  <a:lnTo>
                    <a:pt x="359" y="81"/>
                  </a:lnTo>
                  <a:lnTo>
                    <a:pt x="359" y="78"/>
                  </a:lnTo>
                  <a:lnTo>
                    <a:pt x="361" y="78"/>
                  </a:lnTo>
                  <a:lnTo>
                    <a:pt x="363" y="78"/>
                  </a:lnTo>
                  <a:lnTo>
                    <a:pt x="366" y="78"/>
                  </a:lnTo>
                  <a:lnTo>
                    <a:pt x="366" y="81"/>
                  </a:lnTo>
                  <a:lnTo>
                    <a:pt x="368" y="81"/>
                  </a:lnTo>
                  <a:lnTo>
                    <a:pt x="370" y="81"/>
                  </a:lnTo>
                  <a:lnTo>
                    <a:pt x="370" y="78"/>
                  </a:lnTo>
                  <a:lnTo>
                    <a:pt x="370" y="81"/>
                  </a:lnTo>
                  <a:lnTo>
                    <a:pt x="373" y="81"/>
                  </a:lnTo>
                  <a:lnTo>
                    <a:pt x="373" y="83"/>
                  </a:lnTo>
                  <a:lnTo>
                    <a:pt x="375" y="83"/>
                  </a:lnTo>
                  <a:lnTo>
                    <a:pt x="375" y="85"/>
                  </a:lnTo>
                  <a:lnTo>
                    <a:pt x="373" y="85"/>
                  </a:lnTo>
                  <a:lnTo>
                    <a:pt x="375" y="85"/>
                  </a:lnTo>
                  <a:lnTo>
                    <a:pt x="375" y="88"/>
                  </a:lnTo>
                  <a:lnTo>
                    <a:pt x="377" y="88"/>
                  </a:lnTo>
                  <a:lnTo>
                    <a:pt x="377" y="90"/>
                  </a:lnTo>
                  <a:lnTo>
                    <a:pt x="377" y="93"/>
                  </a:lnTo>
                  <a:lnTo>
                    <a:pt x="380" y="93"/>
                  </a:lnTo>
                  <a:lnTo>
                    <a:pt x="380" y="95"/>
                  </a:lnTo>
                  <a:lnTo>
                    <a:pt x="382" y="95"/>
                  </a:lnTo>
                  <a:lnTo>
                    <a:pt x="385" y="95"/>
                  </a:lnTo>
                  <a:lnTo>
                    <a:pt x="385" y="93"/>
                  </a:lnTo>
                  <a:lnTo>
                    <a:pt x="382" y="93"/>
                  </a:lnTo>
                  <a:lnTo>
                    <a:pt x="385" y="93"/>
                  </a:lnTo>
                  <a:lnTo>
                    <a:pt x="387" y="93"/>
                  </a:lnTo>
                  <a:lnTo>
                    <a:pt x="387" y="90"/>
                  </a:lnTo>
                  <a:lnTo>
                    <a:pt x="389" y="90"/>
                  </a:lnTo>
                  <a:lnTo>
                    <a:pt x="389" y="93"/>
                  </a:lnTo>
                  <a:lnTo>
                    <a:pt x="389" y="95"/>
                  </a:lnTo>
                  <a:lnTo>
                    <a:pt x="389" y="97"/>
                  </a:lnTo>
                  <a:lnTo>
                    <a:pt x="392" y="97"/>
                  </a:lnTo>
                  <a:lnTo>
                    <a:pt x="392" y="95"/>
                  </a:lnTo>
                  <a:lnTo>
                    <a:pt x="394" y="95"/>
                  </a:lnTo>
                  <a:lnTo>
                    <a:pt x="394" y="97"/>
                  </a:lnTo>
                  <a:lnTo>
                    <a:pt x="396" y="95"/>
                  </a:lnTo>
                  <a:lnTo>
                    <a:pt x="399" y="97"/>
                  </a:lnTo>
                  <a:lnTo>
                    <a:pt x="399" y="95"/>
                  </a:lnTo>
                  <a:lnTo>
                    <a:pt x="401" y="95"/>
                  </a:lnTo>
                  <a:lnTo>
                    <a:pt x="401" y="93"/>
                  </a:lnTo>
                  <a:lnTo>
                    <a:pt x="404" y="93"/>
                  </a:lnTo>
                  <a:lnTo>
                    <a:pt x="404" y="95"/>
                  </a:lnTo>
                  <a:lnTo>
                    <a:pt x="406" y="95"/>
                  </a:lnTo>
                  <a:lnTo>
                    <a:pt x="406" y="97"/>
                  </a:lnTo>
                  <a:lnTo>
                    <a:pt x="408" y="97"/>
                  </a:lnTo>
                  <a:lnTo>
                    <a:pt x="411" y="100"/>
                  </a:lnTo>
                  <a:lnTo>
                    <a:pt x="413" y="100"/>
                  </a:lnTo>
                  <a:lnTo>
                    <a:pt x="415" y="100"/>
                  </a:lnTo>
                  <a:lnTo>
                    <a:pt x="418" y="100"/>
                  </a:lnTo>
                  <a:lnTo>
                    <a:pt x="420" y="100"/>
                  </a:lnTo>
                  <a:lnTo>
                    <a:pt x="420" y="102"/>
                  </a:lnTo>
                  <a:lnTo>
                    <a:pt x="423" y="100"/>
                  </a:lnTo>
                  <a:lnTo>
                    <a:pt x="423" y="102"/>
                  </a:lnTo>
                  <a:lnTo>
                    <a:pt x="425" y="102"/>
                  </a:lnTo>
                  <a:lnTo>
                    <a:pt x="427" y="102"/>
                  </a:lnTo>
                  <a:lnTo>
                    <a:pt x="427" y="104"/>
                  </a:lnTo>
                  <a:lnTo>
                    <a:pt x="430" y="104"/>
                  </a:lnTo>
                  <a:lnTo>
                    <a:pt x="427" y="104"/>
                  </a:lnTo>
                  <a:lnTo>
                    <a:pt x="427" y="107"/>
                  </a:lnTo>
                  <a:lnTo>
                    <a:pt x="425" y="109"/>
                  </a:lnTo>
                  <a:lnTo>
                    <a:pt x="425" y="112"/>
                  </a:lnTo>
                  <a:lnTo>
                    <a:pt x="423" y="112"/>
                  </a:lnTo>
                  <a:lnTo>
                    <a:pt x="423" y="114"/>
                  </a:lnTo>
                  <a:lnTo>
                    <a:pt x="420" y="114"/>
                  </a:lnTo>
                  <a:lnTo>
                    <a:pt x="420" y="116"/>
                  </a:lnTo>
                  <a:lnTo>
                    <a:pt x="418" y="116"/>
                  </a:lnTo>
                  <a:lnTo>
                    <a:pt x="418" y="119"/>
                  </a:lnTo>
                  <a:lnTo>
                    <a:pt x="415" y="119"/>
                  </a:lnTo>
                  <a:lnTo>
                    <a:pt x="415" y="121"/>
                  </a:lnTo>
                  <a:lnTo>
                    <a:pt x="415" y="123"/>
                  </a:lnTo>
                  <a:lnTo>
                    <a:pt x="415" y="126"/>
                  </a:lnTo>
                  <a:lnTo>
                    <a:pt x="413" y="126"/>
                  </a:lnTo>
                  <a:lnTo>
                    <a:pt x="413" y="128"/>
                  </a:lnTo>
                  <a:lnTo>
                    <a:pt x="413" y="131"/>
                  </a:lnTo>
                  <a:lnTo>
                    <a:pt x="413" y="133"/>
                  </a:lnTo>
                  <a:lnTo>
                    <a:pt x="413" y="135"/>
                  </a:lnTo>
                  <a:lnTo>
                    <a:pt x="411" y="135"/>
                  </a:lnTo>
                  <a:lnTo>
                    <a:pt x="411" y="138"/>
                  </a:lnTo>
                  <a:lnTo>
                    <a:pt x="411" y="140"/>
                  </a:lnTo>
                  <a:lnTo>
                    <a:pt x="408" y="140"/>
                  </a:lnTo>
                  <a:lnTo>
                    <a:pt x="408" y="142"/>
                  </a:lnTo>
                  <a:lnTo>
                    <a:pt x="408" y="145"/>
                  </a:lnTo>
                  <a:lnTo>
                    <a:pt x="408" y="147"/>
                  </a:lnTo>
                  <a:lnTo>
                    <a:pt x="408" y="150"/>
                  </a:lnTo>
                  <a:lnTo>
                    <a:pt x="408" y="152"/>
                  </a:lnTo>
                  <a:lnTo>
                    <a:pt x="408" y="154"/>
                  </a:lnTo>
                  <a:lnTo>
                    <a:pt x="408" y="157"/>
                  </a:lnTo>
                  <a:lnTo>
                    <a:pt x="406" y="157"/>
                  </a:lnTo>
                  <a:lnTo>
                    <a:pt x="408" y="157"/>
                  </a:lnTo>
                  <a:lnTo>
                    <a:pt x="406" y="159"/>
                  </a:lnTo>
                  <a:lnTo>
                    <a:pt x="406" y="161"/>
                  </a:lnTo>
                  <a:lnTo>
                    <a:pt x="406" y="164"/>
                  </a:lnTo>
                  <a:lnTo>
                    <a:pt x="406" y="166"/>
                  </a:lnTo>
                  <a:lnTo>
                    <a:pt x="408" y="169"/>
                  </a:lnTo>
                  <a:lnTo>
                    <a:pt x="408" y="171"/>
                  </a:lnTo>
                  <a:lnTo>
                    <a:pt x="406" y="171"/>
                  </a:lnTo>
                  <a:lnTo>
                    <a:pt x="406" y="173"/>
                  </a:lnTo>
                  <a:lnTo>
                    <a:pt x="406" y="176"/>
                  </a:lnTo>
                  <a:lnTo>
                    <a:pt x="404" y="176"/>
                  </a:lnTo>
                  <a:lnTo>
                    <a:pt x="404" y="173"/>
                  </a:lnTo>
                  <a:lnTo>
                    <a:pt x="404" y="176"/>
                  </a:lnTo>
                  <a:lnTo>
                    <a:pt x="401" y="176"/>
                  </a:lnTo>
                  <a:lnTo>
                    <a:pt x="401" y="178"/>
                  </a:lnTo>
                  <a:lnTo>
                    <a:pt x="399" y="176"/>
                  </a:lnTo>
                  <a:lnTo>
                    <a:pt x="399" y="178"/>
                  </a:lnTo>
                  <a:lnTo>
                    <a:pt x="396" y="178"/>
                  </a:lnTo>
                  <a:lnTo>
                    <a:pt x="396" y="176"/>
                  </a:lnTo>
                  <a:lnTo>
                    <a:pt x="396" y="178"/>
                  </a:lnTo>
                  <a:lnTo>
                    <a:pt x="394" y="176"/>
                  </a:lnTo>
                  <a:lnTo>
                    <a:pt x="396" y="173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89" y="173"/>
                  </a:lnTo>
                  <a:lnTo>
                    <a:pt x="389" y="176"/>
                  </a:lnTo>
                  <a:lnTo>
                    <a:pt x="387" y="176"/>
                  </a:lnTo>
                  <a:lnTo>
                    <a:pt x="387" y="178"/>
                  </a:lnTo>
                  <a:lnTo>
                    <a:pt x="385" y="178"/>
                  </a:lnTo>
                  <a:lnTo>
                    <a:pt x="385" y="180"/>
                  </a:lnTo>
                  <a:lnTo>
                    <a:pt x="387" y="180"/>
                  </a:lnTo>
                  <a:lnTo>
                    <a:pt x="389" y="180"/>
                  </a:lnTo>
                  <a:lnTo>
                    <a:pt x="392" y="180"/>
                  </a:lnTo>
                  <a:lnTo>
                    <a:pt x="389" y="180"/>
                  </a:lnTo>
                  <a:lnTo>
                    <a:pt x="389" y="183"/>
                  </a:lnTo>
                  <a:lnTo>
                    <a:pt x="387" y="183"/>
                  </a:lnTo>
                  <a:lnTo>
                    <a:pt x="387" y="185"/>
                  </a:lnTo>
                  <a:lnTo>
                    <a:pt x="387" y="188"/>
                  </a:lnTo>
                  <a:lnTo>
                    <a:pt x="385" y="188"/>
                  </a:lnTo>
                  <a:lnTo>
                    <a:pt x="385" y="190"/>
                  </a:lnTo>
                  <a:lnTo>
                    <a:pt x="382" y="190"/>
                  </a:lnTo>
                  <a:lnTo>
                    <a:pt x="382" y="192"/>
                  </a:lnTo>
                  <a:lnTo>
                    <a:pt x="380" y="192"/>
                  </a:lnTo>
                  <a:lnTo>
                    <a:pt x="380" y="195"/>
                  </a:lnTo>
                  <a:lnTo>
                    <a:pt x="377" y="195"/>
                  </a:lnTo>
                  <a:lnTo>
                    <a:pt x="380" y="195"/>
                  </a:lnTo>
                  <a:lnTo>
                    <a:pt x="377" y="197"/>
                  </a:lnTo>
                  <a:lnTo>
                    <a:pt x="375" y="197"/>
                  </a:lnTo>
                  <a:lnTo>
                    <a:pt x="375" y="199"/>
                  </a:lnTo>
                  <a:lnTo>
                    <a:pt x="373" y="199"/>
                  </a:lnTo>
                  <a:lnTo>
                    <a:pt x="370" y="199"/>
                  </a:lnTo>
                  <a:lnTo>
                    <a:pt x="370" y="202"/>
                  </a:lnTo>
                  <a:lnTo>
                    <a:pt x="370" y="204"/>
                  </a:lnTo>
                  <a:lnTo>
                    <a:pt x="370" y="207"/>
                  </a:lnTo>
                  <a:lnTo>
                    <a:pt x="370" y="209"/>
                  </a:lnTo>
                  <a:lnTo>
                    <a:pt x="368" y="209"/>
                  </a:lnTo>
                  <a:lnTo>
                    <a:pt x="368" y="211"/>
                  </a:lnTo>
                  <a:lnTo>
                    <a:pt x="366" y="211"/>
                  </a:lnTo>
                  <a:lnTo>
                    <a:pt x="366" y="214"/>
                  </a:lnTo>
                  <a:lnTo>
                    <a:pt x="363" y="214"/>
                  </a:lnTo>
                  <a:lnTo>
                    <a:pt x="363" y="216"/>
                  </a:lnTo>
                  <a:lnTo>
                    <a:pt x="361" y="216"/>
                  </a:lnTo>
                  <a:lnTo>
                    <a:pt x="359" y="218"/>
                  </a:lnTo>
                  <a:lnTo>
                    <a:pt x="361" y="218"/>
                  </a:lnTo>
                  <a:lnTo>
                    <a:pt x="361" y="221"/>
                  </a:lnTo>
                  <a:lnTo>
                    <a:pt x="359" y="221"/>
                  </a:lnTo>
                  <a:lnTo>
                    <a:pt x="359" y="223"/>
                  </a:lnTo>
                  <a:lnTo>
                    <a:pt x="359" y="226"/>
                  </a:lnTo>
                  <a:lnTo>
                    <a:pt x="361" y="226"/>
                  </a:lnTo>
                  <a:lnTo>
                    <a:pt x="361" y="228"/>
                  </a:lnTo>
                  <a:lnTo>
                    <a:pt x="361" y="230"/>
                  </a:lnTo>
                  <a:lnTo>
                    <a:pt x="359" y="233"/>
                  </a:lnTo>
                  <a:lnTo>
                    <a:pt x="361" y="233"/>
                  </a:lnTo>
                  <a:lnTo>
                    <a:pt x="359" y="233"/>
                  </a:lnTo>
                  <a:lnTo>
                    <a:pt x="356" y="235"/>
                  </a:lnTo>
                  <a:lnTo>
                    <a:pt x="356" y="233"/>
                  </a:lnTo>
                  <a:lnTo>
                    <a:pt x="356" y="235"/>
                  </a:lnTo>
                  <a:lnTo>
                    <a:pt x="354" y="235"/>
                  </a:lnTo>
                  <a:lnTo>
                    <a:pt x="356" y="235"/>
                  </a:lnTo>
                  <a:lnTo>
                    <a:pt x="356" y="237"/>
                  </a:lnTo>
                  <a:lnTo>
                    <a:pt x="354" y="237"/>
                  </a:lnTo>
                  <a:lnTo>
                    <a:pt x="354" y="240"/>
                  </a:lnTo>
                  <a:lnTo>
                    <a:pt x="354" y="237"/>
                  </a:lnTo>
                  <a:lnTo>
                    <a:pt x="356" y="237"/>
                  </a:lnTo>
                  <a:lnTo>
                    <a:pt x="359" y="237"/>
                  </a:lnTo>
                  <a:lnTo>
                    <a:pt x="361" y="237"/>
                  </a:lnTo>
                  <a:lnTo>
                    <a:pt x="361" y="235"/>
                  </a:lnTo>
                  <a:lnTo>
                    <a:pt x="363" y="235"/>
                  </a:lnTo>
                  <a:lnTo>
                    <a:pt x="366" y="235"/>
                  </a:lnTo>
                  <a:lnTo>
                    <a:pt x="366" y="233"/>
                  </a:lnTo>
                  <a:lnTo>
                    <a:pt x="363" y="233"/>
                  </a:lnTo>
                  <a:lnTo>
                    <a:pt x="363" y="230"/>
                  </a:lnTo>
                  <a:lnTo>
                    <a:pt x="363" y="228"/>
                  </a:lnTo>
                  <a:lnTo>
                    <a:pt x="366" y="226"/>
                  </a:lnTo>
                  <a:lnTo>
                    <a:pt x="368" y="226"/>
                  </a:lnTo>
                  <a:lnTo>
                    <a:pt x="370" y="226"/>
                  </a:lnTo>
                  <a:lnTo>
                    <a:pt x="373" y="223"/>
                  </a:lnTo>
                  <a:lnTo>
                    <a:pt x="377" y="223"/>
                  </a:lnTo>
                  <a:lnTo>
                    <a:pt x="382" y="226"/>
                  </a:lnTo>
                  <a:lnTo>
                    <a:pt x="382" y="228"/>
                  </a:lnTo>
                  <a:lnTo>
                    <a:pt x="382" y="230"/>
                  </a:lnTo>
                  <a:lnTo>
                    <a:pt x="385" y="230"/>
                  </a:lnTo>
                  <a:lnTo>
                    <a:pt x="385" y="233"/>
                  </a:lnTo>
                  <a:lnTo>
                    <a:pt x="382" y="233"/>
                  </a:lnTo>
                  <a:lnTo>
                    <a:pt x="382" y="235"/>
                  </a:lnTo>
                  <a:lnTo>
                    <a:pt x="382" y="237"/>
                  </a:lnTo>
                  <a:lnTo>
                    <a:pt x="385" y="240"/>
                  </a:lnTo>
                  <a:lnTo>
                    <a:pt x="385" y="242"/>
                  </a:lnTo>
                  <a:lnTo>
                    <a:pt x="387" y="242"/>
                  </a:lnTo>
                  <a:lnTo>
                    <a:pt x="387" y="245"/>
                  </a:lnTo>
                  <a:lnTo>
                    <a:pt x="389" y="245"/>
                  </a:lnTo>
                  <a:lnTo>
                    <a:pt x="389" y="247"/>
                  </a:lnTo>
                  <a:lnTo>
                    <a:pt x="389" y="249"/>
                  </a:lnTo>
                  <a:lnTo>
                    <a:pt x="389" y="252"/>
                  </a:lnTo>
                  <a:lnTo>
                    <a:pt x="387" y="252"/>
                  </a:lnTo>
                  <a:lnTo>
                    <a:pt x="385" y="252"/>
                  </a:lnTo>
                  <a:lnTo>
                    <a:pt x="382" y="252"/>
                  </a:lnTo>
                  <a:lnTo>
                    <a:pt x="382" y="254"/>
                  </a:lnTo>
                  <a:lnTo>
                    <a:pt x="382" y="256"/>
                  </a:lnTo>
                  <a:lnTo>
                    <a:pt x="382" y="259"/>
                  </a:lnTo>
                  <a:lnTo>
                    <a:pt x="385" y="259"/>
                  </a:lnTo>
                  <a:lnTo>
                    <a:pt x="385" y="261"/>
                  </a:lnTo>
                  <a:lnTo>
                    <a:pt x="387" y="261"/>
                  </a:lnTo>
                  <a:lnTo>
                    <a:pt x="389" y="261"/>
                  </a:lnTo>
                  <a:lnTo>
                    <a:pt x="389" y="264"/>
                  </a:lnTo>
                  <a:lnTo>
                    <a:pt x="387" y="264"/>
                  </a:lnTo>
                  <a:lnTo>
                    <a:pt x="389" y="266"/>
                  </a:lnTo>
                  <a:lnTo>
                    <a:pt x="389" y="268"/>
                  </a:lnTo>
                  <a:lnTo>
                    <a:pt x="392" y="268"/>
                  </a:lnTo>
                  <a:lnTo>
                    <a:pt x="389" y="268"/>
                  </a:lnTo>
                  <a:lnTo>
                    <a:pt x="389" y="271"/>
                  </a:lnTo>
                  <a:lnTo>
                    <a:pt x="392" y="271"/>
                  </a:lnTo>
                  <a:lnTo>
                    <a:pt x="394" y="271"/>
                  </a:lnTo>
                  <a:lnTo>
                    <a:pt x="394" y="273"/>
                  </a:lnTo>
                  <a:lnTo>
                    <a:pt x="394" y="275"/>
                  </a:lnTo>
                  <a:lnTo>
                    <a:pt x="392" y="275"/>
                  </a:lnTo>
                  <a:lnTo>
                    <a:pt x="392" y="278"/>
                  </a:lnTo>
                  <a:lnTo>
                    <a:pt x="394" y="278"/>
                  </a:lnTo>
                  <a:lnTo>
                    <a:pt x="394" y="280"/>
                  </a:lnTo>
                  <a:lnTo>
                    <a:pt x="392" y="280"/>
                  </a:lnTo>
                  <a:lnTo>
                    <a:pt x="392" y="283"/>
                  </a:lnTo>
                  <a:lnTo>
                    <a:pt x="389" y="280"/>
                  </a:lnTo>
                  <a:lnTo>
                    <a:pt x="389" y="283"/>
                  </a:lnTo>
                  <a:lnTo>
                    <a:pt x="387" y="283"/>
                  </a:lnTo>
                  <a:lnTo>
                    <a:pt x="385" y="285"/>
                  </a:lnTo>
                  <a:lnTo>
                    <a:pt x="382" y="285"/>
                  </a:lnTo>
                  <a:lnTo>
                    <a:pt x="380" y="285"/>
                  </a:lnTo>
                  <a:lnTo>
                    <a:pt x="377" y="285"/>
                  </a:lnTo>
                  <a:lnTo>
                    <a:pt x="377" y="287"/>
                  </a:lnTo>
                  <a:lnTo>
                    <a:pt x="377" y="290"/>
                  </a:lnTo>
                  <a:lnTo>
                    <a:pt x="380" y="290"/>
                  </a:lnTo>
                  <a:lnTo>
                    <a:pt x="380" y="292"/>
                  </a:lnTo>
                  <a:lnTo>
                    <a:pt x="380" y="294"/>
                  </a:lnTo>
                  <a:lnTo>
                    <a:pt x="380" y="297"/>
                  </a:lnTo>
                  <a:lnTo>
                    <a:pt x="382" y="297"/>
                  </a:lnTo>
                  <a:lnTo>
                    <a:pt x="382" y="299"/>
                  </a:lnTo>
                  <a:lnTo>
                    <a:pt x="385" y="299"/>
                  </a:lnTo>
                  <a:lnTo>
                    <a:pt x="387" y="299"/>
                  </a:lnTo>
                  <a:lnTo>
                    <a:pt x="389" y="299"/>
                  </a:lnTo>
                  <a:lnTo>
                    <a:pt x="389" y="302"/>
                  </a:lnTo>
                  <a:lnTo>
                    <a:pt x="389" y="304"/>
                  </a:lnTo>
                  <a:lnTo>
                    <a:pt x="392" y="304"/>
                  </a:lnTo>
                  <a:lnTo>
                    <a:pt x="392" y="306"/>
                  </a:lnTo>
                  <a:lnTo>
                    <a:pt x="389" y="306"/>
                  </a:lnTo>
                  <a:lnTo>
                    <a:pt x="387" y="306"/>
                  </a:lnTo>
                  <a:lnTo>
                    <a:pt x="387" y="309"/>
                  </a:lnTo>
                  <a:lnTo>
                    <a:pt x="387" y="311"/>
                  </a:lnTo>
                  <a:lnTo>
                    <a:pt x="385" y="311"/>
                  </a:lnTo>
                  <a:lnTo>
                    <a:pt x="387" y="311"/>
                  </a:lnTo>
                  <a:lnTo>
                    <a:pt x="385" y="313"/>
                  </a:lnTo>
                  <a:lnTo>
                    <a:pt x="385" y="316"/>
                  </a:lnTo>
                  <a:lnTo>
                    <a:pt x="387" y="318"/>
                  </a:lnTo>
                  <a:lnTo>
                    <a:pt x="385" y="318"/>
                  </a:lnTo>
                  <a:lnTo>
                    <a:pt x="385" y="321"/>
                  </a:lnTo>
                  <a:lnTo>
                    <a:pt x="387" y="323"/>
                  </a:lnTo>
                  <a:lnTo>
                    <a:pt x="387" y="325"/>
                  </a:lnTo>
                  <a:lnTo>
                    <a:pt x="389" y="325"/>
                  </a:lnTo>
                  <a:lnTo>
                    <a:pt x="389" y="328"/>
                  </a:lnTo>
                  <a:lnTo>
                    <a:pt x="392" y="328"/>
                  </a:lnTo>
                  <a:lnTo>
                    <a:pt x="394" y="330"/>
                  </a:lnTo>
                  <a:lnTo>
                    <a:pt x="394" y="328"/>
                  </a:lnTo>
                  <a:lnTo>
                    <a:pt x="394" y="330"/>
                  </a:lnTo>
                  <a:lnTo>
                    <a:pt x="396" y="330"/>
                  </a:lnTo>
                  <a:lnTo>
                    <a:pt x="396" y="332"/>
                  </a:lnTo>
                  <a:lnTo>
                    <a:pt x="399" y="332"/>
                  </a:lnTo>
                  <a:lnTo>
                    <a:pt x="401" y="332"/>
                  </a:lnTo>
                  <a:lnTo>
                    <a:pt x="404" y="332"/>
                  </a:lnTo>
                  <a:lnTo>
                    <a:pt x="406" y="332"/>
                  </a:lnTo>
                  <a:lnTo>
                    <a:pt x="408" y="330"/>
                  </a:lnTo>
                  <a:lnTo>
                    <a:pt x="408" y="332"/>
                  </a:lnTo>
                  <a:lnTo>
                    <a:pt x="408" y="330"/>
                  </a:lnTo>
                  <a:lnTo>
                    <a:pt x="411" y="330"/>
                  </a:lnTo>
                  <a:lnTo>
                    <a:pt x="411" y="332"/>
                  </a:lnTo>
                  <a:lnTo>
                    <a:pt x="411" y="335"/>
                  </a:lnTo>
                  <a:lnTo>
                    <a:pt x="413" y="335"/>
                  </a:lnTo>
                  <a:lnTo>
                    <a:pt x="411" y="337"/>
                  </a:lnTo>
                  <a:lnTo>
                    <a:pt x="411" y="340"/>
                  </a:lnTo>
                  <a:lnTo>
                    <a:pt x="408" y="340"/>
                  </a:lnTo>
                  <a:lnTo>
                    <a:pt x="408" y="342"/>
                  </a:lnTo>
                  <a:lnTo>
                    <a:pt x="406" y="342"/>
                  </a:lnTo>
                  <a:lnTo>
                    <a:pt x="408" y="342"/>
                  </a:lnTo>
                  <a:lnTo>
                    <a:pt x="406" y="344"/>
                  </a:lnTo>
                  <a:lnTo>
                    <a:pt x="406" y="347"/>
                  </a:lnTo>
                  <a:lnTo>
                    <a:pt x="406" y="349"/>
                  </a:lnTo>
                  <a:lnTo>
                    <a:pt x="404" y="349"/>
                  </a:lnTo>
                  <a:lnTo>
                    <a:pt x="406" y="349"/>
                  </a:lnTo>
                  <a:lnTo>
                    <a:pt x="404" y="349"/>
                  </a:lnTo>
                  <a:lnTo>
                    <a:pt x="401" y="351"/>
                  </a:lnTo>
                  <a:lnTo>
                    <a:pt x="404" y="351"/>
                  </a:lnTo>
                  <a:lnTo>
                    <a:pt x="401" y="351"/>
                  </a:lnTo>
                  <a:lnTo>
                    <a:pt x="399" y="351"/>
                  </a:lnTo>
                  <a:lnTo>
                    <a:pt x="399" y="354"/>
                  </a:lnTo>
                  <a:lnTo>
                    <a:pt x="401" y="354"/>
                  </a:lnTo>
                  <a:lnTo>
                    <a:pt x="399" y="354"/>
                  </a:lnTo>
                  <a:lnTo>
                    <a:pt x="399" y="351"/>
                  </a:lnTo>
                  <a:lnTo>
                    <a:pt x="399" y="354"/>
                  </a:lnTo>
                  <a:lnTo>
                    <a:pt x="399" y="351"/>
                  </a:lnTo>
                  <a:lnTo>
                    <a:pt x="396" y="351"/>
                  </a:lnTo>
                  <a:lnTo>
                    <a:pt x="396" y="354"/>
                  </a:lnTo>
                  <a:lnTo>
                    <a:pt x="394" y="354"/>
                  </a:lnTo>
                  <a:lnTo>
                    <a:pt x="396" y="354"/>
                  </a:lnTo>
                  <a:lnTo>
                    <a:pt x="394" y="354"/>
                  </a:lnTo>
                  <a:lnTo>
                    <a:pt x="394" y="356"/>
                  </a:lnTo>
                  <a:lnTo>
                    <a:pt x="392" y="356"/>
                  </a:lnTo>
                  <a:lnTo>
                    <a:pt x="394" y="356"/>
                  </a:lnTo>
                  <a:lnTo>
                    <a:pt x="392" y="356"/>
                  </a:lnTo>
                  <a:lnTo>
                    <a:pt x="392" y="359"/>
                  </a:lnTo>
                  <a:lnTo>
                    <a:pt x="394" y="359"/>
                  </a:lnTo>
                  <a:lnTo>
                    <a:pt x="394" y="356"/>
                  </a:lnTo>
                  <a:lnTo>
                    <a:pt x="392" y="359"/>
                  </a:lnTo>
                  <a:lnTo>
                    <a:pt x="394" y="359"/>
                  </a:lnTo>
                  <a:lnTo>
                    <a:pt x="392" y="359"/>
                  </a:lnTo>
                  <a:lnTo>
                    <a:pt x="389" y="359"/>
                  </a:lnTo>
                  <a:lnTo>
                    <a:pt x="389" y="361"/>
                  </a:lnTo>
                  <a:lnTo>
                    <a:pt x="389" y="359"/>
                  </a:lnTo>
                  <a:lnTo>
                    <a:pt x="387" y="359"/>
                  </a:lnTo>
                  <a:lnTo>
                    <a:pt x="387" y="361"/>
                  </a:lnTo>
                  <a:lnTo>
                    <a:pt x="387" y="363"/>
                  </a:lnTo>
                  <a:lnTo>
                    <a:pt x="387" y="361"/>
                  </a:lnTo>
                  <a:lnTo>
                    <a:pt x="387" y="363"/>
                  </a:lnTo>
                  <a:lnTo>
                    <a:pt x="385" y="363"/>
                  </a:lnTo>
                  <a:lnTo>
                    <a:pt x="385" y="366"/>
                  </a:lnTo>
                  <a:lnTo>
                    <a:pt x="385" y="363"/>
                  </a:lnTo>
                  <a:lnTo>
                    <a:pt x="385" y="366"/>
                  </a:lnTo>
                  <a:lnTo>
                    <a:pt x="382" y="366"/>
                  </a:lnTo>
                  <a:lnTo>
                    <a:pt x="380" y="366"/>
                  </a:lnTo>
                  <a:lnTo>
                    <a:pt x="380" y="368"/>
                  </a:lnTo>
                  <a:lnTo>
                    <a:pt x="380" y="366"/>
                  </a:lnTo>
                  <a:lnTo>
                    <a:pt x="380" y="368"/>
                  </a:lnTo>
                  <a:lnTo>
                    <a:pt x="377" y="368"/>
                  </a:lnTo>
                  <a:lnTo>
                    <a:pt x="377" y="370"/>
                  </a:lnTo>
                  <a:lnTo>
                    <a:pt x="375" y="370"/>
                  </a:lnTo>
                  <a:lnTo>
                    <a:pt x="375" y="373"/>
                  </a:lnTo>
                  <a:lnTo>
                    <a:pt x="377" y="373"/>
                  </a:lnTo>
                  <a:lnTo>
                    <a:pt x="377" y="370"/>
                  </a:lnTo>
                  <a:lnTo>
                    <a:pt x="377" y="373"/>
                  </a:lnTo>
                  <a:lnTo>
                    <a:pt x="380" y="373"/>
                  </a:lnTo>
                  <a:lnTo>
                    <a:pt x="377" y="373"/>
                  </a:lnTo>
                  <a:lnTo>
                    <a:pt x="377" y="375"/>
                  </a:lnTo>
                  <a:lnTo>
                    <a:pt x="377" y="378"/>
                  </a:lnTo>
                  <a:lnTo>
                    <a:pt x="375" y="378"/>
                  </a:lnTo>
                  <a:lnTo>
                    <a:pt x="375" y="375"/>
                  </a:lnTo>
                  <a:lnTo>
                    <a:pt x="373" y="375"/>
                  </a:lnTo>
                  <a:lnTo>
                    <a:pt x="373" y="378"/>
                  </a:lnTo>
                  <a:lnTo>
                    <a:pt x="370" y="378"/>
                  </a:lnTo>
                  <a:lnTo>
                    <a:pt x="368" y="378"/>
                  </a:lnTo>
                  <a:lnTo>
                    <a:pt x="368" y="380"/>
                  </a:lnTo>
                  <a:lnTo>
                    <a:pt x="366" y="380"/>
                  </a:lnTo>
                  <a:lnTo>
                    <a:pt x="363" y="380"/>
                  </a:lnTo>
                  <a:lnTo>
                    <a:pt x="361" y="380"/>
                  </a:lnTo>
                  <a:lnTo>
                    <a:pt x="361" y="382"/>
                  </a:lnTo>
                  <a:lnTo>
                    <a:pt x="359" y="382"/>
                  </a:lnTo>
                  <a:lnTo>
                    <a:pt x="361" y="382"/>
                  </a:lnTo>
                  <a:lnTo>
                    <a:pt x="361" y="380"/>
                  </a:lnTo>
                  <a:lnTo>
                    <a:pt x="359" y="380"/>
                  </a:lnTo>
                  <a:lnTo>
                    <a:pt x="356" y="380"/>
                  </a:lnTo>
                  <a:lnTo>
                    <a:pt x="354" y="380"/>
                  </a:lnTo>
                  <a:lnTo>
                    <a:pt x="351" y="380"/>
                  </a:lnTo>
                  <a:lnTo>
                    <a:pt x="354" y="380"/>
                  </a:lnTo>
                  <a:lnTo>
                    <a:pt x="351" y="380"/>
                  </a:lnTo>
                  <a:lnTo>
                    <a:pt x="354" y="380"/>
                  </a:lnTo>
                  <a:lnTo>
                    <a:pt x="354" y="382"/>
                  </a:lnTo>
                  <a:lnTo>
                    <a:pt x="354" y="380"/>
                  </a:lnTo>
                  <a:lnTo>
                    <a:pt x="351" y="380"/>
                  </a:lnTo>
                  <a:lnTo>
                    <a:pt x="351" y="382"/>
                  </a:lnTo>
                  <a:lnTo>
                    <a:pt x="349" y="382"/>
                  </a:lnTo>
                  <a:lnTo>
                    <a:pt x="349" y="380"/>
                  </a:lnTo>
                  <a:lnTo>
                    <a:pt x="349" y="378"/>
                  </a:lnTo>
                  <a:lnTo>
                    <a:pt x="347" y="378"/>
                  </a:lnTo>
                  <a:lnTo>
                    <a:pt x="344" y="378"/>
                  </a:lnTo>
                  <a:lnTo>
                    <a:pt x="347" y="378"/>
                  </a:lnTo>
                  <a:lnTo>
                    <a:pt x="344" y="375"/>
                  </a:lnTo>
                  <a:lnTo>
                    <a:pt x="342" y="375"/>
                  </a:lnTo>
                  <a:lnTo>
                    <a:pt x="342" y="378"/>
                  </a:lnTo>
                  <a:lnTo>
                    <a:pt x="342" y="375"/>
                  </a:lnTo>
                  <a:lnTo>
                    <a:pt x="340" y="375"/>
                  </a:lnTo>
                  <a:lnTo>
                    <a:pt x="337" y="375"/>
                  </a:lnTo>
                  <a:lnTo>
                    <a:pt x="335" y="375"/>
                  </a:lnTo>
                  <a:lnTo>
                    <a:pt x="335" y="373"/>
                  </a:lnTo>
                  <a:lnTo>
                    <a:pt x="335" y="370"/>
                  </a:lnTo>
                  <a:lnTo>
                    <a:pt x="335" y="368"/>
                  </a:lnTo>
                  <a:lnTo>
                    <a:pt x="332" y="368"/>
                  </a:lnTo>
                  <a:lnTo>
                    <a:pt x="335" y="368"/>
                  </a:lnTo>
                  <a:lnTo>
                    <a:pt x="332" y="368"/>
                  </a:lnTo>
                  <a:lnTo>
                    <a:pt x="330" y="368"/>
                  </a:lnTo>
                  <a:lnTo>
                    <a:pt x="330" y="370"/>
                  </a:lnTo>
                  <a:lnTo>
                    <a:pt x="330" y="368"/>
                  </a:lnTo>
                  <a:lnTo>
                    <a:pt x="330" y="370"/>
                  </a:lnTo>
                  <a:lnTo>
                    <a:pt x="330" y="368"/>
                  </a:lnTo>
                  <a:lnTo>
                    <a:pt x="330" y="370"/>
                  </a:lnTo>
                  <a:lnTo>
                    <a:pt x="330" y="368"/>
                  </a:lnTo>
                  <a:lnTo>
                    <a:pt x="330" y="370"/>
                  </a:lnTo>
                  <a:lnTo>
                    <a:pt x="328" y="368"/>
                  </a:lnTo>
                  <a:lnTo>
                    <a:pt x="328" y="370"/>
                  </a:lnTo>
                  <a:lnTo>
                    <a:pt x="325" y="368"/>
                  </a:lnTo>
                  <a:lnTo>
                    <a:pt x="325" y="370"/>
                  </a:lnTo>
                  <a:lnTo>
                    <a:pt x="325" y="368"/>
                  </a:lnTo>
                  <a:lnTo>
                    <a:pt x="325" y="370"/>
                  </a:lnTo>
                  <a:lnTo>
                    <a:pt x="325" y="368"/>
                  </a:lnTo>
                  <a:lnTo>
                    <a:pt x="325" y="370"/>
                  </a:lnTo>
                  <a:lnTo>
                    <a:pt x="325" y="368"/>
                  </a:lnTo>
                  <a:lnTo>
                    <a:pt x="325" y="370"/>
                  </a:lnTo>
                  <a:lnTo>
                    <a:pt x="325" y="368"/>
                  </a:lnTo>
                  <a:lnTo>
                    <a:pt x="325" y="370"/>
                  </a:lnTo>
                  <a:lnTo>
                    <a:pt x="325" y="368"/>
                  </a:lnTo>
                  <a:lnTo>
                    <a:pt x="323" y="370"/>
                  </a:lnTo>
                  <a:lnTo>
                    <a:pt x="323" y="368"/>
                  </a:lnTo>
                  <a:lnTo>
                    <a:pt x="323" y="366"/>
                  </a:lnTo>
                  <a:lnTo>
                    <a:pt x="325" y="366"/>
                  </a:lnTo>
                  <a:lnTo>
                    <a:pt x="328" y="366"/>
                  </a:lnTo>
                  <a:lnTo>
                    <a:pt x="330" y="363"/>
                  </a:lnTo>
                  <a:lnTo>
                    <a:pt x="330" y="361"/>
                  </a:lnTo>
                  <a:lnTo>
                    <a:pt x="328" y="363"/>
                  </a:lnTo>
                  <a:lnTo>
                    <a:pt x="328" y="361"/>
                  </a:lnTo>
                  <a:lnTo>
                    <a:pt x="325" y="361"/>
                  </a:lnTo>
                  <a:lnTo>
                    <a:pt x="328" y="361"/>
                  </a:lnTo>
                  <a:lnTo>
                    <a:pt x="325" y="361"/>
                  </a:lnTo>
                  <a:lnTo>
                    <a:pt x="323" y="359"/>
                  </a:lnTo>
                  <a:lnTo>
                    <a:pt x="323" y="361"/>
                  </a:lnTo>
                  <a:lnTo>
                    <a:pt x="323" y="363"/>
                  </a:lnTo>
                  <a:lnTo>
                    <a:pt x="325" y="363"/>
                  </a:lnTo>
                  <a:lnTo>
                    <a:pt x="325" y="366"/>
                  </a:lnTo>
                  <a:lnTo>
                    <a:pt x="323" y="366"/>
                  </a:lnTo>
                  <a:lnTo>
                    <a:pt x="321" y="366"/>
                  </a:lnTo>
                  <a:lnTo>
                    <a:pt x="321" y="363"/>
                  </a:lnTo>
                  <a:lnTo>
                    <a:pt x="321" y="366"/>
                  </a:lnTo>
                  <a:lnTo>
                    <a:pt x="318" y="366"/>
                  </a:lnTo>
                  <a:lnTo>
                    <a:pt x="321" y="366"/>
                  </a:lnTo>
                  <a:lnTo>
                    <a:pt x="318" y="366"/>
                  </a:lnTo>
                  <a:lnTo>
                    <a:pt x="318" y="363"/>
                  </a:lnTo>
                  <a:lnTo>
                    <a:pt x="318" y="366"/>
                  </a:lnTo>
                  <a:lnTo>
                    <a:pt x="316" y="366"/>
                  </a:lnTo>
                  <a:lnTo>
                    <a:pt x="318" y="366"/>
                  </a:lnTo>
                  <a:lnTo>
                    <a:pt x="318" y="368"/>
                  </a:lnTo>
                  <a:lnTo>
                    <a:pt x="321" y="368"/>
                  </a:lnTo>
                  <a:lnTo>
                    <a:pt x="318" y="368"/>
                  </a:lnTo>
                  <a:lnTo>
                    <a:pt x="316" y="368"/>
                  </a:lnTo>
                  <a:lnTo>
                    <a:pt x="316" y="366"/>
                  </a:lnTo>
                  <a:lnTo>
                    <a:pt x="313" y="366"/>
                  </a:lnTo>
                  <a:lnTo>
                    <a:pt x="316" y="366"/>
                  </a:lnTo>
                  <a:lnTo>
                    <a:pt x="313" y="366"/>
                  </a:lnTo>
                  <a:lnTo>
                    <a:pt x="313" y="363"/>
                  </a:lnTo>
                  <a:lnTo>
                    <a:pt x="313" y="361"/>
                  </a:lnTo>
                  <a:lnTo>
                    <a:pt x="313" y="359"/>
                  </a:lnTo>
                  <a:lnTo>
                    <a:pt x="311" y="359"/>
                  </a:lnTo>
                  <a:lnTo>
                    <a:pt x="311" y="356"/>
                  </a:lnTo>
                  <a:lnTo>
                    <a:pt x="309" y="354"/>
                  </a:lnTo>
                  <a:lnTo>
                    <a:pt x="311" y="354"/>
                  </a:lnTo>
                  <a:lnTo>
                    <a:pt x="311" y="351"/>
                  </a:lnTo>
                  <a:lnTo>
                    <a:pt x="311" y="349"/>
                  </a:lnTo>
                  <a:lnTo>
                    <a:pt x="311" y="347"/>
                  </a:lnTo>
                  <a:lnTo>
                    <a:pt x="311" y="344"/>
                  </a:lnTo>
                  <a:lnTo>
                    <a:pt x="313" y="344"/>
                  </a:lnTo>
                  <a:lnTo>
                    <a:pt x="313" y="342"/>
                  </a:lnTo>
                  <a:lnTo>
                    <a:pt x="313" y="344"/>
                  </a:lnTo>
                  <a:lnTo>
                    <a:pt x="311" y="344"/>
                  </a:lnTo>
                  <a:lnTo>
                    <a:pt x="311" y="347"/>
                  </a:lnTo>
                  <a:lnTo>
                    <a:pt x="311" y="344"/>
                  </a:lnTo>
                  <a:lnTo>
                    <a:pt x="311" y="347"/>
                  </a:lnTo>
                  <a:lnTo>
                    <a:pt x="311" y="349"/>
                  </a:lnTo>
                  <a:lnTo>
                    <a:pt x="311" y="351"/>
                  </a:lnTo>
                  <a:lnTo>
                    <a:pt x="311" y="354"/>
                  </a:lnTo>
                  <a:lnTo>
                    <a:pt x="309" y="354"/>
                  </a:lnTo>
                  <a:lnTo>
                    <a:pt x="309" y="356"/>
                  </a:lnTo>
                  <a:lnTo>
                    <a:pt x="311" y="356"/>
                  </a:lnTo>
                  <a:lnTo>
                    <a:pt x="311" y="359"/>
                  </a:lnTo>
                  <a:lnTo>
                    <a:pt x="313" y="359"/>
                  </a:lnTo>
                  <a:lnTo>
                    <a:pt x="313" y="361"/>
                  </a:lnTo>
                  <a:lnTo>
                    <a:pt x="313" y="363"/>
                  </a:lnTo>
                  <a:lnTo>
                    <a:pt x="313" y="366"/>
                  </a:lnTo>
                  <a:lnTo>
                    <a:pt x="316" y="366"/>
                  </a:lnTo>
                  <a:lnTo>
                    <a:pt x="316" y="368"/>
                  </a:lnTo>
                  <a:lnTo>
                    <a:pt x="318" y="368"/>
                  </a:lnTo>
                  <a:lnTo>
                    <a:pt x="318" y="370"/>
                  </a:lnTo>
                  <a:lnTo>
                    <a:pt x="318" y="368"/>
                  </a:lnTo>
                  <a:lnTo>
                    <a:pt x="316" y="368"/>
                  </a:lnTo>
                  <a:lnTo>
                    <a:pt x="313" y="368"/>
                  </a:lnTo>
                  <a:lnTo>
                    <a:pt x="311" y="368"/>
                  </a:lnTo>
                  <a:lnTo>
                    <a:pt x="309" y="368"/>
                  </a:lnTo>
                  <a:lnTo>
                    <a:pt x="309" y="366"/>
                  </a:lnTo>
                  <a:lnTo>
                    <a:pt x="309" y="363"/>
                  </a:lnTo>
                  <a:lnTo>
                    <a:pt x="306" y="363"/>
                  </a:lnTo>
                  <a:lnTo>
                    <a:pt x="304" y="363"/>
                  </a:lnTo>
                  <a:lnTo>
                    <a:pt x="302" y="363"/>
                  </a:lnTo>
                  <a:lnTo>
                    <a:pt x="299" y="363"/>
                  </a:lnTo>
                  <a:lnTo>
                    <a:pt x="297" y="363"/>
                  </a:lnTo>
                  <a:lnTo>
                    <a:pt x="294" y="363"/>
                  </a:lnTo>
                  <a:lnTo>
                    <a:pt x="294" y="361"/>
                  </a:lnTo>
                  <a:lnTo>
                    <a:pt x="294" y="359"/>
                  </a:lnTo>
                  <a:lnTo>
                    <a:pt x="292" y="359"/>
                  </a:lnTo>
                  <a:lnTo>
                    <a:pt x="290" y="359"/>
                  </a:lnTo>
                  <a:lnTo>
                    <a:pt x="287" y="361"/>
                  </a:lnTo>
                  <a:lnTo>
                    <a:pt x="285" y="361"/>
                  </a:lnTo>
                  <a:lnTo>
                    <a:pt x="285" y="363"/>
                  </a:lnTo>
                  <a:lnTo>
                    <a:pt x="283" y="363"/>
                  </a:lnTo>
                  <a:lnTo>
                    <a:pt x="283" y="366"/>
                  </a:lnTo>
                  <a:lnTo>
                    <a:pt x="280" y="366"/>
                  </a:lnTo>
                  <a:close/>
                  <a:moveTo>
                    <a:pt x="223" y="408"/>
                  </a:moveTo>
                  <a:lnTo>
                    <a:pt x="223" y="411"/>
                  </a:lnTo>
                  <a:lnTo>
                    <a:pt x="223" y="408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6" name="Freeform 57983"/>
            <p:cNvSpPr>
              <a:spLocks noEditPoints="1"/>
            </p:cNvSpPr>
            <p:nvPr/>
          </p:nvSpPr>
          <p:spPr bwMode="auto">
            <a:xfrm>
              <a:off x="1757365" y="4784727"/>
              <a:ext cx="720725" cy="523877"/>
            </a:xfrm>
            <a:custGeom>
              <a:avLst/>
              <a:gdLst>
                <a:gd name="T0" fmla="*/ 454 w 454"/>
                <a:gd name="T1" fmla="*/ 330 h 330"/>
                <a:gd name="T2" fmla="*/ 323 w 454"/>
                <a:gd name="T3" fmla="*/ 240 h 330"/>
                <a:gd name="T4" fmla="*/ 147 w 454"/>
                <a:gd name="T5" fmla="*/ 183 h 330"/>
                <a:gd name="T6" fmla="*/ 150 w 454"/>
                <a:gd name="T7" fmla="*/ 185 h 330"/>
                <a:gd name="T8" fmla="*/ 147 w 454"/>
                <a:gd name="T9" fmla="*/ 176 h 330"/>
                <a:gd name="T10" fmla="*/ 147 w 454"/>
                <a:gd name="T11" fmla="*/ 178 h 330"/>
                <a:gd name="T12" fmla="*/ 147 w 454"/>
                <a:gd name="T13" fmla="*/ 176 h 330"/>
                <a:gd name="T14" fmla="*/ 126 w 454"/>
                <a:gd name="T15" fmla="*/ 138 h 330"/>
                <a:gd name="T16" fmla="*/ 128 w 454"/>
                <a:gd name="T17" fmla="*/ 142 h 330"/>
                <a:gd name="T18" fmla="*/ 131 w 454"/>
                <a:gd name="T19" fmla="*/ 147 h 330"/>
                <a:gd name="T20" fmla="*/ 128 w 454"/>
                <a:gd name="T21" fmla="*/ 142 h 330"/>
                <a:gd name="T22" fmla="*/ 124 w 454"/>
                <a:gd name="T23" fmla="*/ 138 h 330"/>
                <a:gd name="T24" fmla="*/ 121 w 454"/>
                <a:gd name="T25" fmla="*/ 126 h 330"/>
                <a:gd name="T26" fmla="*/ 121 w 454"/>
                <a:gd name="T27" fmla="*/ 128 h 330"/>
                <a:gd name="T28" fmla="*/ 124 w 454"/>
                <a:gd name="T29" fmla="*/ 128 h 330"/>
                <a:gd name="T30" fmla="*/ 126 w 454"/>
                <a:gd name="T31" fmla="*/ 128 h 330"/>
                <a:gd name="T32" fmla="*/ 124 w 454"/>
                <a:gd name="T33" fmla="*/ 130 h 330"/>
                <a:gd name="T34" fmla="*/ 119 w 454"/>
                <a:gd name="T35" fmla="*/ 128 h 330"/>
                <a:gd name="T36" fmla="*/ 93 w 454"/>
                <a:gd name="T37" fmla="*/ 104 h 330"/>
                <a:gd name="T38" fmla="*/ 93 w 454"/>
                <a:gd name="T39" fmla="*/ 107 h 330"/>
                <a:gd name="T40" fmla="*/ 95 w 454"/>
                <a:gd name="T41" fmla="*/ 90 h 330"/>
                <a:gd name="T42" fmla="*/ 95 w 454"/>
                <a:gd name="T43" fmla="*/ 92 h 330"/>
                <a:gd name="T44" fmla="*/ 100 w 454"/>
                <a:gd name="T45" fmla="*/ 95 h 330"/>
                <a:gd name="T46" fmla="*/ 98 w 454"/>
                <a:gd name="T47" fmla="*/ 95 h 330"/>
                <a:gd name="T48" fmla="*/ 93 w 454"/>
                <a:gd name="T49" fmla="*/ 90 h 330"/>
                <a:gd name="T50" fmla="*/ 95 w 454"/>
                <a:gd name="T51" fmla="*/ 90 h 330"/>
                <a:gd name="T52" fmla="*/ 121 w 454"/>
                <a:gd name="T53" fmla="*/ 81 h 330"/>
                <a:gd name="T54" fmla="*/ 121 w 454"/>
                <a:gd name="T55" fmla="*/ 78 h 330"/>
                <a:gd name="T56" fmla="*/ 124 w 454"/>
                <a:gd name="T57" fmla="*/ 78 h 330"/>
                <a:gd name="T58" fmla="*/ 74 w 454"/>
                <a:gd name="T59" fmla="*/ 76 h 330"/>
                <a:gd name="T60" fmla="*/ 128 w 454"/>
                <a:gd name="T61" fmla="*/ 73 h 330"/>
                <a:gd name="T62" fmla="*/ 62 w 454"/>
                <a:gd name="T63" fmla="*/ 71 h 330"/>
                <a:gd name="T64" fmla="*/ 62 w 454"/>
                <a:gd name="T65" fmla="*/ 73 h 330"/>
                <a:gd name="T66" fmla="*/ 67 w 454"/>
                <a:gd name="T67" fmla="*/ 76 h 330"/>
                <a:gd name="T68" fmla="*/ 67 w 454"/>
                <a:gd name="T69" fmla="*/ 78 h 330"/>
                <a:gd name="T70" fmla="*/ 62 w 454"/>
                <a:gd name="T71" fmla="*/ 76 h 330"/>
                <a:gd name="T72" fmla="*/ 72 w 454"/>
                <a:gd name="T73" fmla="*/ 71 h 330"/>
                <a:gd name="T74" fmla="*/ 72 w 454"/>
                <a:gd name="T75" fmla="*/ 71 h 330"/>
                <a:gd name="T76" fmla="*/ 81 w 454"/>
                <a:gd name="T77" fmla="*/ 64 h 330"/>
                <a:gd name="T78" fmla="*/ 79 w 454"/>
                <a:gd name="T79" fmla="*/ 62 h 330"/>
                <a:gd name="T80" fmla="*/ 79 w 454"/>
                <a:gd name="T81" fmla="*/ 62 h 330"/>
                <a:gd name="T82" fmla="*/ 76 w 454"/>
                <a:gd name="T83" fmla="*/ 62 h 330"/>
                <a:gd name="T84" fmla="*/ 55 w 454"/>
                <a:gd name="T85" fmla="*/ 59 h 330"/>
                <a:gd name="T86" fmla="*/ 55 w 454"/>
                <a:gd name="T87" fmla="*/ 62 h 330"/>
                <a:gd name="T88" fmla="*/ 41 w 454"/>
                <a:gd name="T89" fmla="*/ 57 h 330"/>
                <a:gd name="T90" fmla="*/ 10 w 454"/>
                <a:gd name="T91" fmla="*/ 43 h 330"/>
                <a:gd name="T92" fmla="*/ 5 w 454"/>
                <a:gd name="T93" fmla="*/ 24 h 330"/>
                <a:gd name="T94" fmla="*/ 3 w 454"/>
                <a:gd name="T95" fmla="*/ 21 h 330"/>
                <a:gd name="T96" fmla="*/ 0 w 454"/>
                <a:gd name="T97" fmla="*/ 21 h 330"/>
                <a:gd name="T98" fmla="*/ 3 w 454"/>
                <a:gd name="T99" fmla="*/ 21 h 330"/>
                <a:gd name="T100" fmla="*/ 0 w 454"/>
                <a:gd name="T101" fmla="*/ 21 h 330"/>
                <a:gd name="T102" fmla="*/ 98 w 454"/>
                <a:gd name="T103" fmla="*/ 14 h 330"/>
                <a:gd name="T104" fmla="*/ 38 w 454"/>
                <a:gd name="T105" fmla="*/ 7 h 330"/>
                <a:gd name="T106" fmla="*/ 50 w 454"/>
                <a:gd name="T107" fmla="*/ 5 h 330"/>
                <a:gd name="T108" fmla="*/ 72 w 454"/>
                <a:gd name="T109" fmla="*/ 2 h 330"/>
                <a:gd name="T110" fmla="*/ 60 w 454"/>
                <a:gd name="T111" fmla="*/ 2 h 330"/>
                <a:gd name="T112" fmla="*/ 64 w 454"/>
                <a:gd name="T113" fmla="*/ 2 h 330"/>
                <a:gd name="T114" fmla="*/ 110 w 454"/>
                <a:gd name="T115" fmla="*/ 2 h 330"/>
                <a:gd name="T116" fmla="*/ 110 w 454"/>
                <a:gd name="T117" fmla="*/ 0 h 330"/>
                <a:gd name="T118" fmla="*/ 55 w 454"/>
                <a:gd name="T119" fmla="*/ 0 h 330"/>
                <a:gd name="T120" fmla="*/ 110 w 454"/>
                <a:gd name="T121" fmla="*/ 0 h 330"/>
                <a:gd name="T122" fmla="*/ 110 w 454"/>
                <a:gd name="T123" fmla="*/ 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4" h="330">
                  <a:moveTo>
                    <a:pt x="454" y="330"/>
                  </a:moveTo>
                  <a:lnTo>
                    <a:pt x="454" y="328"/>
                  </a:lnTo>
                  <a:lnTo>
                    <a:pt x="454" y="330"/>
                  </a:lnTo>
                  <a:close/>
                  <a:moveTo>
                    <a:pt x="323" y="240"/>
                  </a:moveTo>
                  <a:lnTo>
                    <a:pt x="323" y="237"/>
                  </a:lnTo>
                  <a:lnTo>
                    <a:pt x="323" y="240"/>
                  </a:lnTo>
                  <a:close/>
                  <a:moveTo>
                    <a:pt x="150" y="185"/>
                  </a:moveTo>
                  <a:lnTo>
                    <a:pt x="150" y="183"/>
                  </a:lnTo>
                  <a:lnTo>
                    <a:pt x="147" y="183"/>
                  </a:lnTo>
                  <a:lnTo>
                    <a:pt x="147" y="180"/>
                  </a:lnTo>
                  <a:lnTo>
                    <a:pt x="150" y="183"/>
                  </a:lnTo>
                  <a:lnTo>
                    <a:pt x="150" y="185"/>
                  </a:lnTo>
                  <a:close/>
                  <a:moveTo>
                    <a:pt x="147" y="176"/>
                  </a:moveTo>
                  <a:lnTo>
                    <a:pt x="147" y="178"/>
                  </a:lnTo>
                  <a:lnTo>
                    <a:pt x="147" y="176"/>
                  </a:lnTo>
                  <a:close/>
                  <a:moveTo>
                    <a:pt x="147" y="178"/>
                  </a:moveTo>
                  <a:lnTo>
                    <a:pt x="147" y="176"/>
                  </a:lnTo>
                  <a:lnTo>
                    <a:pt x="147" y="178"/>
                  </a:lnTo>
                  <a:close/>
                  <a:moveTo>
                    <a:pt x="147" y="176"/>
                  </a:moveTo>
                  <a:lnTo>
                    <a:pt x="145" y="176"/>
                  </a:lnTo>
                  <a:lnTo>
                    <a:pt x="147" y="176"/>
                  </a:lnTo>
                  <a:close/>
                  <a:moveTo>
                    <a:pt x="124" y="135"/>
                  </a:moveTo>
                  <a:lnTo>
                    <a:pt x="124" y="138"/>
                  </a:lnTo>
                  <a:lnTo>
                    <a:pt x="126" y="138"/>
                  </a:lnTo>
                  <a:lnTo>
                    <a:pt x="128" y="138"/>
                  </a:lnTo>
                  <a:lnTo>
                    <a:pt x="128" y="140"/>
                  </a:lnTo>
                  <a:lnTo>
                    <a:pt x="128" y="142"/>
                  </a:lnTo>
                  <a:lnTo>
                    <a:pt x="131" y="142"/>
                  </a:lnTo>
                  <a:lnTo>
                    <a:pt x="131" y="145"/>
                  </a:lnTo>
                  <a:lnTo>
                    <a:pt x="131" y="147"/>
                  </a:lnTo>
                  <a:lnTo>
                    <a:pt x="128" y="147"/>
                  </a:lnTo>
                  <a:lnTo>
                    <a:pt x="128" y="145"/>
                  </a:lnTo>
                  <a:lnTo>
                    <a:pt x="128" y="142"/>
                  </a:lnTo>
                  <a:lnTo>
                    <a:pt x="126" y="142"/>
                  </a:lnTo>
                  <a:lnTo>
                    <a:pt x="124" y="140"/>
                  </a:lnTo>
                  <a:lnTo>
                    <a:pt x="124" y="138"/>
                  </a:lnTo>
                  <a:lnTo>
                    <a:pt x="124" y="135"/>
                  </a:lnTo>
                  <a:close/>
                  <a:moveTo>
                    <a:pt x="119" y="126"/>
                  </a:moveTo>
                  <a:lnTo>
                    <a:pt x="121" y="126"/>
                  </a:lnTo>
                  <a:lnTo>
                    <a:pt x="121" y="128"/>
                  </a:lnTo>
                  <a:lnTo>
                    <a:pt x="121" y="126"/>
                  </a:lnTo>
                  <a:lnTo>
                    <a:pt x="121" y="128"/>
                  </a:lnTo>
                  <a:lnTo>
                    <a:pt x="119" y="128"/>
                  </a:lnTo>
                  <a:lnTo>
                    <a:pt x="121" y="128"/>
                  </a:lnTo>
                  <a:lnTo>
                    <a:pt x="124" y="128"/>
                  </a:lnTo>
                  <a:lnTo>
                    <a:pt x="121" y="128"/>
                  </a:lnTo>
                  <a:lnTo>
                    <a:pt x="124" y="128"/>
                  </a:lnTo>
                  <a:lnTo>
                    <a:pt x="126" y="128"/>
                  </a:lnTo>
                  <a:lnTo>
                    <a:pt x="128" y="130"/>
                  </a:lnTo>
                  <a:lnTo>
                    <a:pt x="126" y="130"/>
                  </a:lnTo>
                  <a:lnTo>
                    <a:pt x="124" y="130"/>
                  </a:lnTo>
                  <a:lnTo>
                    <a:pt x="124" y="128"/>
                  </a:lnTo>
                  <a:lnTo>
                    <a:pt x="121" y="128"/>
                  </a:lnTo>
                  <a:lnTo>
                    <a:pt x="119" y="128"/>
                  </a:lnTo>
                  <a:lnTo>
                    <a:pt x="119" y="126"/>
                  </a:lnTo>
                  <a:close/>
                  <a:moveTo>
                    <a:pt x="91" y="104"/>
                  </a:moveTo>
                  <a:lnTo>
                    <a:pt x="93" y="104"/>
                  </a:lnTo>
                  <a:lnTo>
                    <a:pt x="95" y="104"/>
                  </a:lnTo>
                  <a:lnTo>
                    <a:pt x="93" y="104"/>
                  </a:lnTo>
                  <a:lnTo>
                    <a:pt x="93" y="107"/>
                  </a:lnTo>
                  <a:lnTo>
                    <a:pt x="93" y="104"/>
                  </a:lnTo>
                  <a:lnTo>
                    <a:pt x="91" y="104"/>
                  </a:lnTo>
                  <a:close/>
                  <a:moveTo>
                    <a:pt x="95" y="90"/>
                  </a:moveTo>
                  <a:lnTo>
                    <a:pt x="98" y="90"/>
                  </a:lnTo>
                  <a:lnTo>
                    <a:pt x="95" y="90"/>
                  </a:lnTo>
                  <a:lnTo>
                    <a:pt x="95" y="92"/>
                  </a:lnTo>
                  <a:lnTo>
                    <a:pt x="98" y="92"/>
                  </a:lnTo>
                  <a:lnTo>
                    <a:pt x="100" y="92"/>
                  </a:lnTo>
                  <a:lnTo>
                    <a:pt x="100" y="95"/>
                  </a:lnTo>
                  <a:lnTo>
                    <a:pt x="98" y="95"/>
                  </a:lnTo>
                  <a:lnTo>
                    <a:pt x="100" y="95"/>
                  </a:lnTo>
                  <a:lnTo>
                    <a:pt x="98" y="95"/>
                  </a:lnTo>
                  <a:lnTo>
                    <a:pt x="98" y="92"/>
                  </a:lnTo>
                  <a:lnTo>
                    <a:pt x="95" y="92"/>
                  </a:lnTo>
                  <a:lnTo>
                    <a:pt x="93" y="90"/>
                  </a:lnTo>
                  <a:lnTo>
                    <a:pt x="95" y="90"/>
                  </a:lnTo>
                  <a:lnTo>
                    <a:pt x="93" y="90"/>
                  </a:lnTo>
                  <a:lnTo>
                    <a:pt x="95" y="90"/>
                  </a:lnTo>
                  <a:close/>
                  <a:moveTo>
                    <a:pt x="121" y="81"/>
                  </a:moveTo>
                  <a:lnTo>
                    <a:pt x="119" y="81"/>
                  </a:lnTo>
                  <a:lnTo>
                    <a:pt x="121" y="81"/>
                  </a:lnTo>
                  <a:close/>
                  <a:moveTo>
                    <a:pt x="121" y="78"/>
                  </a:moveTo>
                  <a:lnTo>
                    <a:pt x="124" y="78"/>
                  </a:lnTo>
                  <a:lnTo>
                    <a:pt x="121" y="78"/>
                  </a:lnTo>
                  <a:close/>
                  <a:moveTo>
                    <a:pt x="124" y="78"/>
                  </a:moveTo>
                  <a:lnTo>
                    <a:pt x="124" y="76"/>
                  </a:lnTo>
                  <a:lnTo>
                    <a:pt x="124" y="78"/>
                  </a:lnTo>
                  <a:close/>
                  <a:moveTo>
                    <a:pt x="76" y="73"/>
                  </a:moveTo>
                  <a:lnTo>
                    <a:pt x="76" y="76"/>
                  </a:lnTo>
                  <a:lnTo>
                    <a:pt x="74" y="76"/>
                  </a:lnTo>
                  <a:lnTo>
                    <a:pt x="74" y="73"/>
                  </a:lnTo>
                  <a:lnTo>
                    <a:pt x="76" y="73"/>
                  </a:lnTo>
                  <a:close/>
                  <a:moveTo>
                    <a:pt x="128" y="73"/>
                  </a:moveTo>
                  <a:lnTo>
                    <a:pt x="131" y="73"/>
                  </a:lnTo>
                  <a:lnTo>
                    <a:pt x="128" y="73"/>
                  </a:lnTo>
                  <a:close/>
                  <a:moveTo>
                    <a:pt x="62" y="71"/>
                  </a:moveTo>
                  <a:lnTo>
                    <a:pt x="62" y="73"/>
                  </a:lnTo>
                  <a:lnTo>
                    <a:pt x="62" y="71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7" y="73"/>
                  </a:lnTo>
                  <a:lnTo>
                    <a:pt x="67" y="76"/>
                  </a:lnTo>
                  <a:lnTo>
                    <a:pt x="69" y="76"/>
                  </a:lnTo>
                  <a:lnTo>
                    <a:pt x="69" y="78"/>
                  </a:lnTo>
                  <a:lnTo>
                    <a:pt x="67" y="78"/>
                  </a:lnTo>
                  <a:lnTo>
                    <a:pt x="67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62" y="73"/>
                  </a:lnTo>
                  <a:lnTo>
                    <a:pt x="62" y="71"/>
                  </a:lnTo>
                  <a:close/>
                  <a:moveTo>
                    <a:pt x="72" y="71"/>
                  </a:moveTo>
                  <a:lnTo>
                    <a:pt x="74" y="71"/>
                  </a:lnTo>
                  <a:lnTo>
                    <a:pt x="72" y="73"/>
                  </a:lnTo>
                  <a:lnTo>
                    <a:pt x="72" y="71"/>
                  </a:lnTo>
                  <a:close/>
                  <a:moveTo>
                    <a:pt x="81" y="64"/>
                  </a:moveTo>
                  <a:lnTo>
                    <a:pt x="79" y="64"/>
                  </a:lnTo>
                  <a:lnTo>
                    <a:pt x="81" y="64"/>
                  </a:lnTo>
                  <a:close/>
                  <a:moveTo>
                    <a:pt x="79" y="62"/>
                  </a:moveTo>
                  <a:lnTo>
                    <a:pt x="79" y="64"/>
                  </a:lnTo>
                  <a:lnTo>
                    <a:pt x="79" y="62"/>
                  </a:lnTo>
                  <a:lnTo>
                    <a:pt x="76" y="64"/>
                  </a:lnTo>
                  <a:lnTo>
                    <a:pt x="76" y="62"/>
                  </a:lnTo>
                  <a:lnTo>
                    <a:pt x="79" y="62"/>
                  </a:lnTo>
                  <a:close/>
                  <a:moveTo>
                    <a:pt x="76" y="62"/>
                  </a:moveTo>
                  <a:lnTo>
                    <a:pt x="76" y="64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76" y="62"/>
                  </a:lnTo>
                  <a:close/>
                  <a:moveTo>
                    <a:pt x="55" y="59"/>
                  </a:moveTo>
                  <a:lnTo>
                    <a:pt x="57" y="59"/>
                  </a:lnTo>
                  <a:lnTo>
                    <a:pt x="57" y="62"/>
                  </a:lnTo>
                  <a:lnTo>
                    <a:pt x="55" y="62"/>
                  </a:lnTo>
                  <a:lnTo>
                    <a:pt x="55" y="59"/>
                  </a:lnTo>
                  <a:close/>
                  <a:moveTo>
                    <a:pt x="38" y="57"/>
                  </a:moveTo>
                  <a:lnTo>
                    <a:pt x="41" y="57"/>
                  </a:lnTo>
                  <a:lnTo>
                    <a:pt x="38" y="57"/>
                  </a:lnTo>
                  <a:close/>
                  <a:moveTo>
                    <a:pt x="10" y="40"/>
                  </a:moveTo>
                  <a:lnTo>
                    <a:pt x="10" y="43"/>
                  </a:lnTo>
                  <a:lnTo>
                    <a:pt x="10" y="40"/>
                  </a:lnTo>
                  <a:close/>
                  <a:moveTo>
                    <a:pt x="7" y="24"/>
                  </a:moveTo>
                  <a:lnTo>
                    <a:pt x="5" y="24"/>
                  </a:lnTo>
                  <a:lnTo>
                    <a:pt x="7" y="24"/>
                  </a:lnTo>
                  <a:close/>
                  <a:moveTo>
                    <a:pt x="0" y="19"/>
                  </a:moveTo>
                  <a:lnTo>
                    <a:pt x="3" y="21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19"/>
                  </a:lnTo>
                  <a:close/>
                  <a:moveTo>
                    <a:pt x="3" y="19"/>
                  </a:moveTo>
                  <a:lnTo>
                    <a:pt x="3" y="21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9"/>
                  </a:lnTo>
                  <a:close/>
                  <a:moveTo>
                    <a:pt x="98" y="14"/>
                  </a:moveTo>
                  <a:lnTo>
                    <a:pt x="98" y="12"/>
                  </a:lnTo>
                  <a:lnTo>
                    <a:pt x="98" y="14"/>
                  </a:lnTo>
                  <a:close/>
                  <a:moveTo>
                    <a:pt x="38" y="7"/>
                  </a:moveTo>
                  <a:lnTo>
                    <a:pt x="36" y="7"/>
                  </a:lnTo>
                  <a:lnTo>
                    <a:pt x="38" y="7"/>
                  </a:lnTo>
                  <a:close/>
                  <a:moveTo>
                    <a:pt x="50" y="5"/>
                  </a:moveTo>
                  <a:lnTo>
                    <a:pt x="53" y="5"/>
                  </a:lnTo>
                  <a:lnTo>
                    <a:pt x="50" y="5"/>
                  </a:lnTo>
                  <a:close/>
                  <a:moveTo>
                    <a:pt x="72" y="2"/>
                  </a:moveTo>
                  <a:lnTo>
                    <a:pt x="69" y="2"/>
                  </a:lnTo>
                  <a:lnTo>
                    <a:pt x="72" y="2"/>
                  </a:lnTo>
                  <a:close/>
                  <a:moveTo>
                    <a:pt x="60" y="2"/>
                  </a:moveTo>
                  <a:lnTo>
                    <a:pt x="62" y="2"/>
                  </a:lnTo>
                  <a:lnTo>
                    <a:pt x="60" y="2"/>
                  </a:lnTo>
                  <a:close/>
                  <a:moveTo>
                    <a:pt x="64" y="2"/>
                  </a:moveTo>
                  <a:lnTo>
                    <a:pt x="64" y="0"/>
                  </a:lnTo>
                  <a:lnTo>
                    <a:pt x="64" y="2"/>
                  </a:lnTo>
                  <a:close/>
                  <a:moveTo>
                    <a:pt x="110" y="2"/>
                  </a:moveTo>
                  <a:lnTo>
                    <a:pt x="110" y="0"/>
                  </a:lnTo>
                  <a:lnTo>
                    <a:pt x="110" y="2"/>
                  </a:lnTo>
                  <a:close/>
                  <a:moveTo>
                    <a:pt x="110" y="0"/>
                  </a:moveTo>
                  <a:lnTo>
                    <a:pt x="110" y="2"/>
                  </a:lnTo>
                  <a:lnTo>
                    <a:pt x="110" y="0"/>
                  </a:lnTo>
                  <a:close/>
                  <a:moveTo>
                    <a:pt x="55" y="0"/>
                  </a:moveTo>
                  <a:lnTo>
                    <a:pt x="55" y="2"/>
                  </a:lnTo>
                  <a:lnTo>
                    <a:pt x="55" y="0"/>
                  </a:lnTo>
                  <a:close/>
                  <a:moveTo>
                    <a:pt x="110" y="0"/>
                  </a:moveTo>
                  <a:lnTo>
                    <a:pt x="110" y="2"/>
                  </a:lnTo>
                  <a:lnTo>
                    <a:pt x="110" y="0"/>
                  </a:lnTo>
                  <a:lnTo>
                    <a:pt x="110" y="2"/>
                  </a:lnTo>
                  <a:lnTo>
                    <a:pt x="107" y="0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7" name="Freeform 57984"/>
            <p:cNvSpPr>
              <a:spLocks noEditPoints="1"/>
            </p:cNvSpPr>
            <p:nvPr/>
          </p:nvSpPr>
          <p:spPr bwMode="auto">
            <a:xfrm>
              <a:off x="1768476" y="4724400"/>
              <a:ext cx="501650" cy="444500"/>
            </a:xfrm>
            <a:custGeom>
              <a:avLst/>
              <a:gdLst>
                <a:gd name="T0" fmla="*/ 316 w 316"/>
                <a:gd name="T1" fmla="*/ 280 h 280"/>
                <a:gd name="T2" fmla="*/ 145 w 316"/>
                <a:gd name="T3" fmla="*/ 221 h 280"/>
                <a:gd name="T4" fmla="*/ 145 w 316"/>
                <a:gd name="T5" fmla="*/ 221 h 280"/>
                <a:gd name="T6" fmla="*/ 138 w 316"/>
                <a:gd name="T7" fmla="*/ 214 h 280"/>
                <a:gd name="T8" fmla="*/ 84 w 316"/>
                <a:gd name="T9" fmla="*/ 114 h 280"/>
                <a:gd name="T10" fmla="*/ 81 w 316"/>
                <a:gd name="T11" fmla="*/ 116 h 280"/>
                <a:gd name="T12" fmla="*/ 84 w 316"/>
                <a:gd name="T13" fmla="*/ 114 h 280"/>
                <a:gd name="T14" fmla="*/ 93 w 316"/>
                <a:gd name="T15" fmla="*/ 116 h 280"/>
                <a:gd name="T16" fmla="*/ 65 w 316"/>
                <a:gd name="T17" fmla="*/ 109 h 280"/>
                <a:gd name="T18" fmla="*/ 65 w 316"/>
                <a:gd name="T19" fmla="*/ 109 h 280"/>
                <a:gd name="T20" fmla="*/ 67 w 316"/>
                <a:gd name="T21" fmla="*/ 104 h 280"/>
                <a:gd name="T22" fmla="*/ 57 w 316"/>
                <a:gd name="T23" fmla="*/ 97 h 280"/>
                <a:gd name="T24" fmla="*/ 57 w 316"/>
                <a:gd name="T25" fmla="*/ 97 h 280"/>
                <a:gd name="T26" fmla="*/ 57 w 316"/>
                <a:gd name="T27" fmla="*/ 95 h 280"/>
                <a:gd name="T28" fmla="*/ 57 w 316"/>
                <a:gd name="T29" fmla="*/ 97 h 280"/>
                <a:gd name="T30" fmla="*/ 57 w 316"/>
                <a:gd name="T31" fmla="*/ 97 h 280"/>
                <a:gd name="T32" fmla="*/ 57 w 316"/>
                <a:gd name="T33" fmla="*/ 95 h 280"/>
                <a:gd name="T34" fmla="*/ 31 w 316"/>
                <a:gd name="T35" fmla="*/ 95 h 280"/>
                <a:gd name="T36" fmla="*/ 31 w 316"/>
                <a:gd name="T37" fmla="*/ 95 h 280"/>
                <a:gd name="T38" fmla="*/ 31 w 316"/>
                <a:gd name="T39" fmla="*/ 92 h 280"/>
                <a:gd name="T40" fmla="*/ 3 w 316"/>
                <a:gd name="T41" fmla="*/ 64 h 280"/>
                <a:gd name="T42" fmla="*/ 3 w 316"/>
                <a:gd name="T43" fmla="*/ 64 h 280"/>
                <a:gd name="T44" fmla="*/ 0 w 316"/>
                <a:gd name="T45" fmla="*/ 62 h 280"/>
                <a:gd name="T46" fmla="*/ 10 w 316"/>
                <a:gd name="T47" fmla="*/ 52 h 280"/>
                <a:gd name="T48" fmla="*/ 8 w 316"/>
                <a:gd name="T49" fmla="*/ 52 h 280"/>
                <a:gd name="T50" fmla="*/ 12 w 316"/>
                <a:gd name="T51" fmla="*/ 52 h 280"/>
                <a:gd name="T52" fmla="*/ 12 w 316"/>
                <a:gd name="T53" fmla="*/ 52 h 280"/>
                <a:gd name="T54" fmla="*/ 15 w 316"/>
                <a:gd name="T55" fmla="*/ 52 h 280"/>
                <a:gd name="T56" fmla="*/ 19 w 316"/>
                <a:gd name="T57" fmla="*/ 50 h 280"/>
                <a:gd name="T58" fmla="*/ 19 w 316"/>
                <a:gd name="T59" fmla="*/ 50 h 280"/>
                <a:gd name="T60" fmla="*/ 103 w 316"/>
                <a:gd name="T61" fmla="*/ 47 h 280"/>
                <a:gd name="T62" fmla="*/ 46 w 316"/>
                <a:gd name="T63" fmla="*/ 47 h 280"/>
                <a:gd name="T64" fmla="*/ 46 w 316"/>
                <a:gd name="T65" fmla="*/ 47 h 280"/>
                <a:gd name="T66" fmla="*/ 43 w 316"/>
                <a:gd name="T67" fmla="*/ 45 h 280"/>
                <a:gd name="T68" fmla="*/ 65 w 316"/>
                <a:gd name="T69" fmla="*/ 45 h 280"/>
                <a:gd name="T70" fmla="*/ 65 w 316"/>
                <a:gd name="T71" fmla="*/ 45 h 280"/>
                <a:gd name="T72" fmla="*/ 46 w 316"/>
                <a:gd name="T73" fmla="*/ 45 h 280"/>
                <a:gd name="T74" fmla="*/ 43 w 316"/>
                <a:gd name="T75" fmla="*/ 43 h 280"/>
                <a:gd name="T76" fmla="*/ 43 w 316"/>
                <a:gd name="T77" fmla="*/ 43 h 280"/>
                <a:gd name="T78" fmla="*/ 53 w 316"/>
                <a:gd name="T79" fmla="*/ 43 h 280"/>
                <a:gd name="T80" fmla="*/ 62 w 316"/>
                <a:gd name="T81" fmla="*/ 40 h 280"/>
                <a:gd name="T82" fmla="*/ 62 w 316"/>
                <a:gd name="T83" fmla="*/ 40 h 280"/>
                <a:gd name="T84" fmla="*/ 103 w 316"/>
                <a:gd name="T85" fmla="*/ 40 h 280"/>
                <a:gd name="T86" fmla="*/ 103 w 316"/>
                <a:gd name="T87" fmla="*/ 40 h 280"/>
                <a:gd name="T88" fmla="*/ 103 w 316"/>
                <a:gd name="T89" fmla="*/ 40 h 280"/>
                <a:gd name="T90" fmla="*/ 103 w 316"/>
                <a:gd name="T91" fmla="*/ 38 h 280"/>
                <a:gd name="T92" fmla="*/ 62 w 316"/>
                <a:gd name="T93" fmla="*/ 38 h 280"/>
                <a:gd name="T94" fmla="*/ 62 w 316"/>
                <a:gd name="T95" fmla="*/ 38 h 280"/>
                <a:gd name="T96" fmla="*/ 124 w 316"/>
                <a:gd name="T97" fmla="*/ 9 h 280"/>
                <a:gd name="T98" fmla="*/ 167 w 316"/>
                <a:gd name="T99" fmla="*/ 2 h 280"/>
                <a:gd name="T100" fmla="*/ 167 w 316"/>
                <a:gd name="T101" fmla="*/ 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6" h="280">
                  <a:moveTo>
                    <a:pt x="316" y="278"/>
                  </a:moveTo>
                  <a:lnTo>
                    <a:pt x="316" y="280"/>
                  </a:lnTo>
                  <a:lnTo>
                    <a:pt x="316" y="278"/>
                  </a:lnTo>
                  <a:close/>
                  <a:moveTo>
                    <a:pt x="145" y="221"/>
                  </a:moveTo>
                  <a:lnTo>
                    <a:pt x="143" y="221"/>
                  </a:lnTo>
                  <a:lnTo>
                    <a:pt x="145" y="221"/>
                  </a:lnTo>
                  <a:close/>
                  <a:moveTo>
                    <a:pt x="138" y="211"/>
                  </a:moveTo>
                  <a:lnTo>
                    <a:pt x="138" y="214"/>
                  </a:lnTo>
                  <a:lnTo>
                    <a:pt x="138" y="211"/>
                  </a:lnTo>
                  <a:close/>
                  <a:moveTo>
                    <a:pt x="84" y="114"/>
                  </a:moveTo>
                  <a:lnTo>
                    <a:pt x="84" y="116"/>
                  </a:lnTo>
                  <a:lnTo>
                    <a:pt x="81" y="116"/>
                  </a:lnTo>
                  <a:lnTo>
                    <a:pt x="81" y="114"/>
                  </a:lnTo>
                  <a:lnTo>
                    <a:pt x="84" y="114"/>
                  </a:lnTo>
                  <a:close/>
                  <a:moveTo>
                    <a:pt x="93" y="114"/>
                  </a:moveTo>
                  <a:lnTo>
                    <a:pt x="93" y="116"/>
                  </a:lnTo>
                  <a:lnTo>
                    <a:pt x="93" y="114"/>
                  </a:lnTo>
                  <a:close/>
                  <a:moveTo>
                    <a:pt x="65" y="109"/>
                  </a:moveTo>
                  <a:lnTo>
                    <a:pt x="62" y="109"/>
                  </a:lnTo>
                  <a:lnTo>
                    <a:pt x="65" y="109"/>
                  </a:lnTo>
                  <a:close/>
                  <a:moveTo>
                    <a:pt x="65" y="104"/>
                  </a:moveTo>
                  <a:lnTo>
                    <a:pt x="67" y="104"/>
                  </a:lnTo>
                  <a:lnTo>
                    <a:pt x="65" y="104"/>
                  </a:lnTo>
                  <a:close/>
                  <a:moveTo>
                    <a:pt x="57" y="97"/>
                  </a:moveTo>
                  <a:lnTo>
                    <a:pt x="57" y="95"/>
                  </a:lnTo>
                  <a:lnTo>
                    <a:pt x="57" y="97"/>
                  </a:lnTo>
                  <a:close/>
                  <a:moveTo>
                    <a:pt x="57" y="97"/>
                  </a:moveTo>
                  <a:lnTo>
                    <a:pt x="57" y="95"/>
                  </a:lnTo>
                  <a:lnTo>
                    <a:pt x="57" y="97"/>
                  </a:lnTo>
                  <a:close/>
                  <a:moveTo>
                    <a:pt x="57" y="97"/>
                  </a:moveTo>
                  <a:lnTo>
                    <a:pt x="57" y="95"/>
                  </a:lnTo>
                  <a:lnTo>
                    <a:pt x="57" y="97"/>
                  </a:lnTo>
                  <a:close/>
                  <a:moveTo>
                    <a:pt x="57" y="97"/>
                  </a:moveTo>
                  <a:lnTo>
                    <a:pt x="57" y="95"/>
                  </a:lnTo>
                  <a:lnTo>
                    <a:pt x="57" y="97"/>
                  </a:lnTo>
                  <a:close/>
                  <a:moveTo>
                    <a:pt x="31" y="95"/>
                  </a:moveTo>
                  <a:lnTo>
                    <a:pt x="29" y="95"/>
                  </a:lnTo>
                  <a:lnTo>
                    <a:pt x="31" y="95"/>
                  </a:lnTo>
                  <a:close/>
                  <a:moveTo>
                    <a:pt x="29" y="92"/>
                  </a:moveTo>
                  <a:lnTo>
                    <a:pt x="31" y="92"/>
                  </a:lnTo>
                  <a:lnTo>
                    <a:pt x="29" y="92"/>
                  </a:lnTo>
                  <a:close/>
                  <a:moveTo>
                    <a:pt x="3" y="64"/>
                  </a:moveTo>
                  <a:lnTo>
                    <a:pt x="0" y="64"/>
                  </a:lnTo>
                  <a:lnTo>
                    <a:pt x="3" y="64"/>
                  </a:lnTo>
                  <a:close/>
                  <a:moveTo>
                    <a:pt x="0" y="64"/>
                  </a:moveTo>
                  <a:lnTo>
                    <a:pt x="0" y="62"/>
                  </a:lnTo>
                  <a:lnTo>
                    <a:pt x="0" y="64"/>
                  </a:lnTo>
                  <a:close/>
                  <a:moveTo>
                    <a:pt x="10" y="52"/>
                  </a:moveTo>
                  <a:lnTo>
                    <a:pt x="8" y="54"/>
                  </a:lnTo>
                  <a:lnTo>
                    <a:pt x="8" y="52"/>
                  </a:lnTo>
                  <a:lnTo>
                    <a:pt x="10" y="52"/>
                  </a:lnTo>
                  <a:close/>
                  <a:moveTo>
                    <a:pt x="12" y="52"/>
                  </a:moveTo>
                  <a:lnTo>
                    <a:pt x="12" y="50"/>
                  </a:lnTo>
                  <a:lnTo>
                    <a:pt x="12" y="52"/>
                  </a:lnTo>
                  <a:close/>
                  <a:moveTo>
                    <a:pt x="15" y="50"/>
                  </a:moveTo>
                  <a:lnTo>
                    <a:pt x="15" y="52"/>
                  </a:lnTo>
                  <a:lnTo>
                    <a:pt x="15" y="50"/>
                  </a:lnTo>
                  <a:close/>
                  <a:moveTo>
                    <a:pt x="19" y="50"/>
                  </a:moveTo>
                  <a:lnTo>
                    <a:pt x="19" y="47"/>
                  </a:lnTo>
                  <a:lnTo>
                    <a:pt x="19" y="50"/>
                  </a:lnTo>
                  <a:close/>
                  <a:moveTo>
                    <a:pt x="103" y="50"/>
                  </a:moveTo>
                  <a:lnTo>
                    <a:pt x="103" y="47"/>
                  </a:lnTo>
                  <a:lnTo>
                    <a:pt x="103" y="50"/>
                  </a:lnTo>
                  <a:close/>
                  <a:moveTo>
                    <a:pt x="46" y="47"/>
                  </a:moveTo>
                  <a:lnTo>
                    <a:pt x="46" y="45"/>
                  </a:lnTo>
                  <a:lnTo>
                    <a:pt x="46" y="47"/>
                  </a:lnTo>
                  <a:close/>
                  <a:moveTo>
                    <a:pt x="46" y="45"/>
                  </a:moveTo>
                  <a:lnTo>
                    <a:pt x="43" y="45"/>
                  </a:lnTo>
                  <a:lnTo>
                    <a:pt x="46" y="45"/>
                  </a:lnTo>
                  <a:close/>
                  <a:moveTo>
                    <a:pt x="65" y="45"/>
                  </a:moveTo>
                  <a:lnTo>
                    <a:pt x="65" y="43"/>
                  </a:lnTo>
                  <a:lnTo>
                    <a:pt x="65" y="45"/>
                  </a:lnTo>
                  <a:close/>
                  <a:moveTo>
                    <a:pt x="46" y="43"/>
                  </a:moveTo>
                  <a:lnTo>
                    <a:pt x="46" y="45"/>
                  </a:lnTo>
                  <a:lnTo>
                    <a:pt x="46" y="43"/>
                  </a:lnTo>
                  <a:close/>
                  <a:moveTo>
                    <a:pt x="43" y="43"/>
                  </a:moveTo>
                  <a:lnTo>
                    <a:pt x="43" y="45"/>
                  </a:lnTo>
                  <a:lnTo>
                    <a:pt x="43" y="43"/>
                  </a:lnTo>
                  <a:close/>
                  <a:moveTo>
                    <a:pt x="50" y="43"/>
                  </a:moveTo>
                  <a:lnTo>
                    <a:pt x="53" y="43"/>
                  </a:lnTo>
                  <a:lnTo>
                    <a:pt x="50" y="43"/>
                  </a:lnTo>
                  <a:close/>
                  <a:moveTo>
                    <a:pt x="62" y="40"/>
                  </a:moveTo>
                  <a:lnTo>
                    <a:pt x="65" y="40"/>
                  </a:lnTo>
                  <a:lnTo>
                    <a:pt x="62" y="40"/>
                  </a:lnTo>
                  <a:close/>
                  <a:moveTo>
                    <a:pt x="103" y="38"/>
                  </a:moveTo>
                  <a:lnTo>
                    <a:pt x="103" y="40"/>
                  </a:lnTo>
                  <a:lnTo>
                    <a:pt x="103" y="38"/>
                  </a:lnTo>
                  <a:close/>
                  <a:moveTo>
                    <a:pt x="103" y="40"/>
                  </a:moveTo>
                  <a:lnTo>
                    <a:pt x="103" y="38"/>
                  </a:lnTo>
                  <a:lnTo>
                    <a:pt x="103" y="40"/>
                  </a:lnTo>
                  <a:close/>
                  <a:moveTo>
                    <a:pt x="105" y="38"/>
                  </a:moveTo>
                  <a:lnTo>
                    <a:pt x="103" y="38"/>
                  </a:lnTo>
                  <a:lnTo>
                    <a:pt x="105" y="38"/>
                  </a:lnTo>
                  <a:close/>
                  <a:moveTo>
                    <a:pt x="62" y="38"/>
                  </a:moveTo>
                  <a:lnTo>
                    <a:pt x="60" y="38"/>
                  </a:lnTo>
                  <a:lnTo>
                    <a:pt x="62" y="38"/>
                  </a:lnTo>
                  <a:close/>
                  <a:moveTo>
                    <a:pt x="126" y="9"/>
                  </a:moveTo>
                  <a:lnTo>
                    <a:pt x="124" y="9"/>
                  </a:lnTo>
                  <a:lnTo>
                    <a:pt x="126" y="9"/>
                  </a:lnTo>
                  <a:close/>
                  <a:moveTo>
                    <a:pt x="167" y="2"/>
                  </a:moveTo>
                  <a:lnTo>
                    <a:pt x="167" y="0"/>
                  </a:lnTo>
                  <a:lnTo>
                    <a:pt x="167" y="2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Line Callout 1 1"/>
          <p:cNvSpPr>
            <a:spLocks noChangeAspect="1"/>
          </p:cNvSpPr>
          <p:nvPr/>
        </p:nvSpPr>
        <p:spPr>
          <a:xfrm>
            <a:off x="340576" y="1443981"/>
            <a:ext cx="2653249" cy="1554456"/>
          </a:xfrm>
          <a:prstGeom prst="borderCallout1">
            <a:avLst>
              <a:gd name="adj1" fmla="val 205582"/>
              <a:gd name="adj2" fmla="val 66113"/>
              <a:gd name="adj3" fmla="val 110152"/>
              <a:gd name="adj4" fmla="val 516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rgbClr val="0097A9"/>
                </a:solidFill>
              </a:rPr>
              <a:t>Velika Britanija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hr-HR" sz="1400" dirty="0" smtClean="0">
                <a:solidFill>
                  <a:schemeClr val="tx1"/>
                </a:solidFill>
              </a:rPr>
              <a:t>Većina DP u vlasništvu lokalne zajednice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hr-HR" sz="1400" dirty="0" smtClean="0">
                <a:solidFill>
                  <a:schemeClr val="tx1"/>
                </a:solidFill>
              </a:rPr>
              <a:t>Udio zaposlenih - 8,2%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hr-HR" sz="1400" dirty="0" smtClean="0">
                <a:solidFill>
                  <a:schemeClr val="tx1"/>
                </a:solidFill>
              </a:rPr>
              <a:t>Udio u BDP-u – 1%</a:t>
            </a:r>
          </a:p>
        </p:txBody>
      </p:sp>
      <p:sp>
        <p:nvSpPr>
          <p:cNvPr id="325" name="Line Callout 1 324"/>
          <p:cNvSpPr/>
          <p:nvPr/>
        </p:nvSpPr>
        <p:spPr>
          <a:xfrm rot="21600000">
            <a:off x="353566" y="3225909"/>
            <a:ext cx="2612034" cy="1623676"/>
          </a:xfrm>
          <a:prstGeom prst="borderCallout1">
            <a:avLst>
              <a:gd name="adj1" fmla="val 50261"/>
              <a:gd name="adj2" fmla="val 100844"/>
              <a:gd name="adj3" fmla="val 106171"/>
              <a:gd name="adj4" fmla="val 1818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rgbClr val="0097A9"/>
                </a:solidFill>
              </a:rPr>
              <a:t>Italija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en-US" sz="1400" dirty="0" err="1" smtClean="0">
                <a:solidFill>
                  <a:schemeClr val="tx1"/>
                </a:solidFill>
              </a:rPr>
              <a:t>Naj</a:t>
            </a:r>
            <a:r>
              <a:rPr lang="hr-HR" sz="1400" dirty="0">
                <a:solidFill>
                  <a:schemeClr val="tx1"/>
                </a:solidFill>
              </a:rPr>
              <a:t>č</a:t>
            </a:r>
            <a:r>
              <a:rPr lang="en-US" sz="1400" dirty="0">
                <a:solidFill>
                  <a:schemeClr val="tx1"/>
                </a:solidFill>
              </a:rPr>
              <a:t>e</a:t>
            </a:r>
            <a:r>
              <a:rPr lang="hr-HR" sz="1400" dirty="0" err="1">
                <a:solidFill>
                  <a:schemeClr val="tx1"/>
                </a:solidFill>
              </a:rPr>
              <a:t>šći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oblici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hr-HR" sz="1400" dirty="0">
                <a:solidFill>
                  <a:schemeClr val="tx1"/>
                </a:solidFill>
              </a:rPr>
              <a:t>z</a:t>
            </a:r>
            <a:r>
              <a:rPr lang="en-US" sz="1400" dirty="0" err="1">
                <a:solidFill>
                  <a:schemeClr val="tx1"/>
                </a:solidFill>
              </a:rPr>
              <a:t>adruge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hr-HR" sz="1400" dirty="0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radni</a:t>
            </a:r>
            <a:r>
              <a:rPr lang="hr-HR" sz="1400" dirty="0">
                <a:solidFill>
                  <a:schemeClr val="tx1"/>
                </a:solidFill>
              </a:rPr>
              <a:t>č</a:t>
            </a:r>
            <a:r>
              <a:rPr lang="en-US" sz="1400" dirty="0" err="1">
                <a:solidFill>
                  <a:schemeClr val="tx1"/>
                </a:solidFill>
              </a:rPr>
              <a:t>ke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hr-HR" sz="1400" dirty="0">
                <a:solidFill>
                  <a:schemeClr val="tx1"/>
                </a:solidFill>
              </a:rPr>
              <a:t>z</a:t>
            </a:r>
            <a:r>
              <a:rPr lang="en-US" sz="1400" dirty="0" err="1">
                <a:solidFill>
                  <a:schemeClr val="tx1"/>
                </a:solidFill>
              </a:rPr>
              <a:t>adruge</a:t>
            </a:r>
            <a:endParaRPr lang="hr-HR" sz="14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hr-HR" sz="1400" dirty="0" smtClean="0">
                <a:solidFill>
                  <a:schemeClr val="tx1"/>
                </a:solidFill>
              </a:rPr>
              <a:t>1991 - Novi zakon koji prepoznaje  socijalne zadruge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hr-HR" sz="1400" dirty="0" smtClean="0">
                <a:solidFill>
                  <a:schemeClr val="tx1"/>
                </a:solidFill>
              </a:rPr>
              <a:t>Udio zaposlenih – 5,4%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hr-HR" sz="1400" dirty="0" smtClean="0">
                <a:solidFill>
                  <a:schemeClr val="tx1"/>
                </a:solidFill>
              </a:rPr>
              <a:t>Udio u BDP-u – 12% 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26" name="Line Callout 1 325"/>
          <p:cNvSpPr/>
          <p:nvPr/>
        </p:nvSpPr>
        <p:spPr>
          <a:xfrm>
            <a:off x="7029945" y="3253520"/>
            <a:ext cx="2019925" cy="1273503"/>
          </a:xfrm>
          <a:prstGeom prst="borderCallout1">
            <a:avLst>
              <a:gd name="adj1" fmla="val 48969"/>
              <a:gd name="adj2" fmla="val -220"/>
              <a:gd name="adj3" fmla="val 124745"/>
              <a:gd name="adj4" fmla="val -6288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A Hrvatska? 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18" name="Line Callout 1 117"/>
          <p:cNvSpPr>
            <a:spLocks noChangeAspect="1"/>
          </p:cNvSpPr>
          <p:nvPr/>
        </p:nvSpPr>
        <p:spPr>
          <a:xfrm>
            <a:off x="353566" y="5002159"/>
            <a:ext cx="2604893" cy="1659759"/>
          </a:xfrm>
          <a:prstGeom prst="borderCallout1">
            <a:avLst>
              <a:gd name="adj1" fmla="val 28312"/>
              <a:gd name="adj2" fmla="val 131747"/>
              <a:gd name="adj3" fmla="val 50326"/>
              <a:gd name="adj4" fmla="val 998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rgbClr val="0097A9"/>
                </a:solidFill>
              </a:rPr>
              <a:t>Španjolska</a:t>
            </a:r>
            <a:endParaRPr lang="hr-HR" sz="1400" b="1" dirty="0" smtClean="0">
              <a:solidFill>
                <a:srgbClr val="0097A9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hr-HR" sz="1400" dirty="0" smtClean="0">
                <a:solidFill>
                  <a:schemeClr val="tx1"/>
                </a:solidFill>
              </a:rPr>
              <a:t>Preko 43.000 organizacija u području DP i bliskih DP-u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hr-HR" sz="1400" dirty="0" smtClean="0">
                <a:solidFill>
                  <a:schemeClr val="tx1"/>
                </a:solidFill>
              </a:rPr>
              <a:t>Zapošljavaju preko 2,2 milijuna ljudi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3" name="AutoShape 2" descr="Slikovni rezultat za great britain flag"/>
          <p:cNvSpPr>
            <a:spLocks noChangeAspect="1" noChangeArrowheads="1"/>
          </p:cNvSpPr>
          <p:nvPr/>
        </p:nvSpPr>
        <p:spPr bwMode="auto">
          <a:xfrm>
            <a:off x="1185323" y="60736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88790" y="1445970"/>
            <a:ext cx="607534" cy="303767"/>
          </a:xfrm>
          <a:prstGeom prst="rect">
            <a:avLst/>
          </a:prstGeom>
        </p:spPr>
      </p:pic>
      <p:pic>
        <p:nvPicPr>
          <p:cNvPr id="1030" name="Picture 6" descr="Slikovni rezultat za italy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58" y="3231377"/>
            <a:ext cx="548002" cy="3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947" y="5013844"/>
            <a:ext cx="615156" cy="378321"/>
          </a:xfrm>
          <a:prstGeom prst="rect">
            <a:avLst/>
          </a:prstGeom>
        </p:spPr>
      </p:pic>
      <p:pic>
        <p:nvPicPr>
          <p:cNvPr id="1032" name="Picture 8" descr="Slikovni rezultat za croatia 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291" y="3257805"/>
            <a:ext cx="573269" cy="28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>
            <a:stCxn id="2" idx="0"/>
          </p:cNvCxnSpPr>
          <p:nvPr/>
        </p:nvCxnSpPr>
        <p:spPr>
          <a:xfrm>
            <a:off x="2993825" y="2221209"/>
            <a:ext cx="1021192" cy="1634092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25" name="Title 9"/>
          <p:cNvSpPr>
            <a:spLocks noGrp="1"/>
          </p:cNvSpPr>
          <p:nvPr>
            <p:ph type="title"/>
          </p:nvPr>
        </p:nvSpPr>
        <p:spPr>
          <a:xfrm>
            <a:off x="188418" y="210639"/>
            <a:ext cx="8955582" cy="1050602"/>
          </a:xfrm>
        </p:spPr>
        <p:txBody>
          <a:bodyPr/>
          <a:lstStyle/>
          <a:p>
            <a:pPr lvl="0" algn="l">
              <a:defRPr/>
            </a:pPr>
            <a:r>
              <a:rPr lang="hr-HR" sz="2800" dirty="0">
                <a:solidFill>
                  <a:prstClr val="black"/>
                </a:solidFill>
                <a:cs typeface="Myriad Pro Bold SemiExt" charset="0"/>
              </a:rPr>
              <a:t>Društveno poduzetništvo u Europi</a:t>
            </a:r>
            <a:endParaRPr lang="en-US" sz="2800" dirty="0">
              <a:solidFill>
                <a:prstClr val="black"/>
              </a:solidFill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49"/>
          <p:cNvSpPr>
            <a:spLocks noEditPoints="1"/>
          </p:cNvSpPr>
          <p:nvPr/>
        </p:nvSpPr>
        <p:spPr bwMode="auto">
          <a:xfrm>
            <a:off x="498473" y="372654"/>
            <a:ext cx="27157" cy="26929"/>
          </a:xfrm>
          <a:custGeom>
            <a:avLst/>
            <a:gdLst>
              <a:gd name="T0" fmla="*/ 50 w 101"/>
              <a:gd name="T1" fmla="*/ 0 h 100"/>
              <a:gd name="T2" fmla="*/ 0 w 101"/>
              <a:gd name="T3" fmla="*/ 50 h 100"/>
              <a:gd name="T4" fmla="*/ 50 w 101"/>
              <a:gd name="T5" fmla="*/ 100 h 100"/>
              <a:gd name="T6" fmla="*/ 101 w 101"/>
              <a:gd name="T7" fmla="*/ 50 h 100"/>
              <a:gd name="T8" fmla="*/ 50 w 101"/>
              <a:gd name="T9" fmla="*/ 0 h 100"/>
              <a:gd name="T10" fmla="*/ 50 w 101"/>
              <a:gd name="T11" fmla="*/ 67 h 100"/>
              <a:gd name="T12" fmla="*/ 34 w 101"/>
              <a:gd name="T13" fmla="*/ 50 h 100"/>
              <a:gd name="T14" fmla="*/ 50 w 101"/>
              <a:gd name="T15" fmla="*/ 33 h 100"/>
              <a:gd name="T16" fmla="*/ 67 w 101"/>
              <a:gd name="T17" fmla="*/ 50 h 100"/>
              <a:gd name="T18" fmla="*/ 50 w 101"/>
              <a:gd name="T19" fmla="*/ 6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0">
                <a:moveTo>
                  <a:pt x="50" y="0"/>
                </a:moveTo>
                <a:cubicBezTo>
                  <a:pt x="23" y="0"/>
                  <a:pt x="0" y="22"/>
                  <a:pt x="0" y="50"/>
                </a:cubicBezTo>
                <a:cubicBezTo>
                  <a:pt x="0" y="77"/>
                  <a:pt x="23" y="100"/>
                  <a:pt x="50" y="100"/>
                </a:cubicBezTo>
                <a:cubicBezTo>
                  <a:pt x="78" y="100"/>
                  <a:pt x="101" y="77"/>
                  <a:pt x="101" y="50"/>
                </a:cubicBezTo>
                <a:cubicBezTo>
                  <a:pt x="101" y="22"/>
                  <a:pt x="78" y="0"/>
                  <a:pt x="50" y="0"/>
                </a:cubicBezTo>
                <a:close/>
                <a:moveTo>
                  <a:pt x="50" y="67"/>
                </a:moveTo>
                <a:cubicBezTo>
                  <a:pt x="41" y="67"/>
                  <a:pt x="34" y="59"/>
                  <a:pt x="34" y="50"/>
                </a:cubicBezTo>
                <a:cubicBezTo>
                  <a:pt x="34" y="41"/>
                  <a:pt x="41" y="33"/>
                  <a:pt x="50" y="33"/>
                </a:cubicBezTo>
                <a:cubicBezTo>
                  <a:pt x="60" y="33"/>
                  <a:pt x="67" y="41"/>
                  <a:pt x="67" y="50"/>
                </a:cubicBezTo>
                <a:cubicBezTo>
                  <a:pt x="67" y="59"/>
                  <a:pt x="60" y="67"/>
                  <a:pt x="50" y="6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Callout 1"/>
          <p:cNvSpPr>
            <a:spLocks noChangeAspect="1"/>
          </p:cNvSpPr>
          <p:nvPr/>
        </p:nvSpPr>
        <p:spPr>
          <a:xfrm rot="16200000">
            <a:off x="5749691" y="1164242"/>
            <a:ext cx="1637138" cy="1831136"/>
          </a:xfrm>
          <a:prstGeom prst="wedgeEllipseCallout">
            <a:avLst>
              <a:gd name="adj1" fmla="val -41552"/>
              <a:gd name="adj2" fmla="val -706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Ekološka i društvena odgovornost</a:t>
            </a:r>
          </a:p>
        </p:txBody>
      </p:sp>
      <p:sp>
        <p:nvSpPr>
          <p:cNvPr id="198" name="Oval Callout 197"/>
          <p:cNvSpPr>
            <a:spLocks noChangeAspect="1"/>
          </p:cNvSpPr>
          <p:nvPr/>
        </p:nvSpPr>
        <p:spPr>
          <a:xfrm>
            <a:off x="5958798" y="2971074"/>
            <a:ext cx="1991397" cy="1155607"/>
          </a:xfrm>
          <a:prstGeom prst="wedgeEllipseCallout">
            <a:avLst>
              <a:gd name="adj1" fmla="val -74142"/>
              <a:gd name="adj2" fmla="val -13375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Inovativnost </a:t>
            </a:r>
          </a:p>
        </p:txBody>
      </p:sp>
      <p:sp>
        <p:nvSpPr>
          <p:cNvPr id="199" name="Oval Callout 198"/>
          <p:cNvSpPr>
            <a:spLocks noChangeAspect="1"/>
          </p:cNvSpPr>
          <p:nvPr/>
        </p:nvSpPr>
        <p:spPr>
          <a:xfrm>
            <a:off x="84531" y="2393573"/>
            <a:ext cx="1992628" cy="1620155"/>
          </a:xfrm>
          <a:prstGeom prst="wedgeEllipseCallout">
            <a:avLst>
              <a:gd name="adj1" fmla="val 74289"/>
              <a:gd name="adj2" fmla="val 499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Misija je stvaranje društvene vrijednosti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1713848" y="1533806"/>
            <a:ext cx="1733673" cy="893339"/>
          </a:xfrm>
          <a:prstGeom prst="wedgeRectCallout">
            <a:avLst>
              <a:gd name="adj1" fmla="val 30239"/>
              <a:gd name="adj2" fmla="val 9868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Financijska održivost</a:t>
            </a:r>
          </a:p>
        </p:txBody>
      </p:sp>
      <p:pic>
        <p:nvPicPr>
          <p:cNvPr id="16" name="Picture 2" descr="Slikovni rezultat za universal silhouette entrepreneur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64" y="3077821"/>
            <a:ext cx="2370467" cy="16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130595" y="4660982"/>
            <a:ext cx="3828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H</a:t>
            </a:r>
            <a:r>
              <a:rPr lang="en-US" sz="1400" dirty="0" err="1" smtClean="0"/>
              <a:t>rvatski</a:t>
            </a:r>
            <a:r>
              <a:rPr lang="en-US" sz="1400" dirty="0" smtClean="0"/>
              <a:t> </a:t>
            </a:r>
            <a:r>
              <a:rPr lang="en-US" sz="1400" dirty="0" err="1"/>
              <a:t>branitelji</a:t>
            </a:r>
            <a:r>
              <a:rPr lang="en-US" sz="1400" dirty="0"/>
              <a:t> i </a:t>
            </a:r>
            <a:r>
              <a:rPr lang="en-US" sz="1400" dirty="0" err="1"/>
              <a:t>stradalnici</a:t>
            </a:r>
            <a:r>
              <a:rPr lang="en-US" sz="1400" dirty="0"/>
              <a:t> </a:t>
            </a:r>
            <a:r>
              <a:rPr lang="en-US" sz="1400" dirty="0" err="1"/>
              <a:t>Domovinskog</a:t>
            </a:r>
            <a:r>
              <a:rPr lang="en-US" sz="1400" dirty="0"/>
              <a:t> rata</a:t>
            </a:r>
          </a:p>
        </p:txBody>
      </p:sp>
      <p:sp>
        <p:nvSpPr>
          <p:cNvPr id="17" name="Oval Callout 16"/>
          <p:cNvSpPr>
            <a:spLocks noChangeAspect="1"/>
          </p:cNvSpPr>
          <p:nvPr/>
        </p:nvSpPr>
        <p:spPr>
          <a:xfrm rot="16200000">
            <a:off x="3868518" y="925149"/>
            <a:ext cx="1595382" cy="1804516"/>
          </a:xfrm>
          <a:prstGeom prst="wedgeEllipseCallout">
            <a:avLst>
              <a:gd name="adj1" fmla="val -59217"/>
              <a:gd name="adj2" fmla="val -397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Praćenje društvenog utjecaja (društvena revizija)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188418" y="210639"/>
            <a:ext cx="8955582" cy="1050602"/>
          </a:xfrm>
        </p:spPr>
        <p:txBody>
          <a:bodyPr/>
          <a:lstStyle/>
          <a:p>
            <a:pPr lvl="0" algn="l">
              <a:defRPr/>
            </a:pPr>
            <a:r>
              <a:rPr lang="hr-HR" sz="2800" dirty="0">
                <a:solidFill>
                  <a:prstClr val="black"/>
                </a:solidFill>
                <a:cs typeface="Myriad Pro Bold SemiExt" charset="0"/>
              </a:rPr>
              <a:t>Ja sam društveni poduzetnik</a:t>
            </a:r>
            <a:endParaRPr lang="en-US" sz="2800" dirty="0">
              <a:solidFill>
                <a:prstClr val="black"/>
              </a:solidFill>
              <a:cs typeface="Myriad Pro Bold SemiEx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928" y="5062482"/>
            <a:ext cx="72339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DRUŠTVENO/SOCIJALNO PODUZETNIŠTVO </a:t>
            </a:r>
            <a:r>
              <a:rPr lang="en-US" dirty="0"/>
              <a:t>-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prvenstveno</a:t>
            </a:r>
            <a:r>
              <a:rPr lang="en-US" dirty="0"/>
              <a:t> </a:t>
            </a:r>
            <a:r>
              <a:rPr lang="en-US" dirty="0" err="1"/>
              <a:t>vodi</a:t>
            </a:r>
            <a:r>
              <a:rPr lang="en-US" dirty="0"/>
              <a:t> </a:t>
            </a:r>
            <a:r>
              <a:rPr lang="en-US" dirty="0" err="1"/>
              <a:t>društvenim</a:t>
            </a:r>
            <a:r>
              <a:rPr lang="en-US" dirty="0"/>
              <a:t> </a:t>
            </a:r>
            <a:r>
              <a:rPr lang="en-US" dirty="0" err="1"/>
              <a:t>ciljevima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je </a:t>
            </a:r>
            <a:r>
              <a:rPr lang="en-US" dirty="0" err="1"/>
              <a:t>temeljeno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načelima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, </a:t>
            </a:r>
            <a:r>
              <a:rPr lang="en-US" dirty="0" err="1"/>
              <a:t>okolišne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održivosti</a:t>
            </a:r>
            <a:r>
              <a:rPr lang="en-US" dirty="0"/>
              <a:t>,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se </a:t>
            </a:r>
            <a:r>
              <a:rPr lang="en-US" dirty="0" err="1"/>
              <a:t>stvorena</a:t>
            </a:r>
            <a:r>
              <a:rPr lang="en-US" dirty="0"/>
              <a:t> </a:t>
            </a:r>
            <a:r>
              <a:rPr lang="en-US" dirty="0" err="1"/>
              <a:t>dobit</a:t>
            </a:r>
            <a:r>
              <a:rPr lang="en-US" dirty="0"/>
              <a:t>/ </a:t>
            </a:r>
            <a:r>
              <a:rPr lang="en-US" dirty="0" err="1"/>
              <a:t>višak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u </a:t>
            </a:r>
            <a:r>
              <a:rPr lang="en-US" dirty="0" err="1"/>
              <a:t>cijelosti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većim</a:t>
            </a:r>
            <a:r>
              <a:rPr lang="en-US" dirty="0"/>
              <a:t> </a:t>
            </a:r>
            <a:r>
              <a:rPr lang="en-US" dirty="0" err="1"/>
              <a:t>dijelom</a:t>
            </a:r>
            <a:r>
              <a:rPr lang="en-US" dirty="0"/>
              <a:t> </a:t>
            </a:r>
            <a:r>
              <a:rPr lang="en-US" dirty="0" err="1"/>
              <a:t>ulaže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dobrobit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.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82717" y="1173329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spect="1"/>
          </p:cNvSpPr>
          <p:nvPr/>
        </p:nvSpPr>
        <p:spPr bwMode="gray">
          <a:xfrm>
            <a:off x="2038938" y="1918367"/>
            <a:ext cx="1764000" cy="1764000"/>
          </a:xfrm>
          <a:prstGeom prst="ellipse">
            <a:avLst/>
          </a:prstGeom>
          <a:solidFill>
            <a:srgbClr val="88A945"/>
          </a:solidFill>
          <a:ln w="19050" algn="ctr">
            <a:solidFill>
              <a:srgbClr val="88A945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algn="ctr">
              <a:buFont typeface="Wingdings 2" pitchFamily="18" charset="2"/>
              <a:buNone/>
            </a:pPr>
            <a:r>
              <a:rPr lang="en-GB" b="1" dirty="0" err="1">
                <a:solidFill>
                  <a:schemeClr val="bg1"/>
                </a:solidFill>
              </a:rPr>
              <a:t>Društveno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odgovorno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poslovanje</a:t>
            </a:r>
            <a:r>
              <a:rPr lang="en-GB" b="1" dirty="0">
                <a:solidFill>
                  <a:schemeClr val="bg1"/>
                </a:solidFill>
              </a:rPr>
              <a:t> (DOP)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gray">
          <a:xfrm>
            <a:off x="5132763" y="1904920"/>
            <a:ext cx="1764000" cy="176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algn="ctr">
              <a:buFont typeface="Wingdings 2" pitchFamily="18" charset="2"/>
              <a:buNone/>
            </a:pPr>
            <a:r>
              <a:rPr lang="en-GB" b="1" dirty="0" err="1">
                <a:solidFill>
                  <a:schemeClr val="bg1"/>
                </a:solidFill>
              </a:rPr>
              <a:t>Ekonomska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  <a:p>
            <a:pPr algn="ctr">
              <a:buFont typeface="Wingdings 2" pitchFamily="18" charset="2"/>
              <a:buNone/>
            </a:pPr>
            <a:r>
              <a:rPr lang="en-GB" b="1" dirty="0" err="1">
                <a:solidFill>
                  <a:schemeClr val="bg1"/>
                </a:solidFill>
              </a:rPr>
              <a:t>demokracija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gray">
          <a:xfrm>
            <a:off x="5183563" y="4663014"/>
            <a:ext cx="1764000" cy="1764000"/>
          </a:xfrm>
          <a:prstGeom prst="ellipse">
            <a:avLst/>
          </a:prstGeom>
          <a:solidFill>
            <a:srgbClr val="0097A9"/>
          </a:solidFill>
          <a:ln w="19050" algn="ctr">
            <a:solidFill>
              <a:srgbClr val="0097A9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bg1"/>
                </a:solidFill>
                <a:latin typeface="+mj-lt"/>
              </a:rPr>
              <a:t>Održivi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bg1"/>
                </a:solidFill>
                <a:latin typeface="+mj-lt"/>
              </a:rPr>
              <a:t>razvoj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gray">
          <a:xfrm>
            <a:off x="2038938" y="4663014"/>
            <a:ext cx="1764000" cy="1764000"/>
          </a:xfrm>
          <a:prstGeom prst="ellipse">
            <a:avLst/>
          </a:prstGeom>
          <a:solidFill>
            <a:srgbClr val="012169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algn="ctr">
              <a:buFont typeface="Wingdings 2" pitchFamily="18" charset="2"/>
              <a:buNone/>
            </a:pPr>
            <a:r>
              <a:rPr lang="en-GB" b="1" dirty="0" err="1">
                <a:solidFill>
                  <a:schemeClr val="bg1"/>
                </a:solidFill>
                <a:latin typeface="+mj-lt"/>
              </a:rPr>
              <a:t>Sudionička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>
              <a:buFont typeface="Wingdings 2" pitchFamily="18" charset="2"/>
              <a:buNone/>
            </a:pPr>
            <a:r>
              <a:rPr lang="en-GB" b="1" dirty="0" err="1">
                <a:solidFill>
                  <a:schemeClr val="bg1"/>
                </a:solidFill>
                <a:latin typeface="+mj-lt"/>
              </a:rPr>
              <a:t>demokracija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197850" y="2563778"/>
            <a:ext cx="540000" cy="540000"/>
            <a:chOff x="3882318" y="2772729"/>
            <a:chExt cx="392265" cy="392265"/>
          </a:xfrm>
        </p:grpSpPr>
        <p:sp>
          <p:nvSpPr>
            <p:cNvPr id="13" name="Freeform 236"/>
            <p:cNvSpPr>
              <a:spLocks/>
            </p:cNvSpPr>
            <p:nvPr/>
          </p:nvSpPr>
          <p:spPr bwMode="auto">
            <a:xfrm>
              <a:off x="3956156" y="2895023"/>
              <a:ext cx="244589" cy="147676"/>
            </a:xfrm>
            <a:custGeom>
              <a:avLst/>
              <a:gdLst>
                <a:gd name="T0" fmla="*/ 319 w 320"/>
                <a:gd name="T1" fmla="*/ 101 h 193"/>
                <a:gd name="T2" fmla="*/ 319 w 320"/>
                <a:gd name="T3" fmla="*/ 93 h 193"/>
                <a:gd name="T4" fmla="*/ 317 w 320"/>
                <a:gd name="T5" fmla="*/ 89 h 193"/>
                <a:gd name="T6" fmla="*/ 231 w 320"/>
                <a:gd name="T7" fmla="*/ 4 h 193"/>
                <a:gd name="T8" fmla="*/ 216 w 320"/>
                <a:gd name="T9" fmla="*/ 4 h 193"/>
                <a:gd name="T10" fmla="*/ 216 w 320"/>
                <a:gd name="T11" fmla="*/ 19 h 193"/>
                <a:gd name="T12" fmla="*/ 283 w 320"/>
                <a:gd name="T13" fmla="*/ 86 h 193"/>
                <a:gd name="T14" fmla="*/ 10 w 320"/>
                <a:gd name="T15" fmla="*/ 86 h 193"/>
                <a:gd name="T16" fmla="*/ 0 w 320"/>
                <a:gd name="T17" fmla="*/ 97 h 193"/>
                <a:gd name="T18" fmla="*/ 10 w 320"/>
                <a:gd name="T19" fmla="*/ 107 h 193"/>
                <a:gd name="T20" fmla="*/ 283 w 320"/>
                <a:gd name="T21" fmla="*/ 107 h 193"/>
                <a:gd name="T22" fmla="*/ 216 w 320"/>
                <a:gd name="T23" fmla="*/ 174 h 193"/>
                <a:gd name="T24" fmla="*/ 216 w 320"/>
                <a:gd name="T25" fmla="*/ 190 h 193"/>
                <a:gd name="T26" fmla="*/ 224 w 320"/>
                <a:gd name="T27" fmla="*/ 193 h 193"/>
                <a:gd name="T28" fmla="*/ 231 w 320"/>
                <a:gd name="T29" fmla="*/ 190 h 193"/>
                <a:gd name="T30" fmla="*/ 317 w 320"/>
                <a:gd name="T31" fmla="*/ 104 h 193"/>
                <a:gd name="T32" fmla="*/ 319 w 320"/>
                <a:gd name="T33" fmla="*/ 10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0" h="193">
                  <a:moveTo>
                    <a:pt x="319" y="101"/>
                  </a:moveTo>
                  <a:cubicBezTo>
                    <a:pt x="320" y="98"/>
                    <a:pt x="320" y="95"/>
                    <a:pt x="319" y="93"/>
                  </a:cubicBezTo>
                  <a:cubicBezTo>
                    <a:pt x="318" y="91"/>
                    <a:pt x="318" y="90"/>
                    <a:pt x="317" y="89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227" y="0"/>
                    <a:pt x="220" y="0"/>
                    <a:pt x="216" y="4"/>
                  </a:cubicBezTo>
                  <a:cubicBezTo>
                    <a:pt x="212" y="8"/>
                    <a:pt x="212" y="15"/>
                    <a:pt x="216" y="19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91"/>
                    <a:pt x="0" y="97"/>
                  </a:cubicBezTo>
                  <a:cubicBezTo>
                    <a:pt x="0" y="103"/>
                    <a:pt x="4" y="107"/>
                    <a:pt x="10" y="107"/>
                  </a:cubicBezTo>
                  <a:cubicBezTo>
                    <a:pt x="283" y="107"/>
                    <a:pt x="283" y="107"/>
                    <a:pt x="283" y="107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12" y="179"/>
                    <a:pt x="212" y="185"/>
                    <a:pt x="216" y="190"/>
                  </a:cubicBezTo>
                  <a:cubicBezTo>
                    <a:pt x="218" y="192"/>
                    <a:pt x="221" y="193"/>
                    <a:pt x="224" y="193"/>
                  </a:cubicBezTo>
                  <a:cubicBezTo>
                    <a:pt x="226" y="193"/>
                    <a:pt x="229" y="192"/>
                    <a:pt x="231" y="190"/>
                  </a:cubicBezTo>
                  <a:cubicBezTo>
                    <a:pt x="317" y="104"/>
                    <a:pt x="317" y="104"/>
                    <a:pt x="317" y="104"/>
                  </a:cubicBezTo>
                  <a:cubicBezTo>
                    <a:pt x="318" y="103"/>
                    <a:pt x="318" y="102"/>
                    <a:pt x="319" y="101"/>
                  </a:cubicBezTo>
                  <a:close/>
                </a:path>
              </a:pathLst>
            </a:custGeom>
            <a:solidFill>
              <a:srgbClr val="75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Freeform 237"/>
            <p:cNvSpPr>
              <a:spLocks noEditPoints="1"/>
            </p:cNvSpPr>
            <p:nvPr/>
          </p:nvSpPr>
          <p:spPr bwMode="auto">
            <a:xfrm>
              <a:off x="3882318" y="2772729"/>
              <a:ext cx="392265" cy="392265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rgbClr val="75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223250" y="5189510"/>
            <a:ext cx="540000" cy="540000"/>
            <a:chOff x="3882318" y="2772729"/>
            <a:chExt cx="392265" cy="392265"/>
          </a:xfrm>
        </p:grpSpPr>
        <p:sp>
          <p:nvSpPr>
            <p:cNvPr id="20" name="Freeform 236"/>
            <p:cNvSpPr>
              <a:spLocks/>
            </p:cNvSpPr>
            <p:nvPr/>
          </p:nvSpPr>
          <p:spPr bwMode="auto">
            <a:xfrm>
              <a:off x="3956156" y="2895023"/>
              <a:ext cx="244589" cy="147676"/>
            </a:xfrm>
            <a:custGeom>
              <a:avLst/>
              <a:gdLst>
                <a:gd name="T0" fmla="*/ 319 w 320"/>
                <a:gd name="T1" fmla="*/ 101 h 193"/>
                <a:gd name="T2" fmla="*/ 319 w 320"/>
                <a:gd name="T3" fmla="*/ 93 h 193"/>
                <a:gd name="T4" fmla="*/ 317 w 320"/>
                <a:gd name="T5" fmla="*/ 89 h 193"/>
                <a:gd name="T6" fmla="*/ 231 w 320"/>
                <a:gd name="T7" fmla="*/ 4 h 193"/>
                <a:gd name="T8" fmla="*/ 216 w 320"/>
                <a:gd name="T9" fmla="*/ 4 h 193"/>
                <a:gd name="T10" fmla="*/ 216 w 320"/>
                <a:gd name="T11" fmla="*/ 19 h 193"/>
                <a:gd name="T12" fmla="*/ 283 w 320"/>
                <a:gd name="T13" fmla="*/ 86 h 193"/>
                <a:gd name="T14" fmla="*/ 10 w 320"/>
                <a:gd name="T15" fmla="*/ 86 h 193"/>
                <a:gd name="T16" fmla="*/ 0 w 320"/>
                <a:gd name="T17" fmla="*/ 97 h 193"/>
                <a:gd name="T18" fmla="*/ 10 w 320"/>
                <a:gd name="T19" fmla="*/ 107 h 193"/>
                <a:gd name="T20" fmla="*/ 283 w 320"/>
                <a:gd name="T21" fmla="*/ 107 h 193"/>
                <a:gd name="T22" fmla="*/ 216 w 320"/>
                <a:gd name="T23" fmla="*/ 174 h 193"/>
                <a:gd name="T24" fmla="*/ 216 w 320"/>
                <a:gd name="T25" fmla="*/ 190 h 193"/>
                <a:gd name="T26" fmla="*/ 224 w 320"/>
                <a:gd name="T27" fmla="*/ 193 h 193"/>
                <a:gd name="T28" fmla="*/ 231 w 320"/>
                <a:gd name="T29" fmla="*/ 190 h 193"/>
                <a:gd name="T30" fmla="*/ 317 w 320"/>
                <a:gd name="T31" fmla="*/ 104 h 193"/>
                <a:gd name="T32" fmla="*/ 319 w 320"/>
                <a:gd name="T33" fmla="*/ 10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0" h="193">
                  <a:moveTo>
                    <a:pt x="319" y="101"/>
                  </a:moveTo>
                  <a:cubicBezTo>
                    <a:pt x="320" y="98"/>
                    <a:pt x="320" y="95"/>
                    <a:pt x="319" y="93"/>
                  </a:cubicBezTo>
                  <a:cubicBezTo>
                    <a:pt x="318" y="91"/>
                    <a:pt x="318" y="90"/>
                    <a:pt x="317" y="89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227" y="0"/>
                    <a:pt x="220" y="0"/>
                    <a:pt x="216" y="4"/>
                  </a:cubicBezTo>
                  <a:cubicBezTo>
                    <a:pt x="212" y="8"/>
                    <a:pt x="212" y="15"/>
                    <a:pt x="216" y="19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91"/>
                    <a:pt x="0" y="97"/>
                  </a:cubicBezTo>
                  <a:cubicBezTo>
                    <a:pt x="0" y="103"/>
                    <a:pt x="4" y="107"/>
                    <a:pt x="10" y="107"/>
                  </a:cubicBezTo>
                  <a:cubicBezTo>
                    <a:pt x="283" y="107"/>
                    <a:pt x="283" y="107"/>
                    <a:pt x="283" y="107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12" y="179"/>
                    <a:pt x="212" y="185"/>
                    <a:pt x="216" y="190"/>
                  </a:cubicBezTo>
                  <a:cubicBezTo>
                    <a:pt x="218" y="192"/>
                    <a:pt x="221" y="193"/>
                    <a:pt x="224" y="193"/>
                  </a:cubicBezTo>
                  <a:cubicBezTo>
                    <a:pt x="226" y="193"/>
                    <a:pt x="229" y="192"/>
                    <a:pt x="231" y="190"/>
                  </a:cubicBezTo>
                  <a:cubicBezTo>
                    <a:pt x="317" y="104"/>
                    <a:pt x="317" y="104"/>
                    <a:pt x="317" y="104"/>
                  </a:cubicBezTo>
                  <a:cubicBezTo>
                    <a:pt x="318" y="103"/>
                    <a:pt x="318" y="102"/>
                    <a:pt x="319" y="101"/>
                  </a:cubicBezTo>
                  <a:close/>
                </a:path>
              </a:pathLst>
            </a:custGeom>
            <a:solidFill>
              <a:srgbClr val="75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237"/>
            <p:cNvSpPr>
              <a:spLocks noEditPoints="1"/>
            </p:cNvSpPr>
            <p:nvPr/>
          </p:nvSpPr>
          <p:spPr bwMode="auto">
            <a:xfrm>
              <a:off x="3882318" y="2772729"/>
              <a:ext cx="392265" cy="392265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rgbClr val="75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 rot="16200000">
            <a:off x="2650938" y="3864590"/>
            <a:ext cx="540000" cy="540000"/>
            <a:chOff x="3882318" y="2772729"/>
            <a:chExt cx="392265" cy="392265"/>
          </a:xfrm>
        </p:grpSpPr>
        <p:sp>
          <p:nvSpPr>
            <p:cNvPr id="23" name="Freeform 236"/>
            <p:cNvSpPr>
              <a:spLocks/>
            </p:cNvSpPr>
            <p:nvPr/>
          </p:nvSpPr>
          <p:spPr bwMode="auto">
            <a:xfrm>
              <a:off x="3956156" y="2895023"/>
              <a:ext cx="244589" cy="147676"/>
            </a:xfrm>
            <a:custGeom>
              <a:avLst/>
              <a:gdLst>
                <a:gd name="T0" fmla="*/ 319 w 320"/>
                <a:gd name="T1" fmla="*/ 101 h 193"/>
                <a:gd name="T2" fmla="*/ 319 w 320"/>
                <a:gd name="T3" fmla="*/ 93 h 193"/>
                <a:gd name="T4" fmla="*/ 317 w 320"/>
                <a:gd name="T5" fmla="*/ 89 h 193"/>
                <a:gd name="T6" fmla="*/ 231 w 320"/>
                <a:gd name="T7" fmla="*/ 4 h 193"/>
                <a:gd name="T8" fmla="*/ 216 w 320"/>
                <a:gd name="T9" fmla="*/ 4 h 193"/>
                <a:gd name="T10" fmla="*/ 216 w 320"/>
                <a:gd name="T11" fmla="*/ 19 h 193"/>
                <a:gd name="T12" fmla="*/ 283 w 320"/>
                <a:gd name="T13" fmla="*/ 86 h 193"/>
                <a:gd name="T14" fmla="*/ 10 w 320"/>
                <a:gd name="T15" fmla="*/ 86 h 193"/>
                <a:gd name="T16" fmla="*/ 0 w 320"/>
                <a:gd name="T17" fmla="*/ 97 h 193"/>
                <a:gd name="T18" fmla="*/ 10 w 320"/>
                <a:gd name="T19" fmla="*/ 107 h 193"/>
                <a:gd name="T20" fmla="*/ 283 w 320"/>
                <a:gd name="T21" fmla="*/ 107 h 193"/>
                <a:gd name="T22" fmla="*/ 216 w 320"/>
                <a:gd name="T23" fmla="*/ 174 h 193"/>
                <a:gd name="T24" fmla="*/ 216 w 320"/>
                <a:gd name="T25" fmla="*/ 190 h 193"/>
                <a:gd name="T26" fmla="*/ 224 w 320"/>
                <a:gd name="T27" fmla="*/ 193 h 193"/>
                <a:gd name="T28" fmla="*/ 231 w 320"/>
                <a:gd name="T29" fmla="*/ 190 h 193"/>
                <a:gd name="T30" fmla="*/ 317 w 320"/>
                <a:gd name="T31" fmla="*/ 104 h 193"/>
                <a:gd name="T32" fmla="*/ 319 w 320"/>
                <a:gd name="T33" fmla="*/ 10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0" h="193">
                  <a:moveTo>
                    <a:pt x="319" y="101"/>
                  </a:moveTo>
                  <a:cubicBezTo>
                    <a:pt x="320" y="98"/>
                    <a:pt x="320" y="95"/>
                    <a:pt x="319" y="93"/>
                  </a:cubicBezTo>
                  <a:cubicBezTo>
                    <a:pt x="318" y="91"/>
                    <a:pt x="318" y="90"/>
                    <a:pt x="317" y="89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227" y="0"/>
                    <a:pt x="220" y="0"/>
                    <a:pt x="216" y="4"/>
                  </a:cubicBezTo>
                  <a:cubicBezTo>
                    <a:pt x="212" y="8"/>
                    <a:pt x="212" y="15"/>
                    <a:pt x="216" y="19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91"/>
                    <a:pt x="0" y="97"/>
                  </a:cubicBezTo>
                  <a:cubicBezTo>
                    <a:pt x="0" y="103"/>
                    <a:pt x="4" y="107"/>
                    <a:pt x="10" y="107"/>
                  </a:cubicBezTo>
                  <a:cubicBezTo>
                    <a:pt x="283" y="107"/>
                    <a:pt x="283" y="107"/>
                    <a:pt x="283" y="107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12" y="179"/>
                    <a:pt x="212" y="185"/>
                    <a:pt x="216" y="190"/>
                  </a:cubicBezTo>
                  <a:cubicBezTo>
                    <a:pt x="218" y="192"/>
                    <a:pt x="221" y="193"/>
                    <a:pt x="224" y="193"/>
                  </a:cubicBezTo>
                  <a:cubicBezTo>
                    <a:pt x="226" y="193"/>
                    <a:pt x="229" y="192"/>
                    <a:pt x="231" y="190"/>
                  </a:cubicBezTo>
                  <a:cubicBezTo>
                    <a:pt x="317" y="104"/>
                    <a:pt x="317" y="104"/>
                    <a:pt x="317" y="104"/>
                  </a:cubicBezTo>
                  <a:cubicBezTo>
                    <a:pt x="318" y="103"/>
                    <a:pt x="318" y="102"/>
                    <a:pt x="319" y="101"/>
                  </a:cubicBezTo>
                  <a:close/>
                </a:path>
              </a:pathLst>
            </a:custGeom>
            <a:solidFill>
              <a:srgbClr val="75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37"/>
            <p:cNvSpPr>
              <a:spLocks noEditPoints="1"/>
            </p:cNvSpPr>
            <p:nvPr/>
          </p:nvSpPr>
          <p:spPr bwMode="auto">
            <a:xfrm>
              <a:off x="3882318" y="2772729"/>
              <a:ext cx="392265" cy="392265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rgbClr val="75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 rot="16200000">
            <a:off x="5744763" y="3864888"/>
            <a:ext cx="540000" cy="540000"/>
            <a:chOff x="3882318" y="2772729"/>
            <a:chExt cx="392265" cy="392265"/>
          </a:xfrm>
        </p:grpSpPr>
        <p:sp>
          <p:nvSpPr>
            <p:cNvPr id="26" name="Freeform 236"/>
            <p:cNvSpPr>
              <a:spLocks/>
            </p:cNvSpPr>
            <p:nvPr/>
          </p:nvSpPr>
          <p:spPr bwMode="auto">
            <a:xfrm>
              <a:off x="3956156" y="2895023"/>
              <a:ext cx="244589" cy="147676"/>
            </a:xfrm>
            <a:custGeom>
              <a:avLst/>
              <a:gdLst>
                <a:gd name="T0" fmla="*/ 319 w 320"/>
                <a:gd name="T1" fmla="*/ 101 h 193"/>
                <a:gd name="T2" fmla="*/ 319 w 320"/>
                <a:gd name="T3" fmla="*/ 93 h 193"/>
                <a:gd name="T4" fmla="*/ 317 w 320"/>
                <a:gd name="T5" fmla="*/ 89 h 193"/>
                <a:gd name="T6" fmla="*/ 231 w 320"/>
                <a:gd name="T7" fmla="*/ 4 h 193"/>
                <a:gd name="T8" fmla="*/ 216 w 320"/>
                <a:gd name="T9" fmla="*/ 4 h 193"/>
                <a:gd name="T10" fmla="*/ 216 w 320"/>
                <a:gd name="T11" fmla="*/ 19 h 193"/>
                <a:gd name="T12" fmla="*/ 283 w 320"/>
                <a:gd name="T13" fmla="*/ 86 h 193"/>
                <a:gd name="T14" fmla="*/ 10 w 320"/>
                <a:gd name="T15" fmla="*/ 86 h 193"/>
                <a:gd name="T16" fmla="*/ 0 w 320"/>
                <a:gd name="T17" fmla="*/ 97 h 193"/>
                <a:gd name="T18" fmla="*/ 10 w 320"/>
                <a:gd name="T19" fmla="*/ 107 h 193"/>
                <a:gd name="T20" fmla="*/ 283 w 320"/>
                <a:gd name="T21" fmla="*/ 107 h 193"/>
                <a:gd name="T22" fmla="*/ 216 w 320"/>
                <a:gd name="T23" fmla="*/ 174 h 193"/>
                <a:gd name="T24" fmla="*/ 216 w 320"/>
                <a:gd name="T25" fmla="*/ 190 h 193"/>
                <a:gd name="T26" fmla="*/ 224 w 320"/>
                <a:gd name="T27" fmla="*/ 193 h 193"/>
                <a:gd name="T28" fmla="*/ 231 w 320"/>
                <a:gd name="T29" fmla="*/ 190 h 193"/>
                <a:gd name="T30" fmla="*/ 317 w 320"/>
                <a:gd name="T31" fmla="*/ 104 h 193"/>
                <a:gd name="T32" fmla="*/ 319 w 320"/>
                <a:gd name="T33" fmla="*/ 10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0" h="193">
                  <a:moveTo>
                    <a:pt x="319" y="101"/>
                  </a:moveTo>
                  <a:cubicBezTo>
                    <a:pt x="320" y="98"/>
                    <a:pt x="320" y="95"/>
                    <a:pt x="319" y="93"/>
                  </a:cubicBezTo>
                  <a:cubicBezTo>
                    <a:pt x="318" y="91"/>
                    <a:pt x="318" y="90"/>
                    <a:pt x="317" y="89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227" y="0"/>
                    <a:pt x="220" y="0"/>
                    <a:pt x="216" y="4"/>
                  </a:cubicBezTo>
                  <a:cubicBezTo>
                    <a:pt x="212" y="8"/>
                    <a:pt x="212" y="15"/>
                    <a:pt x="216" y="19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91"/>
                    <a:pt x="0" y="97"/>
                  </a:cubicBezTo>
                  <a:cubicBezTo>
                    <a:pt x="0" y="103"/>
                    <a:pt x="4" y="107"/>
                    <a:pt x="10" y="107"/>
                  </a:cubicBezTo>
                  <a:cubicBezTo>
                    <a:pt x="283" y="107"/>
                    <a:pt x="283" y="107"/>
                    <a:pt x="283" y="107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12" y="179"/>
                    <a:pt x="212" y="185"/>
                    <a:pt x="216" y="190"/>
                  </a:cubicBezTo>
                  <a:cubicBezTo>
                    <a:pt x="218" y="192"/>
                    <a:pt x="221" y="193"/>
                    <a:pt x="224" y="193"/>
                  </a:cubicBezTo>
                  <a:cubicBezTo>
                    <a:pt x="226" y="193"/>
                    <a:pt x="229" y="192"/>
                    <a:pt x="231" y="190"/>
                  </a:cubicBezTo>
                  <a:cubicBezTo>
                    <a:pt x="317" y="104"/>
                    <a:pt x="317" y="104"/>
                    <a:pt x="317" y="104"/>
                  </a:cubicBezTo>
                  <a:cubicBezTo>
                    <a:pt x="318" y="103"/>
                    <a:pt x="318" y="102"/>
                    <a:pt x="319" y="101"/>
                  </a:cubicBezTo>
                  <a:close/>
                </a:path>
              </a:pathLst>
            </a:custGeom>
            <a:solidFill>
              <a:srgbClr val="75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237"/>
            <p:cNvSpPr>
              <a:spLocks noEditPoints="1"/>
            </p:cNvSpPr>
            <p:nvPr/>
          </p:nvSpPr>
          <p:spPr bwMode="auto">
            <a:xfrm>
              <a:off x="3882318" y="2772729"/>
              <a:ext cx="392265" cy="392265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rgbClr val="75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8" name="Title 9"/>
          <p:cNvSpPr>
            <a:spLocks noGrp="1"/>
          </p:cNvSpPr>
          <p:nvPr>
            <p:ph type="title"/>
          </p:nvPr>
        </p:nvSpPr>
        <p:spPr>
          <a:xfrm>
            <a:off x="188418" y="210639"/>
            <a:ext cx="8955582" cy="1050602"/>
          </a:xfrm>
        </p:spPr>
        <p:txBody>
          <a:bodyPr/>
          <a:lstStyle/>
          <a:p>
            <a:pPr lvl="0" algn="l">
              <a:defRPr/>
            </a:pPr>
            <a:r>
              <a:rPr lang="hr-HR" sz="2800" dirty="0">
                <a:solidFill>
                  <a:prstClr val="black"/>
                </a:solidFill>
                <a:cs typeface="Myriad Pro Bold SemiExt" charset="0"/>
              </a:rPr>
              <a:t>Ključna načela društvenog poduzetništva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77755" y="1353311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77755" y="2047264"/>
            <a:ext cx="8755885" cy="4738659"/>
            <a:chOff x="4520592" y="3266888"/>
            <a:chExt cx="10349686" cy="3210735"/>
          </a:xfrm>
          <a:noFill/>
        </p:grpSpPr>
        <p:sp>
          <p:nvSpPr>
            <p:cNvPr id="23" name="Rounded Rectangle 22"/>
            <p:cNvSpPr/>
            <p:nvPr/>
          </p:nvSpPr>
          <p:spPr bwMode="auto">
            <a:xfrm>
              <a:off x="4520592" y="5384896"/>
              <a:ext cx="8929232" cy="857897"/>
            </a:xfrm>
            <a:prstGeom prst="roundRect">
              <a:avLst/>
            </a:prstGeom>
            <a:grpFill/>
            <a:ln w="6350" cap="flat" cmpd="sng" algn="ctr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Način upravljanja poduzetničkim subjektom je </a:t>
              </a:r>
              <a:r>
                <a:rPr kumimoji="0" lang="hr-H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otvorenog tipa </a:t>
              </a:r>
              <a:r>
                <a:rPr kumimoji="0" lang="hr-H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te uključuje zaposlenike, korisnike i ostale </a:t>
              </a:r>
              <a:r>
                <a:rPr kumimoji="0" lang="hr-H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dionike</a:t>
              </a:r>
              <a:r>
                <a:rPr kumimoji="0" lang="hr-H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na koje utječe gospodarska aktivnost poduzetnika.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4520592" y="4394639"/>
              <a:ext cx="8929233" cy="720634"/>
            </a:xfrm>
            <a:prstGeom prst="roundRect">
              <a:avLst/>
            </a:prstGeom>
            <a:grpFill/>
            <a:ln w="6350" cap="flat" cmpd="sng" algn="ctr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93654" algn="l"/>
                </a:tabLst>
                <a:defRPr/>
              </a:pPr>
              <a:r>
                <a:rPr kumimoji="0" lang="hr-H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Društveni poduzetnik djeluje na način da </a:t>
              </a:r>
              <a:r>
                <a:rPr kumimoji="0" lang="hr-H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pruža robe </a:t>
              </a:r>
              <a:r>
                <a:rPr kumimoji="0" lang="hr-H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ili </a:t>
              </a:r>
              <a:r>
                <a:rPr kumimoji="0" lang="hr-H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usluge na tržištu</a:t>
              </a:r>
              <a:r>
                <a:rPr kumimoji="0" lang="hr-H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, te koristi dobit za </a:t>
              </a:r>
              <a:r>
                <a:rPr kumimoji="0" lang="hr-HR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ispunjenje</a:t>
              </a:r>
              <a:r>
                <a:rPr kumimoji="0" lang="hr-H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društvenih ciljeva.</a:t>
              </a:r>
            </a:p>
            <a:p>
              <a:pPr marL="0" marR="0" lvl="0" indent="0" algn="ctr" defTabSz="914286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93654" algn="l"/>
                </a:tabLst>
                <a:defRPr/>
              </a:pPr>
              <a:endPara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4520592" y="3404386"/>
              <a:ext cx="8929232" cy="720634"/>
            </a:xfrm>
            <a:prstGeom prst="roundRect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Društveni poduzetnik je onaj poduzetnik kojemu je </a:t>
              </a:r>
              <a:r>
                <a:rPr kumimoji="0" lang="hr-H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prvotni cilj stvaranje promjene</a:t>
              </a:r>
              <a:r>
                <a:rPr kumimoji="0" lang="hr-H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, a ne profita za vlasnike ili dioničare.</a:t>
              </a:r>
            </a:p>
          </p:txBody>
        </p:sp>
        <p:sp>
          <p:nvSpPr>
            <p:cNvPr id="26" name="Right Brace 25"/>
            <p:cNvSpPr/>
            <p:nvPr/>
          </p:nvSpPr>
          <p:spPr bwMode="auto">
            <a:xfrm>
              <a:off x="13819316" y="3266888"/>
              <a:ext cx="469900" cy="3210735"/>
            </a:xfrm>
            <a:prstGeom prst="rightBrac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286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93654" algn="l"/>
                </a:tabLst>
                <a:defRPr/>
              </a:pPr>
              <a:endParaRPr kumimoji="0" lang="hr-HR" sz="1800" b="1" i="0" u="none" strike="noStrike" kern="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209415" y="3805303"/>
              <a:ext cx="660863" cy="2241501"/>
            </a:xfrm>
            <a:prstGeom prst="rect">
              <a:avLst/>
            </a:prstGeom>
            <a:grpFill/>
          </p:spPr>
          <p:txBody>
            <a:bodyPr vert="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EU Komisija/EGSO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8418" y="210639"/>
            <a:ext cx="8955582" cy="1050602"/>
          </a:xfrm>
        </p:spPr>
        <p:txBody>
          <a:bodyPr/>
          <a:lstStyle/>
          <a:p>
            <a:pPr lvl="0" algn="l">
              <a:defRPr/>
            </a:pPr>
            <a:r>
              <a:rPr lang="hr-HR" sz="2800" dirty="0">
                <a:solidFill>
                  <a:prstClr val="black"/>
                </a:solidFill>
                <a:cs typeface="Myriad Pro Bold SemiExt" charset="0"/>
              </a:rPr>
              <a:t>Postoje razne definicije društvenog poduzetništva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77755" y="1353311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187022"/>
              </p:ext>
            </p:extLst>
          </p:nvPr>
        </p:nvGraphicFramePr>
        <p:xfrm>
          <a:off x="277755" y="2955600"/>
          <a:ext cx="8314450" cy="148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409">
                  <a:extLst>
                    <a:ext uri="{9D8B030D-6E8A-4147-A177-3AD203B41FA5}">
                      <a16:colId xmlns:a16="http://schemas.microsoft.com/office/drawing/2014/main" val="2806629609"/>
                    </a:ext>
                  </a:extLst>
                </a:gridCol>
                <a:gridCol w="1882409">
                  <a:extLst>
                    <a:ext uri="{9D8B030D-6E8A-4147-A177-3AD203B41FA5}">
                      <a16:colId xmlns:a16="http://schemas.microsoft.com/office/drawing/2014/main" val="1509793687"/>
                    </a:ext>
                  </a:extLst>
                </a:gridCol>
                <a:gridCol w="588237">
                  <a:extLst>
                    <a:ext uri="{9D8B030D-6E8A-4147-A177-3AD203B41FA5}">
                      <a16:colId xmlns:a16="http://schemas.microsoft.com/office/drawing/2014/main" val="1391876425"/>
                    </a:ext>
                  </a:extLst>
                </a:gridCol>
                <a:gridCol w="1874147">
                  <a:extLst>
                    <a:ext uri="{9D8B030D-6E8A-4147-A177-3AD203B41FA5}">
                      <a16:colId xmlns:a16="http://schemas.microsoft.com/office/drawing/2014/main" val="3634739046"/>
                    </a:ext>
                  </a:extLst>
                </a:gridCol>
                <a:gridCol w="2087248">
                  <a:extLst>
                    <a:ext uri="{9D8B030D-6E8A-4147-A177-3AD203B41FA5}">
                      <a16:colId xmlns:a16="http://schemas.microsoft.com/office/drawing/2014/main" val="3357946970"/>
                    </a:ext>
                  </a:extLst>
                </a:gridCol>
              </a:tblGrid>
              <a:tr h="464968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  <a:latin typeface="+mn-lt"/>
                        </a:rPr>
                        <a:t>DRUŠTVENO PODUZETNIŠTVO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A9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  <a:latin typeface="+mn-lt"/>
                        </a:rPr>
                        <a:t>PRIVATNO PODUZETNIŠTVO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758218"/>
                  </a:ext>
                </a:extLst>
              </a:tr>
              <a:tr h="464968">
                <a:tc gridSpan="2"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            </a:t>
                      </a:r>
                      <a:endParaRPr lang="hr-HR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hr-HR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hr-HR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r-H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75808"/>
                  </a:ext>
                </a:extLst>
              </a:tr>
              <a:tr h="90410">
                <a:tc rowSpan="2">
                  <a:txBody>
                    <a:bodyPr/>
                    <a:lstStyle/>
                    <a:p>
                      <a:endParaRPr lang="hr-HR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hr-HR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634384"/>
                  </a:ext>
                </a:extLst>
              </a:tr>
              <a:tr h="46496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107128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83476" y="3722594"/>
            <a:ext cx="7798676" cy="390352"/>
            <a:chOff x="483476" y="2942634"/>
            <a:chExt cx="7798676" cy="390352"/>
          </a:xfrm>
        </p:grpSpPr>
        <p:sp>
          <p:nvSpPr>
            <p:cNvPr id="3" name="Right Arrow 2"/>
            <p:cNvSpPr/>
            <p:nvPr/>
          </p:nvSpPr>
          <p:spPr>
            <a:xfrm>
              <a:off x="483476" y="2942634"/>
              <a:ext cx="690134" cy="369332"/>
            </a:xfrm>
            <a:prstGeom prst="rightArrow">
              <a:avLst/>
            </a:prstGeom>
            <a:solidFill>
              <a:srgbClr val="88A945"/>
            </a:solidFill>
            <a:ln>
              <a:solidFill>
                <a:srgbClr val="88A94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b="1" dirty="0" smtClean="0">
                  <a:solidFill>
                    <a:schemeClr val="bg1"/>
                  </a:solidFill>
                </a:rPr>
                <a:t>CILJ</a:t>
              </a:r>
              <a:endParaRPr lang="hr-H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642" y="2963654"/>
              <a:ext cx="7630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 </a:t>
              </a:r>
              <a:r>
                <a:rPr lang="hr-HR" dirty="0" smtClean="0"/>
                <a:t>            ODRŽIVI PROFIT                                                  </a:t>
              </a:r>
              <a:r>
                <a:rPr lang="hr-HR" dirty="0" smtClean="0">
                  <a:solidFill>
                    <a:sysClr val="windowText" lastClr="000000"/>
                  </a:solidFill>
                </a:rPr>
                <a:t>MAKSIMALNI PROFIT</a:t>
              </a:r>
              <a:endParaRPr lang="hr-H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603519" y="2958400"/>
              <a:ext cx="690134" cy="369332"/>
            </a:xfrm>
            <a:prstGeom prst="rightArrow">
              <a:avLst/>
            </a:prstGeom>
            <a:solidFill>
              <a:srgbClr val="0097A9"/>
            </a:solidFill>
            <a:ln>
              <a:solidFill>
                <a:srgbClr val="0097A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b="1" dirty="0" smtClean="0">
                  <a:solidFill>
                    <a:schemeClr val="bg1"/>
                  </a:solidFill>
                </a:rPr>
                <a:t>CILJ</a:t>
              </a:r>
              <a:endParaRPr lang="hr-HR" sz="16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473811"/>
              </p:ext>
            </p:extLst>
          </p:nvPr>
        </p:nvGraphicFramePr>
        <p:xfrm>
          <a:off x="277755" y="4310056"/>
          <a:ext cx="8758668" cy="224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963">
                  <a:extLst>
                    <a:ext uri="{9D8B030D-6E8A-4147-A177-3AD203B41FA5}">
                      <a16:colId xmlns:a16="http://schemas.microsoft.com/office/drawing/2014/main" val="2806629609"/>
                    </a:ext>
                  </a:extLst>
                </a:gridCol>
                <a:gridCol w="619664">
                  <a:extLst>
                    <a:ext uri="{9D8B030D-6E8A-4147-A177-3AD203B41FA5}">
                      <a16:colId xmlns:a16="http://schemas.microsoft.com/office/drawing/2014/main" val="1391876425"/>
                    </a:ext>
                  </a:extLst>
                </a:gridCol>
                <a:gridCol w="4173041">
                  <a:extLst>
                    <a:ext uri="{9D8B030D-6E8A-4147-A177-3AD203B41FA5}">
                      <a16:colId xmlns:a16="http://schemas.microsoft.com/office/drawing/2014/main" val="3634739046"/>
                    </a:ext>
                  </a:extLst>
                </a:gridCol>
              </a:tblGrid>
              <a:tr h="1407829">
                <a:tc>
                  <a:txBody>
                    <a:bodyPr/>
                    <a:lstStyle/>
                    <a:p>
                      <a:pPr marL="144000" indent="-1440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Demokratsko donošenje odluka </a:t>
                      </a:r>
                      <a:endParaRPr lang="hr-HR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4000" marR="0" lvl="0" indent="-1440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Odgovornost prema okolišu/zajednici je temeljno načelo djelovanja </a:t>
                      </a:r>
                    </a:p>
                    <a:p>
                      <a:pPr marL="144000" marR="0" lvl="0" indent="-1440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Provodi financijsku reviziju i mjeri društveni utjecaj </a:t>
                      </a:r>
                    </a:p>
                    <a:p>
                      <a:pPr marL="144000" marR="0" lvl="0" indent="-1440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Vođeno komercijalnim, društvenim i ekološkim ciljevima </a:t>
                      </a:r>
                    </a:p>
                    <a:p>
                      <a:pPr marL="144000" indent="-1440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indent="-144000"/>
                      <a:endParaRPr lang="hr-HR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indent="-1440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Nadgledati i kontrolirati </a:t>
                      </a:r>
                      <a:endParaRPr lang="hr-HR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4000" marR="0" lvl="0" indent="-1440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Odlučivanje na temelju količine dionica </a:t>
                      </a:r>
                    </a:p>
                    <a:p>
                      <a:pPr marL="144000" marR="0" lvl="0" indent="-1440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Odgovornost prema okolišu/zajednici ne vide kao njihovu odgovornost </a:t>
                      </a:r>
                    </a:p>
                    <a:p>
                      <a:pPr marL="144000" marR="0" lvl="0" indent="-1440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Provodi financijsku reviziju </a:t>
                      </a:r>
                    </a:p>
                    <a:p>
                      <a:pPr marL="144000" marR="0" lvl="0" indent="-1440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Vođeno komercijalnim ciljevima </a:t>
                      </a:r>
                    </a:p>
                    <a:p>
                      <a:pPr marL="144000" indent="-1440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34108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0" y="2073622"/>
            <a:ext cx="792000" cy="79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02" y="1947600"/>
            <a:ext cx="1008000" cy="100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08" y="2005716"/>
            <a:ext cx="900000" cy="9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78" y="1994818"/>
            <a:ext cx="900000" cy="900000"/>
          </a:xfrm>
          <a:prstGeom prst="rect">
            <a:avLst/>
          </a:prstGeom>
        </p:spPr>
      </p:pic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188418" y="210639"/>
            <a:ext cx="8955582" cy="1050602"/>
          </a:xfrm>
        </p:spPr>
        <p:txBody>
          <a:bodyPr/>
          <a:lstStyle/>
          <a:p>
            <a:pPr lvl="0" algn="l">
              <a:defRPr/>
            </a:pPr>
            <a:r>
              <a:rPr lang="hr-HR" sz="2800" dirty="0">
                <a:solidFill>
                  <a:prstClr val="black"/>
                </a:solidFill>
                <a:cs typeface="Myriad Pro Bold SemiExt" charset="0"/>
              </a:rPr>
              <a:t>Braniteljske zadruge i udruge iz Domovinskog rata imaju obilježja DP-a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7755" y="1353311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188418" y="210639"/>
            <a:ext cx="8955582" cy="1050602"/>
          </a:xfrm>
        </p:spPr>
        <p:txBody>
          <a:bodyPr/>
          <a:lstStyle/>
          <a:p>
            <a:pPr lvl="0" algn="l">
              <a:defRPr/>
            </a:pPr>
            <a:r>
              <a:rPr lang="hr-HR" sz="2800" dirty="0">
                <a:solidFill>
                  <a:prstClr val="black"/>
                </a:solidFill>
                <a:cs typeface="Myriad Pro Bold SemiExt" charset="0"/>
              </a:rPr>
              <a:t>Najpoznatiji primjeri društvenog poduzetništva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7755" y="1353311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5"/>
          <p:cNvSpPr>
            <a:spLocks noGrp="1"/>
          </p:cNvSpPr>
          <p:nvPr>
            <p:ph idx="1"/>
          </p:nvPr>
        </p:nvSpPr>
        <p:spPr>
          <a:xfrm>
            <a:off x="2984937" y="2038064"/>
            <a:ext cx="5927835" cy="4290400"/>
          </a:xfrm>
        </p:spPr>
        <p:txBody>
          <a:bodyPr/>
          <a:lstStyle/>
          <a:p>
            <a:pPr marL="0" indent="0" algn="just">
              <a:buNone/>
            </a:pPr>
            <a:r>
              <a:rPr lang="hr-HR" sz="2000" b="1" dirty="0" err="1" smtClean="0">
                <a:cs typeface="Myriad Pro Light SemiExt" charset="0"/>
              </a:rPr>
              <a:t>Grameen</a:t>
            </a:r>
            <a:r>
              <a:rPr lang="hr-HR" sz="2000" b="1" dirty="0" smtClean="0">
                <a:cs typeface="Myriad Pro Light SemiExt" charset="0"/>
              </a:rPr>
              <a:t> Bank</a:t>
            </a:r>
          </a:p>
          <a:p>
            <a:pPr algn="just"/>
            <a:r>
              <a:rPr lang="hr-HR" sz="2000" dirty="0" smtClean="0">
                <a:cs typeface="Myriad Pro Light SemiExt" charset="0"/>
              </a:rPr>
              <a:t>Mikrofinancijska organizacija osnovana 1976</a:t>
            </a:r>
            <a:r>
              <a:rPr lang="hr-HR" sz="2000" dirty="0">
                <a:cs typeface="Myriad Pro Light SemiExt" charset="0"/>
              </a:rPr>
              <a:t>. godine u Bangladešu s ciljem davanja malih zajmova </a:t>
            </a:r>
            <a:r>
              <a:rPr lang="hr-HR" sz="2000" dirty="0" smtClean="0">
                <a:cs typeface="Myriad Pro Light SemiExt" charset="0"/>
              </a:rPr>
              <a:t>bez jamčevine</a:t>
            </a:r>
          </a:p>
          <a:p>
            <a:pPr algn="just"/>
            <a:r>
              <a:rPr lang="hr-HR" sz="2000" dirty="0">
                <a:cs typeface="Myriad Pro Light SemiExt" charset="0"/>
              </a:rPr>
              <a:t>Utemeljio </a:t>
            </a:r>
            <a:r>
              <a:rPr lang="hr-HR" sz="2000" dirty="0" smtClean="0">
                <a:cs typeface="Myriad Pro Light SemiExt" charset="0"/>
              </a:rPr>
              <a:t>ju je </a:t>
            </a:r>
            <a:r>
              <a:rPr lang="hr-HR" sz="2000" dirty="0" err="1" smtClean="0">
                <a:cs typeface="Myriad Pro Light SemiExt" charset="0"/>
              </a:rPr>
              <a:t>Muhammad</a:t>
            </a:r>
            <a:r>
              <a:rPr lang="hr-HR" sz="2000" dirty="0" smtClean="0">
                <a:cs typeface="Myriad Pro Light SemiExt" charset="0"/>
              </a:rPr>
              <a:t> </a:t>
            </a:r>
            <a:r>
              <a:rPr lang="hr-HR" sz="2000" dirty="0" err="1" smtClean="0">
                <a:cs typeface="Myriad Pro Light SemiExt" charset="0"/>
              </a:rPr>
              <a:t>Yunus</a:t>
            </a:r>
            <a:r>
              <a:rPr lang="hr-HR" sz="2000" dirty="0" smtClean="0">
                <a:cs typeface="Myriad Pro Light SemiExt" charset="0"/>
              </a:rPr>
              <a:t>, koji je za svoj rad dobio Nobelovu nagradu 2006. godine</a:t>
            </a:r>
            <a:endParaRPr lang="hr-HR" sz="2000" dirty="0">
              <a:cs typeface="Myriad Pro Light SemiExt" charset="0"/>
            </a:endParaRPr>
          </a:p>
          <a:p>
            <a:pPr algn="just"/>
            <a:r>
              <a:rPr lang="hr-HR" sz="2000" dirty="0" smtClean="0">
                <a:cs typeface="Myriad Pro Light SemiExt" charset="0"/>
              </a:rPr>
              <a:t>2017</a:t>
            </a:r>
            <a:r>
              <a:rPr lang="hr-HR" sz="2000" dirty="0">
                <a:cs typeface="Myriad Pro Light SemiExt" charset="0"/>
              </a:rPr>
              <a:t>. godine </a:t>
            </a:r>
            <a:r>
              <a:rPr lang="hr-HR" sz="2000" dirty="0" smtClean="0">
                <a:cs typeface="Myriad Pro Light SemiExt" charset="0"/>
              </a:rPr>
              <a:t>banka </a:t>
            </a:r>
            <a:r>
              <a:rPr lang="hr-HR" sz="2000" dirty="0">
                <a:cs typeface="Myriad Pro Light SemiExt" charset="0"/>
              </a:rPr>
              <a:t>je imala oko 2.600 poslovnica i devet milijuna zajmoprimaca s stopom otplate od </a:t>
            </a:r>
            <a:r>
              <a:rPr lang="hr-HR" sz="2000" dirty="0" smtClean="0">
                <a:cs typeface="Myriad Pro Light SemiExt" charset="0"/>
              </a:rPr>
              <a:t>99,6%, a 97</a:t>
            </a:r>
            <a:r>
              <a:rPr lang="hr-HR" sz="2000" dirty="0">
                <a:cs typeface="Myriad Pro Light SemiExt" charset="0"/>
              </a:rPr>
              <a:t>% </a:t>
            </a:r>
            <a:r>
              <a:rPr lang="hr-HR" sz="2000" dirty="0" smtClean="0">
                <a:cs typeface="Myriad Pro Light SemiExt" charset="0"/>
              </a:rPr>
              <a:t>zajmoprimaca su žene</a:t>
            </a:r>
          </a:p>
          <a:p>
            <a:pPr algn="just"/>
            <a:r>
              <a:rPr lang="hr-HR" sz="2000" dirty="0" smtClean="0">
                <a:cs typeface="Myriad Pro Light SemiExt" charset="0"/>
              </a:rPr>
              <a:t>Prosječna veličina zajma – malo više od </a:t>
            </a:r>
            <a:r>
              <a:rPr lang="hr-HR" sz="2000" dirty="0" smtClean="0">
                <a:cs typeface="Times New Roman" panose="02020603050405020304" pitchFamily="18" charset="0"/>
              </a:rPr>
              <a:t>$</a:t>
            </a:r>
            <a:r>
              <a:rPr lang="hr-HR" sz="2000" dirty="0" smtClean="0">
                <a:cs typeface="Myriad Pro Light SemiExt" charset="0"/>
              </a:rPr>
              <a:t>100!</a:t>
            </a:r>
            <a:endParaRPr lang="hr-HR" sz="2000" dirty="0">
              <a:cs typeface="Myriad Pro Light SemiEx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403" r="3692" b="17091"/>
          <a:stretch/>
        </p:blipFill>
        <p:spPr>
          <a:xfrm>
            <a:off x="645302" y="1984276"/>
            <a:ext cx="1308401" cy="1297055"/>
          </a:xfrm>
          <a:prstGeom prst="rect">
            <a:avLst/>
          </a:prstGeom>
        </p:spPr>
      </p:pic>
      <p:pic>
        <p:nvPicPr>
          <p:cNvPr id="9" name="Picture 4" descr="Slikovni rezultat za grameen b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8" y="3425555"/>
            <a:ext cx="2714731" cy="18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uštveno poduzetništv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Društveno poduzetništvo</Template>
  <TotalTime>3725</TotalTime>
  <Words>2591</Words>
  <Application>Microsoft Office PowerPoint</Application>
  <PresentationFormat>On-screen Show (4:3)</PresentationFormat>
  <Paragraphs>203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Myriad Pro Bold SemiExt</vt:lpstr>
      <vt:lpstr>Myriad Pro Light SemiExt</vt:lpstr>
      <vt:lpstr>Times New Roman</vt:lpstr>
      <vt:lpstr>Verdana</vt:lpstr>
      <vt:lpstr>Wingdings 2</vt:lpstr>
      <vt:lpstr>Društveno poduzetništvo</vt:lpstr>
      <vt:lpstr>PowerPoint Presentation</vt:lpstr>
      <vt:lpstr>Koje termine možemo koristiti?</vt:lpstr>
      <vt:lpstr>Kako definiramo društveno poduzetništvo?</vt:lpstr>
      <vt:lpstr>Društveno poduzetništvo u Europi</vt:lpstr>
      <vt:lpstr>Ja sam društveni poduzetnik</vt:lpstr>
      <vt:lpstr>Ključna načela društvenog poduzetništva</vt:lpstr>
      <vt:lpstr>Postoje razne definicije društvenog poduzetništva</vt:lpstr>
      <vt:lpstr>Braniteljske zadruge i udruge iz Domovinskog rata imaju obilježja DP-a </vt:lpstr>
      <vt:lpstr>Najpoznatiji primjeri društvenog poduzetništva</vt:lpstr>
      <vt:lpstr>Najpoznatiji primjeri društvenog poduzetništva</vt:lpstr>
      <vt:lpstr>Društveno poduzetništvo u Hrvatskoj </vt:lpstr>
      <vt:lpstr>Pravni oblici društvenog poduzetništva u RH</vt:lpstr>
      <vt:lpstr>Društveni poduzetnik u Hrvatskoj – 9 kriterija  – opća načela DP-a</vt:lpstr>
      <vt:lpstr>Društveni poduzetnik u Hrvatskoj – 9 kriterija  – opća načela DP-a</vt:lpstr>
      <vt:lpstr>Sufinanciranje DP projekata - najava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Ministarstvo</dc:creator>
  <cp:lastModifiedBy>Silinger, Marko (HR - Zagreb)</cp:lastModifiedBy>
  <cp:revision>218</cp:revision>
  <cp:lastPrinted>2017-11-12T14:28:25Z</cp:lastPrinted>
  <dcterms:created xsi:type="dcterms:W3CDTF">2017-05-29T07:38:03Z</dcterms:created>
  <dcterms:modified xsi:type="dcterms:W3CDTF">2017-12-13T13:14:30Z</dcterms:modified>
</cp:coreProperties>
</file>